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sdx" ContentType="application/vnd.ms-visio.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147481996" r:id="rId3"/>
    <p:sldId id="2147481021" r:id="rId4"/>
    <p:sldId id="1143" r:id="rId5"/>
    <p:sldId id="2147472066" r:id="rId6"/>
    <p:sldId id="2147482017" r:id="rId7"/>
    <p:sldId id="2147472999" r:id="rId8"/>
    <p:sldId id="2147481976" r:id="rId9"/>
    <p:sldId id="2147481003" r:id="rId10"/>
    <p:sldId id="2147481997" r:id="rId11"/>
    <p:sldId id="2147482012" r:id="rId12"/>
    <p:sldId id="2147482016" r:id="rId13"/>
    <p:sldId id="2147481999" r:id="rId14"/>
    <p:sldId id="2147482000" r:id="rId15"/>
    <p:sldId id="2147482001" r:id="rId16"/>
    <p:sldId id="2147482002" r:id="rId17"/>
    <p:sldId id="2147482004" r:id="rId18"/>
    <p:sldId id="2147482005" r:id="rId19"/>
    <p:sldId id="2147482006" r:id="rId20"/>
    <p:sldId id="2147481989" r:id="rId21"/>
    <p:sldId id="2147482014" r:id="rId22"/>
    <p:sldId id="2147482011" r:id="rId23"/>
    <p:sldId id="214748100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C65B9E-3B8B-40AC-A5EB-365BEFB1C9F5}" v="21" dt="2026-09-13T11:46:58.231"/>
  </p1510:revLst>
</p1510:revInfo>
</file>

<file path=ppt/tableStyles.xml><?xml version="1.0" encoding="utf-8"?>
<a:tblStyleLst xmlns:a="http://schemas.openxmlformats.org/drawingml/2006/main" def="{5C22544A-7EE6-4342-B048-85BDC9FD1C3A}">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17" autoAdjust="0"/>
    <p:restoredTop sz="81986"/>
  </p:normalViewPr>
  <p:slideViewPr>
    <p:cSldViewPr snapToGrid="0">
      <p:cViewPr varScale="1">
        <p:scale>
          <a:sx n="100" d="100"/>
          <a:sy n="100" d="100"/>
        </p:scale>
        <p:origin x="96" y="168"/>
      </p:cViewPr>
      <p:guideLst/>
    </p:cSldViewPr>
  </p:slideViewPr>
  <p:notesTextViewPr>
    <p:cViewPr>
      <p:scale>
        <a:sx n="130" d="100"/>
        <a:sy n="13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Stockhammer" userId="2aa20ba2-ba43-46c1-9e8b-e40494025eed" providerId="ADAL" clId="{940878ED-6E33-4454-A626-3B116A2437C6}"/>
    <pc:docChg chg="undo custSel addSld delSld modSld sldOrd modMainMaster">
      <pc:chgData name="Thomas Stockhammer" userId="2aa20ba2-ba43-46c1-9e8b-e40494025eed" providerId="ADAL" clId="{940878ED-6E33-4454-A626-3B116A2437C6}" dt="2026-09-13T13:18:30.952" v="1062" actId="27636"/>
      <pc:docMkLst>
        <pc:docMk/>
      </pc:docMkLst>
      <pc:sldChg chg="addSp modSp mod">
        <pc:chgData name="Thomas Stockhammer" userId="2aa20ba2-ba43-46c1-9e8b-e40494025eed" providerId="ADAL" clId="{940878ED-6E33-4454-A626-3B116A2437C6}" dt="2026-09-13T05:20:31.137" v="16" actId="14100"/>
        <pc:sldMkLst>
          <pc:docMk/>
          <pc:sldMk cId="1872099443" sldId="256"/>
        </pc:sldMkLst>
        <pc:spChg chg="mod">
          <ac:chgData name="Thomas Stockhammer" userId="2aa20ba2-ba43-46c1-9e8b-e40494025eed" providerId="ADAL" clId="{940878ED-6E33-4454-A626-3B116A2437C6}" dt="2026-09-13T05:17:01.229" v="2"/>
          <ac:spMkLst>
            <pc:docMk/>
            <pc:sldMk cId="1872099443" sldId="256"/>
            <ac:spMk id="2" creationId="{F067A2D1-5D20-A6EE-01AF-E7C70F19DFF6}"/>
          </ac:spMkLst>
        </pc:spChg>
        <pc:spChg chg="mod">
          <ac:chgData name="Thomas Stockhammer" userId="2aa20ba2-ba43-46c1-9e8b-e40494025eed" providerId="ADAL" clId="{940878ED-6E33-4454-A626-3B116A2437C6}" dt="2026-09-13T05:19:26.031" v="8" actId="255"/>
          <ac:spMkLst>
            <pc:docMk/>
            <pc:sldMk cId="1872099443" sldId="256"/>
            <ac:spMk id="3" creationId="{FBD3779E-81A8-BE1C-6F72-B27C086D8F7F}"/>
          </ac:spMkLst>
        </pc:spChg>
        <pc:graphicFrameChg chg="add mod">
          <ac:chgData name="Thomas Stockhammer" userId="2aa20ba2-ba43-46c1-9e8b-e40494025eed" providerId="ADAL" clId="{940878ED-6E33-4454-A626-3B116A2437C6}" dt="2026-09-13T05:16:56.374" v="1"/>
          <ac:graphicFrameMkLst>
            <pc:docMk/>
            <pc:sldMk cId="1872099443" sldId="256"/>
            <ac:graphicFrameMk id="4" creationId="{AB6D349D-A814-84C2-58BE-5AF21D78CF68}"/>
          </ac:graphicFrameMkLst>
        </pc:graphicFrameChg>
        <pc:picChg chg="add mod">
          <ac:chgData name="Thomas Stockhammer" userId="2aa20ba2-ba43-46c1-9e8b-e40494025eed" providerId="ADAL" clId="{940878ED-6E33-4454-A626-3B116A2437C6}" dt="2026-09-13T05:20:01.547" v="11" actId="1076"/>
          <ac:picMkLst>
            <pc:docMk/>
            <pc:sldMk cId="1872099443" sldId="256"/>
            <ac:picMk id="5" creationId="{27B8AB5B-6C6F-E31C-1F61-46792D3EA2A7}"/>
          </ac:picMkLst>
        </pc:picChg>
        <pc:picChg chg="add mod">
          <ac:chgData name="Thomas Stockhammer" userId="2aa20ba2-ba43-46c1-9e8b-e40494025eed" providerId="ADAL" clId="{940878ED-6E33-4454-A626-3B116A2437C6}" dt="2026-09-13T05:20:31.137" v="16" actId="14100"/>
          <ac:picMkLst>
            <pc:docMk/>
            <pc:sldMk cId="1872099443" sldId="256"/>
            <ac:picMk id="6" creationId="{0F10DF7A-6887-65C7-3F66-FA67D2F71228}"/>
          </ac:picMkLst>
        </pc:picChg>
      </pc:sldChg>
      <pc:sldChg chg="del">
        <pc:chgData name="Thomas Stockhammer" userId="2aa20ba2-ba43-46c1-9e8b-e40494025eed" providerId="ADAL" clId="{940878ED-6E33-4454-A626-3B116A2437C6}" dt="2026-09-13T07:21:49.651" v="206" actId="47"/>
        <pc:sldMkLst>
          <pc:docMk/>
          <pc:sldMk cId="664704575" sldId="257"/>
        </pc:sldMkLst>
      </pc:sldChg>
      <pc:sldChg chg="del">
        <pc:chgData name="Thomas Stockhammer" userId="2aa20ba2-ba43-46c1-9e8b-e40494025eed" providerId="ADAL" clId="{940878ED-6E33-4454-A626-3B116A2437C6}" dt="2026-09-13T07:21:42.192" v="204" actId="47"/>
        <pc:sldMkLst>
          <pc:docMk/>
          <pc:sldMk cId="679154872" sldId="280"/>
        </pc:sldMkLst>
      </pc:sldChg>
      <pc:sldChg chg="del">
        <pc:chgData name="Thomas Stockhammer" userId="2aa20ba2-ba43-46c1-9e8b-e40494025eed" providerId="ADAL" clId="{940878ED-6E33-4454-A626-3B116A2437C6}" dt="2026-09-13T05:22:49.426" v="20" actId="47"/>
        <pc:sldMkLst>
          <pc:docMk/>
          <pc:sldMk cId="0" sldId="363"/>
        </pc:sldMkLst>
      </pc:sldChg>
      <pc:sldChg chg="del">
        <pc:chgData name="Thomas Stockhammer" userId="2aa20ba2-ba43-46c1-9e8b-e40494025eed" providerId="ADAL" clId="{940878ED-6E33-4454-A626-3B116A2437C6}" dt="2026-09-13T07:21:28.571" v="202" actId="47"/>
        <pc:sldMkLst>
          <pc:docMk/>
          <pc:sldMk cId="4128603094" sldId="933"/>
        </pc:sldMkLst>
      </pc:sldChg>
      <pc:sldChg chg="modSp mod">
        <pc:chgData name="Thomas Stockhammer" userId="2aa20ba2-ba43-46c1-9e8b-e40494025eed" providerId="ADAL" clId="{940878ED-6E33-4454-A626-3B116A2437C6}" dt="2026-09-13T07:48:08.188" v="405" actId="26606"/>
        <pc:sldMkLst>
          <pc:docMk/>
          <pc:sldMk cId="2425617992" sldId="1143"/>
        </pc:sldMkLst>
        <pc:spChg chg="mod">
          <ac:chgData name="Thomas Stockhammer" userId="2aa20ba2-ba43-46c1-9e8b-e40494025eed" providerId="ADAL" clId="{940878ED-6E33-4454-A626-3B116A2437C6}" dt="2026-09-13T07:48:08.188" v="405" actId="26606"/>
          <ac:spMkLst>
            <pc:docMk/>
            <pc:sldMk cId="2425617992" sldId="1143"/>
            <ac:spMk id="2" creationId="{458A3A28-1992-E4E9-700B-C7217DD8D097}"/>
          </ac:spMkLst>
        </pc:spChg>
        <pc:spChg chg="mod">
          <ac:chgData name="Thomas Stockhammer" userId="2aa20ba2-ba43-46c1-9e8b-e40494025eed" providerId="ADAL" clId="{940878ED-6E33-4454-A626-3B116A2437C6}" dt="2026-09-13T07:48:08.188" v="405" actId="26606"/>
          <ac:spMkLst>
            <pc:docMk/>
            <pc:sldMk cId="2425617992" sldId="1143"/>
            <ac:spMk id="8" creationId="{9CFFD379-2359-CEF5-041C-E2A6B829FC29}"/>
          </ac:spMkLst>
        </pc:spChg>
      </pc:sldChg>
      <pc:sldChg chg="del">
        <pc:chgData name="Thomas Stockhammer" userId="2aa20ba2-ba43-46c1-9e8b-e40494025eed" providerId="ADAL" clId="{940878ED-6E33-4454-A626-3B116A2437C6}" dt="2026-09-13T06:11:33.200" v="29" actId="47"/>
        <pc:sldMkLst>
          <pc:docMk/>
          <pc:sldMk cId="1843183958" sldId="1154"/>
        </pc:sldMkLst>
      </pc:sldChg>
      <pc:sldChg chg="modSp add mod">
        <pc:chgData name="Thomas Stockhammer" userId="2aa20ba2-ba43-46c1-9e8b-e40494025eed" providerId="ADAL" clId="{940878ED-6E33-4454-A626-3B116A2437C6}" dt="2026-09-13T12:05:59.669" v="834" actId="207"/>
        <pc:sldMkLst>
          <pc:docMk/>
          <pc:sldMk cId="2468286189" sldId="2147472066"/>
        </pc:sldMkLst>
        <pc:spChg chg="mod">
          <ac:chgData name="Thomas Stockhammer" userId="2aa20ba2-ba43-46c1-9e8b-e40494025eed" providerId="ADAL" clId="{940878ED-6E33-4454-A626-3B116A2437C6}" dt="2026-09-13T07:48:08.188" v="405" actId="26606"/>
          <ac:spMkLst>
            <pc:docMk/>
            <pc:sldMk cId="2468286189" sldId="2147472066"/>
            <ac:spMk id="2" creationId="{62CF2FAB-EA79-A156-2AF8-65CDFD988D06}"/>
          </ac:spMkLst>
        </pc:spChg>
        <pc:spChg chg="mod">
          <ac:chgData name="Thomas Stockhammer" userId="2aa20ba2-ba43-46c1-9e8b-e40494025eed" providerId="ADAL" clId="{940878ED-6E33-4454-A626-3B116A2437C6}" dt="2026-09-13T06:11:01.178" v="27" actId="27636"/>
          <ac:spMkLst>
            <pc:docMk/>
            <pc:sldMk cId="2468286189" sldId="2147472066"/>
            <ac:spMk id="3" creationId="{88AB56E3-EED9-7E84-F034-D5B24943BF52}"/>
          </ac:spMkLst>
        </pc:spChg>
        <pc:spChg chg="mod">
          <ac:chgData name="Thomas Stockhammer" userId="2aa20ba2-ba43-46c1-9e8b-e40494025eed" providerId="ADAL" clId="{940878ED-6E33-4454-A626-3B116A2437C6}" dt="2026-09-13T12:05:59.669" v="834" actId="207"/>
          <ac:spMkLst>
            <pc:docMk/>
            <pc:sldMk cId="2468286189" sldId="2147472066"/>
            <ac:spMk id="6" creationId="{64FDE822-26B9-A11F-01A6-866B639EA03C}"/>
          </ac:spMkLst>
        </pc:spChg>
      </pc:sldChg>
      <pc:sldChg chg="modSp add del mod">
        <pc:chgData name="Thomas Stockhammer" userId="2aa20ba2-ba43-46c1-9e8b-e40494025eed" providerId="ADAL" clId="{940878ED-6E33-4454-A626-3B116A2437C6}" dt="2026-09-13T12:08:50.277" v="842" actId="47"/>
        <pc:sldMkLst>
          <pc:docMk/>
          <pc:sldMk cId="1333467815" sldId="2147472070"/>
        </pc:sldMkLst>
        <pc:spChg chg="mod">
          <ac:chgData name="Thomas Stockhammer" userId="2aa20ba2-ba43-46c1-9e8b-e40494025eed" providerId="ADAL" clId="{940878ED-6E33-4454-A626-3B116A2437C6}" dt="2026-09-13T07:48:08.188" v="405" actId="26606"/>
          <ac:spMkLst>
            <pc:docMk/>
            <pc:sldMk cId="1333467815" sldId="2147472070"/>
            <ac:spMk id="2" creationId="{3C66C22E-784F-8179-3432-E47261E2AB53}"/>
          </ac:spMkLst>
        </pc:spChg>
        <pc:spChg chg="mod">
          <ac:chgData name="Thomas Stockhammer" userId="2aa20ba2-ba43-46c1-9e8b-e40494025eed" providerId="ADAL" clId="{940878ED-6E33-4454-A626-3B116A2437C6}" dt="2026-09-13T06:35:39.041" v="198" actId="20577"/>
          <ac:spMkLst>
            <pc:docMk/>
            <pc:sldMk cId="1333467815" sldId="2147472070"/>
            <ac:spMk id="3" creationId="{7BCDAF2B-5032-2777-9C51-AFBF07D76CFD}"/>
          </ac:spMkLst>
        </pc:spChg>
        <pc:spChg chg="mod">
          <ac:chgData name="Thomas Stockhammer" userId="2aa20ba2-ba43-46c1-9e8b-e40494025eed" providerId="ADAL" clId="{940878ED-6E33-4454-A626-3B116A2437C6}" dt="2026-09-13T07:48:08.188" v="405" actId="26606"/>
          <ac:spMkLst>
            <pc:docMk/>
            <pc:sldMk cId="1333467815" sldId="2147472070"/>
            <ac:spMk id="5" creationId="{B9E6FC31-6201-1AF1-87D8-13448A8331A0}"/>
          </ac:spMkLst>
        </pc:spChg>
        <pc:spChg chg="mod">
          <ac:chgData name="Thomas Stockhammer" userId="2aa20ba2-ba43-46c1-9e8b-e40494025eed" providerId="ADAL" clId="{940878ED-6E33-4454-A626-3B116A2437C6}" dt="2026-09-13T07:48:08.188" v="405" actId="26606"/>
          <ac:spMkLst>
            <pc:docMk/>
            <pc:sldMk cId="1333467815" sldId="2147472070"/>
            <ac:spMk id="7" creationId="{BD6D8728-A3E2-8801-8955-26FE091EFACD}"/>
          </ac:spMkLst>
        </pc:spChg>
        <pc:spChg chg="mod">
          <ac:chgData name="Thomas Stockhammer" userId="2aa20ba2-ba43-46c1-9e8b-e40494025eed" providerId="ADAL" clId="{940878ED-6E33-4454-A626-3B116A2437C6}" dt="2026-09-13T07:48:08.188" v="405" actId="26606"/>
          <ac:spMkLst>
            <pc:docMk/>
            <pc:sldMk cId="1333467815" sldId="2147472070"/>
            <ac:spMk id="17" creationId="{BDBF7338-C212-89F4-A813-D54C5D9428CE}"/>
          </ac:spMkLst>
        </pc:spChg>
        <pc:spChg chg="mod">
          <ac:chgData name="Thomas Stockhammer" userId="2aa20ba2-ba43-46c1-9e8b-e40494025eed" providerId="ADAL" clId="{940878ED-6E33-4454-A626-3B116A2437C6}" dt="2026-09-13T07:48:08.188" v="405" actId="26606"/>
          <ac:spMkLst>
            <pc:docMk/>
            <pc:sldMk cId="1333467815" sldId="2147472070"/>
            <ac:spMk id="18" creationId="{B4683E18-AFE0-32FB-E602-635D9B5E8350}"/>
          </ac:spMkLst>
        </pc:spChg>
        <pc:spChg chg="mod">
          <ac:chgData name="Thomas Stockhammer" userId="2aa20ba2-ba43-46c1-9e8b-e40494025eed" providerId="ADAL" clId="{940878ED-6E33-4454-A626-3B116A2437C6}" dt="2026-09-13T07:48:08.188" v="405" actId="26606"/>
          <ac:spMkLst>
            <pc:docMk/>
            <pc:sldMk cId="1333467815" sldId="2147472070"/>
            <ac:spMk id="19" creationId="{D1DEEBA1-D500-D705-5FB1-1890EE22935A}"/>
          </ac:spMkLst>
        </pc:spChg>
        <pc:spChg chg="mod">
          <ac:chgData name="Thomas Stockhammer" userId="2aa20ba2-ba43-46c1-9e8b-e40494025eed" providerId="ADAL" clId="{940878ED-6E33-4454-A626-3B116A2437C6}" dt="2026-09-13T07:48:08.188" v="405" actId="26606"/>
          <ac:spMkLst>
            <pc:docMk/>
            <pc:sldMk cId="1333467815" sldId="2147472070"/>
            <ac:spMk id="20" creationId="{5A408C2A-3D3E-DEA7-AAC2-322B54510150}"/>
          </ac:spMkLst>
        </pc:spChg>
        <pc:spChg chg="mod">
          <ac:chgData name="Thomas Stockhammer" userId="2aa20ba2-ba43-46c1-9e8b-e40494025eed" providerId="ADAL" clId="{940878ED-6E33-4454-A626-3B116A2437C6}" dt="2026-09-13T07:48:08.188" v="405" actId="26606"/>
          <ac:spMkLst>
            <pc:docMk/>
            <pc:sldMk cId="1333467815" sldId="2147472070"/>
            <ac:spMk id="21" creationId="{B884E16C-65EC-DE6F-92B4-A535070BCE8E}"/>
          </ac:spMkLst>
        </pc:spChg>
      </pc:sldChg>
      <pc:sldChg chg="modSp add mod">
        <pc:chgData name="Thomas Stockhammer" userId="2aa20ba2-ba43-46c1-9e8b-e40494025eed" providerId="ADAL" clId="{940878ED-6E33-4454-A626-3B116A2437C6}" dt="2026-09-13T12:08:03.463" v="841" actId="27636"/>
        <pc:sldMkLst>
          <pc:docMk/>
          <pc:sldMk cId="0" sldId="2147472999"/>
        </pc:sldMkLst>
        <pc:spChg chg="mod">
          <ac:chgData name="Thomas Stockhammer" userId="2aa20ba2-ba43-46c1-9e8b-e40494025eed" providerId="ADAL" clId="{940878ED-6E33-4454-A626-3B116A2437C6}" dt="2026-09-13T12:08:03.414" v="836" actId="27636"/>
          <ac:spMkLst>
            <pc:docMk/>
            <pc:sldMk cId="0" sldId="2147472999"/>
            <ac:spMk id="104" creationId="{00000000-0000-0000-0000-000000000000}"/>
          </ac:spMkLst>
        </pc:spChg>
        <pc:spChg chg="mod">
          <ac:chgData name="Thomas Stockhammer" userId="2aa20ba2-ba43-46c1-9e8b-e40494025eed" providerId="ADAL" clId="{940878ED-6E33-4454-A626-3B116A2437C6}" dt="2026-09-13T12:08:03.449" v="839" actId="27636"/>
          <ac:spMkLst>
            <pc:docMk/>
            <pc:sldMk cId="0" sldId="2147472999"/>
            <ac:spMk id="112" creationId="{00000000-0000-0000-0000-000000000000}"/>
          </ac:spMkLst>
        </pc:spChg>
        <pc:spChg chg="mod">
          <ac:chgData name="Thomas Stockhammer" userId="2aa20ba2-ba43-46c1-9e8b-e40494025eed" providerId="ADAL" clId="{940878ED-6E33-4454-A626-3B116A2437C6}" dt="2026-09-13T12:08:03.454" v="840" actId="27636"/>
          <ac:spMkLst>
            <pc:docMk/>
            <pc:sldMk cId="0" sldId="2147472999"/>
            <ac:spMk id="120" creationId="{00000000-0000-0000-0000-000000000000}"/>
          </ac:spMkLst>
        </pc:spChg>
        <pc:spChg chg="mod">
          <ac:chgData name="Thomas Stockhammer" userId="2aa20ba2-ba43-46c1-9e8b-e40494025eed" providerId="ADAL" clId="{940878ED-6E33-4454-A626-3B116A2437C6}" dt="2026-09-13T12:08:03.421" v="837" actId="27636"/>
          <ac:spMkLst>
            <pc:docMk/>
            <pc:sldMk cId="0" sldId="2147472999"/>
            <ac:spMk id="128" creationId="{00000000-0000-0000-0000-000000000000}"/>
          </ac:spMkLst>
        </pc:spChg>
        <pc:spChg chg="mod">
          <ac:chgData name="Thomas Stockhammer" userId="2aa20ba2-ba43-46c1-9e8b-e40494025eed" providerId="ADAL" clId="{940878ED-6E33-4454-A626-3B116A2437C6}" dt="2026-09-13T12:08:03.438" v="838" actId="27636"/>
          <ac:spMkLst>
            <pc:docMk/>
            <pc:sldMk cId="0" sldId="2147472999"/>
            <ac:spMk id="136" creationId="{00000000-0000-0000-0000-000000000000}"/>
          </ac:spMkLst>
        </pc:spChg>
        <pc:spChg chg="mod">
          <ac:chgData name="Thomas Stockhammer" userId="2aa20ba2-ba43-46c1-9e8b-e40494025eed" providerId="ADAL" clId="{940878ED-6E33-4454-A626-3B116A2437C6}" dt="2026-09-13T12:08:03.463" v="841" actId="27636"/>
          <ac:spMkLst>
            <pc:docMk/>
            <pc:sldMk cId="0" sldId="2147472999"/>
            <ac:spMk id="144" creationId="{00000000-0000-0000-0000-000000000000}"/>
          </ac:spMkLst>
        </pc:spChg>
      </pc:sldChg>
      <pc:sldChg chg="modSp del mod modNotes">
        <pc:chgData name="Thomas Stockhammer" userId="2aa20ba2-ba43-46c1-9e8b-e40494025eed" providerId="ADAL" clId="{940878ED-6E33-4454-A626-3B116A2437C6}" dt="2026-09-13T13:14:32.639" v="1058" actId="47"/>
        <pc:sldMkLst>
          <pc:docMk/>
          <pc:sldMk cId="992430372" sldId="2147481001"/>
        </pc:sldMkLst>
        <pc:spChg chg="mod">
          <ac:chgData name="Thomas Stockhammer" userId="2aa20ba2-ba43-46c1-9e8b-e40494025eed" providerId="ADAL" clId="{940878ED-6E33-4454-A626-3B116A2437C6}" dt="2026-09-13T07:48:08.188" v="405" actId="26606"/>
          <ac:spMkLst>
            <pc:docMk/>
            <pc:sldMk cId="992430372" sldId="2147481001"/>
            <ac:spMk id="15" creationId="{00000000-0000-0000-0000-000000000000}"/>
          </ac:spMkLst>
        </pc:spChg>
        <pc:spChg chg="mod">
          <ac:chgData name="Thomas Stockhammer" userId="2aa20ba2-ba43-46c1-9e8b-e40494025eed" providerId="ADAL" clId="{940878ED-6E33-4454-A626-3B116A2437C6}" dt="2026-09-13T07:48:08.188" v="405" actId="26606"/>
          <ac:spMkLst>
            <pc:docMk/>
            <pc:sldMk cId="992430372" sldId="2147481001"/>
            <ac:spMk id="16" creationId="{00000000-0000-0000-0000-000000000000}"/>
          </ac:spMkLst>
        </pc:spChg>
        <pc:spChg chg="mod">
          <ac:chgData name="Thomas Stockhammer" userId="2aa20ba2-ba43-46c1-9e8b-e40494025eed" providerId="ADAL" clId="{940878ED-6E33-4454-A626-3B116A2437C6}" dt="2026-09-13T07:48:08.188" v="405" actId="26606"/>
          <ac:spMkLst>
            <pc:docMk/>
            <pc:sldMk cId="992430372" sldId="2147481001"/>
            <ac:spMk id="20" creationId="{00000000-0000-0000-0000-000000000000}"/>
          </ac:spMkLst>
        </pc:spChg>
        <pc:spChg chg="mod">
          <ac:chgData name="Thomas Stockhammer" userId="2aa20ba2-ba43-46c1-9e8b-e40494025eed" providerId="ADAL" clId="{940878ED-6E33-4454-A626-3B116A2437C6}" dt="2026-09-13T07:48:08.188" v="405" actId="26606"/>
          <ac:spMkLst>
            <pc:docMk/>
            <pc:sldMk cId="992430372" sldId="2147481001"/>
            <ac:spMk id="40" creationId="{00000000-0000-0000-0000-000000000000}"/>
          </ac:spMkLst>
        </pc:spChg>
        <pc:spChg chg="mod">
          <ac:chgData name="Thomas Stockhammer" userId="2aa20ba2-ba43-46c1-9e8b-e40494025eed" providerId="ADAL" clId="{940878ED-6E33-4454-A626-3B116A2437C6}" dt="2026-09-13T07:48:08.188" v="405" actId="26606"/>
          <ac:spMkLst>
            <pc:docMk/>
            <pc:sldMk cId="992430372" sldId="2147481001"/>
            <ac:spMk id="41" creationId="{00000000-0000-0000-0000-000000000000}"/>
          </ac:spMkLst>
        </pc:spChg>
        <pc:spChg chg="mod">
          <ac:chgData name="Thomas Stockhammer" userId="2aa20ba2-ba43-46c1-9e8b-e40494025eed" providerId="ADAL" clId="{940878ED-6E33-4454-A626-3B116A2437C6}" dt="2026-09-13T07:48:08.188" v="405" actId="26606"/>
          <ac:spMkLst>
            <pc:docMk/>
            <pc:sldMk cId="992430372" sldId="2147481001"/>
            <ac:spMk id="42" creationId="{00000000-0000-0000-0000-000000000000}"/>
          </ac:spMkLst>
        </pc:spChg>
        <pc:spChg chg="mod">
          <ac:chgData name="Thomas Stockhammer" userId="2aa20ba2-ba43-46c1-9e8b-e40494025eed" providerId="ADAL" clId="{940878ED-6E33-4454-A626-3B116A2437C6}" dt="2026-09-13T07:48:08.188" v="405" actId="26606"/>
          <ac:spMkLst>
            <pc:docMk/>
            <pc:sldMk cId="992430372" sldId="2147481001"/>
            <ac:spMk id="43" creationId="{00000000-0000-0000-0000-000000000000}"/>
          </ac:spMkLst>
        </pc:spChg>
        <pc:spChg chg="mod">
          <ac:chgData name="Thomas Stockhammer" userId="2aa20ba2-ba43-46c1-9e8b-e40494025eed" providerId="ADAL" clId="{940878ED-6E33-4454-A626-3B116A2437C6}" dt="2026-09-13T07:48:08.188" v="405" actId="26606"/>
          <ac:spMkLst>
            <pc:docMk/>
            <pc:sldMk cId="992430372" sldId="2147481001"/>
            <ac:spMk id="44" creationId="{00000000-0000-0000-0000-000000000000}"/>
          </ac:spMkLst>
        </pc:spChg>
        <pc:spChg chg="mod">
          <ac:chgData name="Thomas Stockhammer" userId="2aa20ba2-ba43-46c1-9e8b-e40494025eed" providerId="ADAL" clId="{940878ED-6E33-4454-A626-3B116A2437C6}" dt="2026-09-13T07:48:08.188" v="405" actId="26606"/>
          <ac:spMkLst>
            <pc:docMk/>
            <pc:sldMk cId="992430372" sldId="2147481001"/>
            <ac:spMk id="45" creationId="{00000000-0000-0000-0000-000000000000}"/>
          </ac:spMkLst>
        </pc:spChg>
        <pc:spChg chg="mod">
          <ac:chgData name="Thomas Stockhammer" userId="2aa20ba2-ba43-46c1-9e8b-e40494025eed" providerId="ADAL" clId="{940878ED-6E33-4454-A626-3B116A2437C6}" dt="2026-09-13T07:48:08.188" v="405" actId="26606"/>
          <ac:spMkLst>
            <pc:docMk/>
            <pc:sldMk cId="992430372" sldId="2147481001"/>
            <ac:spMk id="22531" creationId="{C01E7B91-5C7F-747C-0E1A-D32E1492D721}"/>
          </ac:spMkLst>
        </pc:spChg>
        <pc:picChg chg="mod">
          <ac:chgData name="Thomas Stockhammer" userId="2aa20ba2-ba43-46c1-9e8b-e40494025eed" providerId="ADAL" clId="{940878ED-6E33-4454-A626-3B116A2437C6}" dt="2026-09-13T07:36:52.950" v="398" actId="26606"/>
          <ac:picMkLst>
            <pc:docMk/>
            <pc:sldMk cId="992430372" sldId="2147481001"/>
            <ac:picMk id="2" creationId="{B54C9AB3-15C2-930E-7547-D7935060FD21}"/>
          </ac:picMkLst>
        </pc:picChg>
      </pc:sldChg>
      <pc:sldChg chg="del">
        <pc:chgData name="Thomas Stockhammer" userId="2aa20ba2-ba43-46c1-9e8b-e40494025eed" providerId="ADAL" clId="{940878ED-6E33-4454-A626-3B116A2437C6}" dt="2026-09-13T07:29:38.832" v="377" actId="47"/>
        <pc:sldMkLst>
          <pc:docMk/>
          <pc:sldMk cId="3055668117" sldId="2147481002"/>
        </pc:sldMkLst>
      </pc:sldChg>
      <pc:sldChg chg="modSp add mod">
        <pc:chgData name="Thomas Stockhammer" userId="2aa20ba2-ba43-46c1-9e8b-e40494025eed" providerId="ADAL" clId="{940878ED-6E33-4454-A626-3B116A2437C6}" dt="2026-09-13T12:14:47.063" v="1002" actId="26606"/>
        <pc:sldMkLst>
          <pc:docMk/>
          <pc:sldMk cId="0" sldId="2147481003"/>
        </pc:sldMkLst>
        <pc:spChg chg="mod">
          <ac:chgData name="Thomas Stockhammer" userId="2aa20ba2-ba43-46c1-9e8b-e40494025eed" providerId="ADAL" clId="{940878ED-6E33-4454-A626-3B116A2437C6}" dt="2026-09-13T12:14:47.063" v="1002" actId="26606"/>
          <ac:spMkLst>
            <pc:docMk/>
            <pc:sldMk cId="0" sldId="2147481003"/>
            <ac:spMk id="102" creationId="{00000000-0000-0000-0000-000000000000}"/>
          </ac:spMkLst>
        </pc:spChg>
        <pc:spChg chg="mod">
          <ac:chgData name="Thomas Stockhammer" userId="2aa20ba2-ba43-46c1-9e8b-e40494025eed" providerId="ADAL" clId="{940878ED-6E33-4454-A626-3B116A2437C6}" dt="2026-09-13T12:14:47.063" v="1002" actId="26606"/>
          <ac:spMkLst>
            <pc:docMk/>
            <pc:sldMk cId="0" sldId="2147481003"/>
            <ac:spMk id="106" creationId="{00000000-0000-0000-0000-000000000000}"/>
          </ac:spMkLst>
        </pc:spChg>
        <pc:spChg chg="mod">
          <ac:chgData name="Thomas Stockhammer" userId="2aa20ba2-ba43-46c1-9e8b-e40494025eed" providerId="ADAL" clId="{940878ED-6E33-4454-A626-3B116A2437C6}" dt="2026-09-13T12:14:47.063" v="1002" actId="26606"/>
          <ac:spMkLst>
            <pc:docMk/>
            <pc:sldMk cId="0" sldId="2147481003"/>
            <ac:spMk id="109" creationId="{00000000-0000-0000-0000-000000000000}"/>
          </ac:spMkLst>
        </pc:spChg>
        <pc:spChg chg="mod">
          <ac:chgData name="Thomas Stockhammer" userId="2aa20ba2-ba43-46c1-9e8b-e40494025eed" providerId="ADAL" clId="{940878ED-6E33-4454-A626-3B116A2437C6}" dt="2026-09-13T11:02:24.240" v="485" actId="27636"/>
          <ac:spMkLst>
            <pc:docMk/>
            <pc:sldMk cId="0" sldId="2147481003"/>
            <ac:spMk id="112" creationId="{00000000-0000-0000-0000-000000000000}"/>
          </ac:spMkLst>
        </pc:spChg>
        <pc:picChg chg="mod">
          <ac:chgData name="Thomas Stockhammer" userId="2aa20ba2-ba43-46c1-9e8b-e40494025eed" providerId="ADAL" clId="{940878ED-6E33-4454-A626-3B116A2437C6}" dt="2026-09-13T12:14:47.063" v="1002" actId="26606"/>
          <ac:picMkLst>
            <pc:docMk/>
            <pc:sldMk cId="0" sldId="2147481003"/>
            <ac:picMk id="114" creationId="{00000000-0000-0000-0000-000000000000}"/>
          </ac:picMkLst>
        </pc:picChg>
        <pc:picChg chg="mod">
          <ac:chgData name="Thomas Stockhammer" userId="2aa20ba2-ba43-46c1-9e8b-e40494025eed" providerId="ADAL" clId="{940878ED-6E33-4454-A626-3B116A2437C6}" dt="2026-09-13T12:14:47.063" v="1002" actId="26606"/>
          <ac:picMkLst>
            <pc:docMk/>
            <pc:sldMk cId="0" sldId="2147481003"/>
            <ac:picMk id="115" creationId="{00000000-0000-0000-0000-000000000000}"/>
          </ac:picMkLst>
        </pc:picChg>
      </pc:sldChg>
      <pc:sldChg chg="delSp modSp mod modNotes">
        <pc:chgData name="Thomas Stockhammer" userId="2aa20ba2-ba43-46c1-9e8b-e40494025eed" providerId="ADAL" clId="{940878ED-6E33-4454-A626-3B116A2437C6}" dt="2026-09-13T07:48:08.188" v="405" actId="26606"/>
        <pc:sldMkLst>
          <pc:docMk/>
          <pc:sldMk cId="2807542811" sldId="2147481009"/>
        </pc:sldMkLst>
        <pc:spChg chg="del">
          <ac:chgData name="Thomas Stockhammer" userId="2aa20ba2-ba43-46c1-9e8b-e40494025eed" providerId="ADAL" clId="{940878ED-6E33-4454-A626-3B116A2437C6}" dt="2026-09-13T07:21:34.710" v="203" actId="478"/>
          <ac:spMkLst>
            <pc:docMk/>
            <pc:sldMk cId="2807542811" sldId="2147481009"/>
            <ac:spMk id="2" creationId="{2A3A837F-EA85-D6EC-96C3-4F62CBD554A8}"/>
          </ac:spMkLst>
        </pc:spChg>
        <pc:spChg chg="mod">
          <ac:chgData name="Thomas Stockhammer" userId="2aa20ba2-ba43-46c1-9e8b-e40494025eed" providerId="ADAL" clId="{940878ED-6E33-4454-A626-3B116A2437C6}" dt="2026-09-13T07:48:08.188" v="405" actId="26606"/>
          <ac:spMkLst>
            <pc:docMk/>
            <pc:sldMk cId="2807542811" sldId="2147481009"/>
            <ac:spMk id="4" creationId="{48423E69-FD0E-D603-031C-3AFB9F187FF6}"/>
          </ac:spMkLst>
        </pc:spChg>
        <pc:spChg chg="mod">
          <ac:chgData name="Thomas Stockhammer" userId="2aa20ba2-ba43-46c1-9e8b-e40494025eed" providerId="ADAL" clId="{940878ED-6E33-4454-A626-3B116A2437C6}" dt="2026-09-13T07:48:08.188" v="405" actId="26606"/>
          <ac:spMkLst>
            <pc:docMk/>
            <pc:sldMk cId="2807542811" sldId="2147481009"/>
            <ac:spMk id="22531" creationId="{D063F66B-C31E-D774-2645-0803925980E0}"/>
          </ac:spMkLst>
        </pc:spChg>
      </pc:sldChg>
      <pc:sldChg chg="del">
        <pc:chgData name="Thomas Stockhammer" userId="2aa20ba2-ba43-46c1-9e8b-e40494025eed" providerId="ADAL" clId="{940878ED-6E33-4454-A626-3B116A2437C6}" dt="2026-09-13T05:23:26.324" v="23" actId="47"/>
        <pc:sldMkLst>
          <pc:docMk/>
          <pc:sldMk cId="1777645889" sldId="2147481011"/>
        </pc:sldMkLst>
      </pc:sldChg>
      <pc:sldChg chg="del">
        <pc:chgData name="Thomas Stockhammer" userId="2aa20ba2-ba43-46c1-9e8b-e40494025eed" providerId="ADAL" clId="{940878ED-6E33-4454-A626-3B116A2437C6}" dt="2026-09-13T07:21:43.985" v="205" actId="47"/>
        <pc:sldMkLst>
          <pc:docMk/>
          <pc:sldMk cId="2290446965" sldId="2147481012"/>
        </pc:sldMkLst>
      </pc:sldChg>
      <pc:sldChg chg="modSp mod modAnim modNotes">
        <pc:chgData name="Thomas Stockhammer" userId="2aa20ba2-ba43-46c1-9e8b-e40494025eed" providerId="ADAL" clId="{940878ED-6E33-4454-A626-3B116A2437C6}" dt="2026-09-13T12:00:09.349" v="689" actId="27636"/>
        <pc:sldMkLst>
          <pc:docMk/>
          <pc:sldMk cId="3352678483" sldId="2147481021"/>
        </pc:sldMkLst>
        <pc:spChg chg="mod">
          <ac:chgData name="Thomas Stockhammer" userId="2aa20ba2-ba43-46c1-9e8b-e40494025eed" providerId="ADAL" clId="{940878ED-6E33-4454-A626-3B116A2437C6}" dt="2026-09-13T12:00:09.320" v="680" actId="27636"/>
          <ac:spMkLst>
            <pc:docMk/>
            <pc:sldMk cId="3352678483" sldId="2147481021"/>
            <ac:spMk id="3" creationId="{45677E26-F3CC-9206-C49A-F9865BAB65D7}"/>
          </ac:spMkLst>
        </pc:spChg>
        <pc:spChg chg="mod">
          <ac:chgData name="Thomas Stockhammer" userId="2aa20ba2-ba43-46c1-9e8b-e40494025eed" providerId="ADAL" clId="{940878ED-6E33-4454-A626-3B116A2437C6}" dt="2026-09-13T07:48:08.188" v="405" actId="26606"/>
          <ac:spMkLst>
            <pc:docMk/>
            <pc:sldMk cId="3352678483" sldId="2147481021"/>
            <ac:spMk id="16" creationId="{731FFD21-D387-5113-0032-52C47EF5DDDD}"/>
          </ac:spMkLst>
        </pc:spChg>
        <pc:spChg chg="mod">
          <ac:chgData name="Thomas Stockhammer" userId="2aa20ba2-ba43-46c1-9e8b-e40494025eed" providerId="ADAL" clId="{940878ED-6E33-4454-A626-3B116A2437C6}" dt="2026-09-13T12:00:09.326" v="682" actId="27636"/>
          <ac:spMkLst>
            <pc:docMk/>
            <pc:sldMk cId="3352678483" sldId="2147481021"/>
            <ac:spMk id="17" creationId="{21598321-AEFD-CEBB-224E-894B507933F8}"/>
          </ac:spMkLst>
        </pc:spChg>
        <pc:spChg chg="mod">
          <ac:chgData name="Thomas Stockhammer" userId="2aa20ba2-ba43-46c1-9e8b-e40494025eed" providerId="ADAL" clId="{940878ED-6E33-4454-A626-3B116A2437C6}" dt="2026-09-13T12:00:09.324" v="681" actId="27636"/>
          <ac:spMkLst>
            <pc:docMk/>
            <pc:sldMk cId="3352678483" sldId="2147481021"/>
            <ac:spMk id="20" creationId="{1C1290F3-9222-3568-4F58-24E516DF71B0}"/>
          </ac:spMkLst>
        </pc:spChg>
        <pc:spChg chg="mod">
          <ac:chgData name="Thomas Stockhammer" userId="2aa20ba2-ba43-46c1-9e8b-e40494025eed" providerId="ADAL" clId="{940878ED-6E33-4454-A626-3B116A2437C6}" dt="2026-09-13T12:00:09.208" v="679" actId="26606"/>
          <ac:spMkLst>
            <pc:docMk/>
            <pc:sldMk cId="3352678483" sldId="2147481021"/>
            <ac:spMk id="21" creationId="{6FDB03D5-76F6-EBB8-5643-2038D0E23C54}"/>
          </ac:spMkLst>
        </pc:spChg>
        <pc:spChg chg="mod">
          <ac:chgData name="Thomas Stockhammer" userId="2aa20ba2-ba43-46c1-9e8b-e40494025eed" providerId="ADAL" clId="{940878ED-6E33-4454-A626-3B116A2437C6}" dt="2026-09-13T12:00:09.208" v="679" actId="26606"/>
          <ac:spMkLst>
            <pc:docMk/>
            <pc:sldMk cId="3352678483" sldId="2147481021"/>
            <ac:spMk id="22" creationId="{46B4545B-A696-B6EE-5A2F-90D3D515D393}"/>
          </ac:spMkLst>
        </pc:spChg>
        <pc:spChg chg="mod">
          <ac:chgData name="Thomas Stockhammer" userId="2aa20ba2-ba43-46c1-9e8b-e40494025eed" providerId="ADAL" clId="{940878ED-6E33-4454-A626-3B116A2437C6}" dt="2026-09-13T12:00:09.345" v="688" actId="27636"/>
          <ac:spMkLst>
            <pc:docMk/>
            <pc:sldMk cId="3352678483" sldId="2147481021"/>
            <ac:spMk id="25" creationId="{CD518915-36F9-0A2C-964F-5E25E6DF9289}"/>
          </ac:spMkLst>
        </pc:spChg>
        <pc:spChg chg="mod">
          <ac:chgData name="Thomas Stockhammer" userId="2aa20ba2-ba43-46c1-9e8b-e40494025eed" providerId="ADAL" clId="{940878ED-6E33-4454-A626-3B116A2437C6}" dt="2026-09-13T12:00:09.349" v="689" actId="27636"/>
          <ac:spMkLst>
            <pc:docMk/>
            <pc:sldMk cId="3352678483" sldId="2147481021"/>
            <ac:spMk id="26" creationId="{14778FA6-61A5-89BE-8CF2-849EDE3A668C}"/>
          </ac:spMkLst>
        </pc:spChg>
        <pc:spChg chg="mod">
          <ac:chgData name="Thomas Stockhammer" userId="2aa20ba2-ba43-46c1-9e8b-e40494025eed" providerId="ADAL" clId="{940878ED-6E33-4454-A626-3B116A2437C6}" dt="2026-09-13T12:00:09.329" v="683" actId="27636"/>
          <ac:spMkLst>
            <pc:docMk/>
            <pc:sldMk cId="3352678483" sldId="2147481021"/>
            <ac:spMk id="30" creationId="{63B81212-DBB3-62DA-05DA-A5E59FB30E73}"/>
          </ac:spMkLst>
        </pc:spChg>
        <pc:spChg chg="mod">
          <ac:chgData name="Thomas Stockhammer" userId="2aa20ba2-ba43-46c1-9e8b-e40494025eed" providerId="ADAL" clId="{940878ED-6E33-4454-A626-3B116A2437C6}" dt="2026-09-13T12:00:09.208" v="679" actId="26606"/>
          <ac:spMkLst>
            <pc:docMk/>
            <pc:sldMk cId="3352678483" sldId="2147481021"/>
            <ac:spMk id="31" creationId="{C52B5037-391B-BB1E-89E4-E23E92A1A536}"/>
          </ac:spMkLst>
        </pc:spChg>
        <pc:spChg chg="mod">
          <ac:chgData name="Thomas Stockhammer" userId="2aa20ba2-ba43-46c1-9e8b-e40494025eed" providerId="ADAL" clId="{940878ED-6E33-4454-A626-3B116A2437C6}" dt="2026-09-13T12:00:09.340" v="686" actId="27636"/>
          <ac:spMkLst>
            <pc:docMk/>
            <pc:sldMk cId="3352678483" sldId="2147481021"/>
            <ac:spMk id="32" creationId="{5013A55B-B3A3-367F-058D-F3C42F6A1B1A}"/>
          </ac:spMkLst>
        </pc:spChg>
        <pc:spChg chg="mod">
          <ac:chgData name="Thomas Stockhammer" userId="2aa20ba2-ba43-46c1-9e8b-e40494025eed" providerId="ADAL" clId="{940878ED-6E33-4454-A626-3B116A2437C6}" dt="2026-09-13T12:00:09.336" v="685" actId="27636"/>
          <ac:spMkLst>
            <pc:docMk/>
            <pc:sldMk cId="3352678483" sldId="2147481021"/>
            <ac:spMk id="35" creationId="{F9CB73A6-3C4B-788A-082A-60ED4EC7C1C4}"/>
          </ac:spMkLst>
        </pc:spChg>
        <pc:spChg chg="mod">
          <ac:chgData name="Thomas Stockhammer" userId="2aa20ba2-ba43-46c1-9e8b-e40494025eed" providerId="ADAL" clId="{940878ED-6E33-4454-A626-3B116A2437C6}" dt="2026-09-13T12:00:09.333" v="684" actId="27636"/>
          <ac:spMkLst>
            <pc:docMk/>
            <pc:sldMk cId="3352678483" sldId="2147481021"/>
            <ac:spMk id="36" creationId="{8043FF12-34B2-1093-A3F6-8F80CB552E61}"/>
          </ac:spMkLst>
        </pc:spChg>
        <pc:spChg chg="mod">
          <ac:chgData name="Thomas Stockhammer" userId="2aa20ba2-ba43-46c1-9e8b-e40494025eed" providerId="ADAL" clId="{940878ED-6E33-4454-A626-3B116A2437C6}" dt="2026-09-13T12:00:09.208" v="679" actId="26606"/>
          <ac:spMkLst>
            <pc:docMk/>
            <pc:sldMk cId="3352678483" sldId="2147481021"/>
            <ac:spMk id="37" creationId="{54B18F35-966A-A7AF-E286-CCBE0656E3AE}"/>
          </ac:spMkLst>
        </pc:spChg>
        <pc:spChg chg="mod">
          <ac:chgData name="Thomas Stockhammer" userId="2aa20ba2-ba43-46c1-9e8b-e40494025eed" providerId="ADAL" clId="{940878ED-6E33-4454-A626-3B116A2437C6}" dt="2026-09-13T12:00:09.343" v="687" actId="27636"/>
          <ac:spMkLst>
            <pc:docMk/>
            <pc:sldMk cId="3352678483" sldId="2147481021"/>
            <ac:spMk id="38" creationId="{4751A88B-9699-E484-ACD2-685964FB351D}"/>
          </ac:spMkLst>
        </pc:spChg>
      </pc:sldChg>
      <pc:sldChg chg="addSp modSp mod modNotes">
        <pc:chgData name="Thomas Stockhammer" userId="2aa20ba2-ba43-46c1-9e8b-e40494025eed" providerId="ADAL" clId="{940878ED-6E33-4454-A626-3B116A2437C6}" dt="2026-09-13T12:10:31.340" v="1001" actId="1035"/>
        <pc:sldMkLst>
          <pc:docMk/>
          <pc:sldMk cId="2795455975" sldId="2147481976"/>
        </pc:sldMkLst>
        <pc:spChg chg="mod">
          <ac:chgData name="Thomas Stockhammer" userId="2aa20ba2-ba43-46c1-9e8b-e40494025eed" providerId="ADAL" clId="{940878ED-6E33-4454-A626-3B116A2437C6}" dt="2026-09-13T12:10:19.842" v="990" actId="20577"/>
          <ac:spMkLst>
            <pc:docMk/>
            <pc:sldMk cId="2795455975" sldId="2147481976"/>
            <ac:spMk id="7" creationId="{C0A03F85-80C3-6CE8-8A01-DC2416DBBCED}"/>
          </ac:spMkLst>
        </pc:spChg>
        <pc:spChg chg="mod">
          <ac:chgData name="Thomas Stockhammer" userId="2aa20ba2-ba43-46c1-9e8b-e40494025eed" providerId="ADAL" clId="{940878ED-6E33-4454-A626-3B116A2437C6}" dt="2026-09-13T07:48:08.188" v="405" actId="26606"/>
          <ac:spMkLst>
            <pc:docMk/>
            <pc:sldMk cId="2795455975" sldId="2147481976"/>
            <ac:spMk id="22531" creationId="{93D1C636-9722-77A6-C727-EF24704B3350}"/>
          </ac:spMkLst>
        </pc:spChg>
        <pc:picChg chg="add mod">
          <ac:chgData name="Thomas Stockhammer" userId="2aa20ba2-ba43-46c1-9e8b-e40494025eed" providerId="ADAL" clId="{940878ED-6E33-4454-A626-3B116A2437C6}" dt="2026-09-13T12:10:31.340" v="1001" actId="1035"/>
          <ac:picMkLst>
            <pc:docMk/>
            <pc:sldMk cId="2795455975" sldId="2147481976"/>
            <ac:picMk id="951" creationId="{00000000-0000-0000-0000-000000000000}"/>
          </ac:picMkLst>
        </pc:picChg>
        <pc:picChg chg="add mod">
          <ac:chgData name="Thomas Stockhammer" userId="2aa20ba2-ba43-46c1-9e8b-e40494025eed" providerId="ADAL" clId="{940878ED-6E33-4454-A626-3B116A2437C6}" dt="2026-09-13T12:10:31.340" v="1001" actId="1035"/>
          <ac:picMkLst>
            <pc:docMk/>
            <pc:sldMk cId="2795455975" sldId="2147481976"/>
            <ac:picMk id="952" creationId="{00000000-0000-0000-0000-000000000000}"/>
          </ac:picMkLst>
        </pc:picChg>
        <pc:picChg chg="add mod">
          <ac:chgData name="Thomas Stockhammer" userId="2aa20ba2-ba43-46c1-9e8b-e40494025eed" providerId="ADAL" clId="{940878ED-6E33-4454-A626-3B116A2437C6}" dt="2026-09-13T12:10:31.340" v="1001" actId="1035"/>
          <ac:picMkLst>
            <pc:docMk/>
            <pc:sldMk cId="2795455975" sldId="2147481976"/>
            <ac:picMk id="953" creationId="{00000000-0000-0000-0000-000000000000}"/>
          </ac:picMkLst>
        </pc:picChg>
        <pc:picChg chg="add mod">
          <ac:chgData name="Thomas Stockhammer" userId="2aa20ba2-ba43-46c1-9e8b-e40494025eed" providerId="ADAL" clId="{940878ED-6E33-4454-A626-3B116A2437C6}" dt="2026-09-13T12:10:31.340" v="1001" actId="1035"/>
          <ac:picMkLst>
            <pc:docMk/>
            <pc:sldMk cId="2795455975" sldId="2147481976"/>
            <ac:picMk id="954" creationId="{00000000-0000-0000-0000-000000000000}"/>
          </ac:picMkLst>
        </pc:picChg>
        <pc:picChg chg="add mod">
          <ac:chgData name="Thomas Stockhammer" userId="2aa20ba2-ba43-46c1-9e8b-e40494025eed" providerId="ADAL" clId="{940878ED-6E33-4454-A626-3B116A2437C6}" dt="2026-09-13T12:10:31.340" v="1001" actId="1035"/>
          <ac:picMkLst>
            <pc:docMk/>
            <pc:sldMk cId="2795455975" sldId="2147481976"/>
            <ac:picMk id="955" creationId="{00000000-0000-0000-0000-000000000000}"/>
          </ac:picMkLst>
        </pc:picChg>
      </pc:sldChg>
      <pc:sldChg chg="del">
        <pc:chgData name="Thomas Stockhammer" userId="2aa20ba2-ba43-46c1-9e8b-e40494025eed" providerId="ADAL" clId="{940878ED-6E33-4454-A626-3B116A2437C6}" dt="2026-09-13T07:39:15.285" v="401" actId="47"/>
        <pc:sldMkLst>
          <pc:docMk/>
          <pc:sldMk cId="3881684612" sldId="2147481977"/>
        </pc:sldMkLst>
      </pc:sldChg>
      <pc:sldChg chg="ord modNotes">
        <pc:chgData name="Thomas Stockhammer" userId="2aa20ba2-ba43-46c1-9e8b-e40494025eed" providerId="ADAL" clId="{940878ED-6E33-4454-A626-3B116A2437C6}" dt="2026-09-13T13:05:31.351" v="1041"/>
        <pc:sldMkLst>
          <pc:docMk/>
          <pc:sldMk cId="2925187582" sldId="2147481989"/>
        </pc:sldMkLst>
      </pc:sldChg>
      <pc:sldChg chg="modSp del mod">
        <pc:chgData name="Thomas Stockhammer" userId="2aa20ba2-ba43-46c1-9e8b-e40494025eed" providerId="ADAL" clId="{940878ED-6E33-4454-A626-3B116A2437C6}" dt="2026-09-13T13:14:32.639" v="1058" actId="47"/>
        <pc:sldMkLst>
          <pc:docMk/>
          <pc:sldMk cId="1043492239" sldId="2147481990"/>
        </pc:sldMkLst>
        <pc:spChg chg="mod">
          <ac:chgData name="Thomas Stockhammer" userId="2aa20ba2-ba43-46c1-9e8b-e40494025eed" providerId="ADAL" clId="{940878ED-6E33-4454-A626-3B116A2437C6}" dt="2026-09-13T07:48:08.188" v="405" actId="26606"/>
          <ac:spMkLst>
            <pc:docMk/>
            <pc:sldMk cId="1043492239" sldId="2147481990"/>
            <ac:spMk id="3" creationId="{CE950E3A-BD77-410E-B063-53804F82FFC9}"/>
          </ac:spMkLst>
        </pc:spChg>
        <pc:spChg chg="mod">
          <ac:chgData name="Thomas Stockhammer" userId="2aa20ba2-ba43-46c1-9e8b-e40494025eed" providerId="ADAL" clId="{940878ED-6E33-4454-A626-3B116A2437C6}" dt="2026-09-13T07:48:08.188" v="405" actId="26606"/>
          <ac:spMkLst>
            <pc:docMk/>
            <pc:sldMk cId="1043492239" sldId="2147481990"/>
            <ac:spMk id="13" creationId="{C082A1AE-5B11-4238-A1EC-9F0EE68E506D}"/>
          </ac:spMkLst>
        </pc:spChg>
        <pc:spChg chg="mod">
          <ac:chgData name="Thomas Stockhammer" userId="2aa20ba2-ba43-46c1-9e8b-e40494025eed" providerId="ADAL" clId="{940878ED-6E33-4454-A626-3B116A2437C6}" dt="2026-09-13T07:48:08.188" v="405" actId="26606"/>
          <ac:spMkLst>
            <pc:docMk/>
            <pc:sldMk cId="1043492239" sldId="2147481990"/>
            <ac:spMk id="14" creationId="{0ACFC069-8B6F-498D-A78F-69F0C1F51913}"/>
          </ac:spMkLst>
        </pc:spChg>
        <pc:spChg chg="mod">
          <ac:chgData name="Thomas Stockhammer" userId="2aa20ba2-ba43-46c1-9e8b-e40494025eed" providerId="ADAL" clId="{940878ED-6E33-4454-A626-3B116A2437C6}" dt="2026-09-13T07:48:08.188" v="405" actId="26606"/>
          <ac:spMkLst>
            <pc:docMk/>
            <pc:sldMk cId="1043492239" sldId="2147481990"/>
            <ac:spMk id="15" creationId="{04809828-A5CC-43E6-8540-0996B4B63B2F}"/>
          </ac:spMkLst>
        </pc:spChg>
        <pc:spChg chg="mod">
          <ac:chgData name="Thomas Stockhammer" userId="2aa20ba2-ba43-46c1-9e8b-e40494025eed" providerId="ADAL" clId="{940878ED-6E33-4454-A626-3B116A2437C6}" dt="2026-09-13T07:48:08.188" v="405" actId="26606"/>
          <ac:spMkLst>
            <pc:docMk/>
            <pc:sldMk cId="1043492239" sldId="2147481990"/>
            <ac:spMk id="16" creationId="{24DBF17F-4BA3-4E96-8CF6-32FE2DDA991C}"/>
          </ac:spMkLst>
        </pc:spChg>
        <pc:spChg chg="mod">
          <ac:chgData name="Thomas Stockhammer" userId="2aa20ba2-ba43-46c1-9e8b-e40494025eed" providerId="ADAL" clId="{940878ED-6E33-4454-A626-3B116A2437C6}" dt="2026-09-13T07:48:08.188" v="405" actId="26606"/>
          <ac:spMkLst>
            <pc:docMk/>
            <pc:sldMk cId="1043492239" sldId="2147481990"/>
            <ac:spMk id="17" creationId="{7C0BF580-E7DB-4D35-99C0-4E474412D0A8}"/>
          </ac:spMkLst>
        </pc:spChg>
        <pc:spChg chg="mod">
          <ac:chgData name="Thomas Stockhammer" userId="2aa20ba2-ba43-46c1-9e8b-e40494025eed" providerId="ADAL" clId="{940878ED-6E33-4454-A626-3B116A2437C6}" dt="2026-09-13T07:48:08.188" v="405" actId="26606"/>
          <ac:spMkLst>
            <pc:docMk/>
            <pc:sldMk cId="1043492239" sldId="2147481990"/>
            <ac:spMk id="18" creationId="{67B64419-A50D-4941-9D56-55A4AB0207F7}"/>
          </ac:spMkLst>
        </pc:spChg>
        <pc:spChg chg="mod">
          <ac:chgData name="Thomas Stockhammer" userId="2aa20ba2-ba43-46c1-9e8b-e40494025eed" providerId="ADAL" clId="{940878ED-6E33-4454-A626-3B116A2437C6}" dt="2026-09-13T07:48:08.188" v="405" actId="26606"/>
          <ac:spMkLst>
            <pc:docMk/>
            <pc:sldMk cId="1043492239" sldId="2147481990"/>
            <ac:spMk id="19" creationId="{6F657ECC-CFAD-483F-9DA3-B3DE0155FDF9}"/>
          </ac:spMkLst>
        </pc:spChg>
        <pc:spChg chg="mod">
          <ac:chgData name="Thomas Stockhammer" userId="2aa20ba2-ba43-46c1-9e8b-e40494025eed" providerId="ADAL" clId="{940878ED-6E33-4454-A626-3B116A2437C6}" dt="2026-09-13T07:48:08.188" v="405" actId="26606"/>
          <ac:spMkLst>
            <pc:docMk/>
            <pc:sldMk cId="1043492239" sldId="2147481990"/>
            <ac:spMk id="22" creationId="{5404415C-F874-45DF-B6BD-9872A6F1E888}"/>
          </ac:spMkLst>
        </pc:spChg>
        <pc:spChg chg="mod">
          <ac:chgData name="Thomas Stockhammer" userId="2aa20ba2-ba43-46c1-9e8b-e40494025eed" providerId="ADAL" clId="{940878ED-6E33-4454-A626-3B116A2437C6}" dt="2026-09-13T07:48:08.188" v="405" actId="26606"/>
          <ac:spMkLst>
            <pc:docMk/>
            <pc:sldMk cId="1043492239" sldId="2147481990"/>
            <ac:spMk id="24" creationId="{AE8E0123-5064-4565-A2ED-651176D11C9E}"/>
          </ac:spMkLst>
        </pc:spChg>
      </pc:sldChg>
      <pc:sldChg chg="del">
        <pc:chgData name="Thomas Stockhammer" userId="2aa20ba2-ba43-46c1-9e8b-e40494025eed" providerId="ADAL" clId="{940878ED-6E33-4454-A626-3B116A2437C6}" dt="2026-09-13T05:23:21.774" v="22" actId="47"/>
        <pc:sldMkLst>
          <pc:docMk/>
          <pc:sldMk cId="304021919" sldId="2147481993"/>
        </pc:sldMkLst>
      </pc:sldChg>
      <pc:sldChg chg="del">
        <pc:chgData name="Thomas Stockhammer" userId="2aa20ba2-ba43-46c1-9e8b-e40494025eed" providerId="ADAL" clId="{940878ED-6E33-4454-A626-3B116A2437C6}" dt="2026-09-13T05:25:31.903" v="24" actId="47"/>
        <pc:sldMkLst>
          <pc:docMk/>
          <pc:sldMk cId="3738832094" sldId="2147481994"/>
        </pc:sldMkLst>
      </pc:sldChg>
      <pc:sldChg chg="modSp del mod ord modNotes">
        <pc:chgData name="Thomas Stockhammer" userId="2aa20ba2-ba43-46c1-9e8b-e40494025eed" providerId="ADAL" clId="{940878ED-6E33-4454-A626-3B116A2437C6}" dt="2026-09-13T13:05:32.967" v="1042" actId="47"/>
        <pc:sldMkLst>
          <pc:docMk/>
          <pc:sldMk cId="2873937536" sldId="2147481995"/>
        </pc:sldMkLst>
        <pc:spChg chg="mod">
          <ac:chgData name="Thomas Stockhammer" userId="2aa20ba2-ba43-46c1-9e8b-e40494025eed" providerId="ADAL" clId="{940878ED-6E33-4454-A626-3B116A2437C6}" dt="2026-09-13T07:48:08.188" v="405" actId="26606"/>
          <ac:spMkLst>
            <pc:docMk/>
            <pc:sldMk cId="2873937536" sldId="2147481995"/>
            <ac:spMk id="3" creationId="{31AF3C09-8FD5-4EC9-838E-9174657597E1}"/>
          </ac:spMkLst>
        </pc:spChg>
      </pc:sldChg>
      <pc:sldChg chg="modSp new mod">
        <pc:chgData name="Thomas Stockhammer" userId="2aa20ba2-ba43-46c1-9e8b-e40494025eed" providerId="ADAL" clId="{940878ED-6E33-4454-A626-3B116A2437C6}" dt="2026-09-13T11:50:35.235" v="667" actId="20577"/>
        <pc:sldMkLst>
          <pc:docMk/>
          <pc:sldMk cId="1717746955" sldId="2147481996"/>
        </pc:sldMkLst>
        <pc:spChg chg="mod">
          <ac:chgData name="Thomas Stockhammer" userId="2aa20ba2-ba43-46c1-9e8b-e40494025eed" providerId="ADAL" clId="{940878ED-6E33-4454-A626-3B116A2437C6}" dt="2026-09-13T05:23:08.657" v="21" actId="14100"/>
          <ac:spMkLst>
            <pc:docMk/>
            <pc:sldMk cId="1717746955" sldId="2147481996"/>
            <ac:spMk id="2" creationId="{70898A82-255A-E339-7FAB-4116F6BAD87B}"/>
          </ac:spMkLst>
        </pc:spChg>
        <pc:spChg chg="mod">
          <ac:chgData name="Thomas Stockhammer" userId="2aa20ba2-ba43-46c1-9e8b-e40494025eed" providerId="ADAL" clId="{940878ED-6E33-4454-A626-3B116A2437C6}" dt="2026-09-13T11:50:35.235" v="667" actId="20577"/>
          <ac:spMkLst>
            <pc:docMk/>
            <pc:sldMk cId="1717746955" sldId="2147481996"/>
            <ac:spMk id="3" creationId="{D9ED689F-ED43-B752-D5C1-363859DAEAFF}"/>
          </ac:spMkLst>
        </pc:spChg>
      </pc:sldChg>
      <pc:sldChg chg="addSp delSp modSp new mod">
        <pc:chgData name="Thomas Stockhammer" userId="2aa20ba2-ba43-46c1-9e8b-e40494025eed" providerId="ADAL" clId="{940878ED-6E33-4454-A626-3B116A2437C6}" dt="2026-09-13T12:16:47.371" v="1003" actId="26606"/>
        <pc:sldMkLst>
          <pc:docMk/>
          <pc:sldMk cId="4067741801" sldId="2147481997"/>
        </pc:sldMkLst>
        <pc:spChg chg="mod">
          <ac:chgData name="Thomas Stockhammer" userId="2aa20ba2-ba43-46c1-9e8b-e40494025eed" providerId="ADAL" clId="{940878ED-6E33-4454-A626-3B116A2437C6}" dt="2026-09-13T11:48:32.278" v="559" actId="20577"/>
          <ac:spMkLst>
            <pc:docMk/>
            <pc:sldMk cId="4067741801" sldId="2147481997"/>
            <ac:spMk id="2" creationId="{1306DDE1-AEFE-B5C0-5F90-A3A873123F53}"/>
          </ac:spMkLst>
        </pc:spChg>
        <pc:spChg chg="del">
          <ac:chgData name="Thomas Stockhammer" userId="2aa20ba2-ba43-46c1-9e8b-e40494025eed" providerId="ADAL" clId="{940878ED-6E33-4454-A626-3B116A2437C6}" dt="2026-09-13T07:32:49.152" v="392" actId="1032"/>
          <ac:spMkLst>
            <pc:docMk/>
            <pc:sldMk cId="4067741801" sldId="2147481997"/>
            <ac:spMk id="3" creationId="{6D375BC7-A59E-359F-8BA9-C97C9285FEC4}"/>
          </ac:spMkLst>
        </pc:spChg>
        <pc:spChg chg="add">
          <ac:chgData name="Thomas Stockhammer" userId="2aa20ba2-ba43-46c1-9e8b-e40494025eed" providerId="ADAL" clId="{940878ED-6E33-4454-A626-3B116A2437C6}" dt="2026-09-13T12:16:47.371" v="1003" actId="26606"/>
          <ac:spMkLst>
            <pc:docMk/>
            <pc:sldMk cId="4067741801" sldId="2147481997"/>
            <ac:spMk id="900" creationId="{00000000-0000-0000-0000-000000000000}"/>
          </ac:spMkLst>
        </pc:spChg>
        <pc:graphicFrameChg chg="add mod modGraphic">
          <ac:chgData name="Thomas Stockhammer" userId="2aa20ba2-ba43-46c1-9e8b-e40494025eed" providerId="ADAL" clId="{940878ED-6E33-4454-A626-3B116A2437C6}" dt="2026-09-13T11:51:02.379" v="668" actId="26606"/>
          <ac:graphicFrameMkLst>
            <pc:docMk/>
            <pc:sldMk cId="4067741801" sldId="2147481997"/>
            <ac:graphicFrameMk id="4" creationId="{1CE9DBB6-A9C3-75EB-9447-BAE04BB756A6}"/>
          </ac:graphicFrameMkLst>
        </pc:graphicFrameChg>
        <pc:picChg chg="add mod">
          <ac:chgData name="Thomas Stockhammer" userId="2aa20ba2-ba43-46c1-9e8b-e40494025eed" providerId="ADAL" clId="{940878ED-6E33-4454-A626-3B116A2437C6}" dt="2026-09-13T11:11:29.888" v="487" actId="26606"/>
          <ac:picMkLst>
            <pc:docMk/>
            <pc:sldMk cId="4067741801" sldId="2147481997"/>
            <ac:picMk id="901" creationId="{00000000-0000-0000-0000-000000000000}"/>
          </ac:picMkLst>
        </pc:picChg>
        <pc:picChg chg="add mod">
          <ac:chgData name="Thomas Stockhammer" userId="2aa20ba2-ba43-46c1-9e8b-e40494025eed" providerId="ADAL" clId="{940878ED-6E33-4454-A626-3B116A2437C6}" dt="2026-09-13T11:11:29.888" v="487" actId="26606"/>
          <ac:picMkLst>
            <pc:docMk/>
            <pc:sldMk cId="4067741801" sldId="2147481997"/>
            <ac:picMk id="902" creationId="{00000000-0000-0000-0000-000000000000}"/>
          </ac:picMkLst>
        </pc:picChg>
        <pc:picChg chg="add mod">
          <ac:chgData name="Thomas Stockhammer" userId="2aa20ba2-ba43-46c1-9e8b-e40494025eed" providerId="ADAL" clId="{940878ED-6E33-4454-A626-3B116A2437C6}" dt="2026-09-13T11:11:29.888" v="487" actId="26606"/>
          <ac:picMkLst>
            <pc:docMk/>
            <pc:sldMk cId="4067741801" sldId="2147481997"/>
            <ac:picMk id="903" creationId="{00000000-0000-0000-0000-000000000000}"/>
          </ac:picMkLst>
        </pc:picChg>
        <pc:picChg chg="add mod">
          <ac:chgData name="Thomas Stockhammer" userId="2aa20ba2-ba43-46c1-9e8b-e40494025eed" providerId="ADAL" clId="{940878ED-6E33-4454-A626-3B116A2437C6}" dt="2026-09-13T11:11:29.888" v="487" actId="26606"/>
          <ac:picMkLst>
            <pc:docMk/>
            <pc:sldMk cId="4067741801" sldId="2147481997"/>
            <ac:picMk id="904" creationId="{00000000-0000-0000-0000-000000000000}"/>
          </ac:picMkLst>
        </pc:picChg>
        <pc:picChg chg="add mod">
          <ac:chgData name="Thomas Stockhammer" userId="2aa20ba2-ba43-46c1-9e8b-e40494025eed" providerId="ADAL" clId="{940878ED-6E33-4454-A626-3B116A2437C6}" dt="2026-09-13T11:11:29.888" v="487" actId="26606"/>
          <ac:picMkLst>
            <pc:docMk/>
            <pc:sldMk cId="4067741801" sldId="2147481997"/>
            <ac:picMk id="905" creationId="{00000000-0000-0000-0000-000000000000}"/>
          </ac:picMkLst>
        </pc:picChg>
        <pc:picChg chg="add mod">
          <ac:chgData name="Thomas Stockhammer" userId="2aa20ba2-ba43-46c1-9e8b-e40494025eed" providerId="ADAL" clId="{940878ED-6E33-4454-A626-3B116A2437C6}" dt="2026-09-13T11:11:29.888" v="487" actId="26606"/>
          <ac:picMkLst>
            <pc:docMk/>
            <pc:sldMk cId="4067741801" sldId="2147481997"/>
            <ac:picMk id="906" creationId="{00000000-0000-0000-0000-000000000000}"/>
          </ac:picMkLst>
        </pc:picChg>
        <pc:picChg chg="add">
          <ac:chgData name="Thomas Stockhammer" userId="2aa20ba2-ba43-46c1-9e8b-e40494025eed" providerId="ADAL" clId="{940878ED-6E33-4454-A626-3B116A2437C6}" dt="2026-09-13T07:36:52.950" v="398" actId="26606"/>
          <ac:picMkLst>
            <pc:docMk/>
            <pc:sldMk cId="4067741801" sldId="2147481997"/>
            <ac:picMk id="907" creationId="{00000000-0000-0000-0000-000000000000}"/>
          </ac:picMkLst>
        </pc:picChg>
      </pc:sldChg>
      <pc:sldChg chg="new del">
        <pc:chgData name="Thomas Stockhammer" userId="2aa20ba2-ba43-46c1-9e8b-e40494025eed" providerId="ADAL" clId="{940878ED-6E33-4454-A626-3B116A2437C6}" dt="2026-09-13T13:14:32.639" v="1058" actId="47"/>
        <pc:sldMkLst>
          <pc:docMk/>
          <pc:sldMk cId="2950610358" sldId="2147481998"/>
        </pc:sldMkLst>
      </pc:sldChg>
      <pc:sldChg chg="addSp delSp modSp add mod">
        <pc:chgData name="Thomas Stockhammer" userId="2aa20ba2-ba43-46c1-9e8b-e40494025eed" providerId="ADAL" clId="{940878ED-6E33-4454-A626-3B116A2437C6}" dt="2026-09-13T11:36:12.588" v="527" actId="20577"/>
        <pc:sldMkLst>
          <pc:docMk/>
          <pc:sldMk cId="0" sldId="2147481999"/>
        </pc:sldMkLst>
        <pc:spChg chg="mod">
          <ac:chgData name="Thomas Stockhammer" userId="2aa20ba2-ba43-46c1-9e8b-e40494025eed" providerId="ADAL" clId="{940878ED-6E33-4454-A626-3B116A2437C6}" dt="2026-09-13T09:10:10.668" v="421" actId="27636"/>
          <ac:spMkLst>
            <pc:docMk/>
            <pc:sldMk cId="0" sldId="2147481999"/>
            <ac:spMk id="2" creationId="{00000000-0000-0000-0000-000000000000}"/>
          </ac:spMkLst>
        </pc:spChg>
        <pc:spChg chg="del">
          <ac:chgData name="Thomas Stockhammer" userId="2aa20ba2-ba43-46c1-9e8b-e40494025eed" providerId="ADAL" clId="{940878ED-6E33-4454-A626-3B116A2437C6}" dt="2026-09-13T08:54:05.271" v="415" actId="26606"/>
          <ac:spMkLst>
            <pc:docMk/>
            <pc:sldMk cId="0" sldId="2147481999"/>
            <ac:spMk id="3" creationId="{00000000-0000-0000-0000-000000000000}"/>
          </ac:spMkLst>
        </pc:spChg>
        <pc:spChg chg="add">
          <ac:chgData name="Thomas Stockhammer" userId="2aa20ba2-ba43-46c1-9e8b-e40494025eed" providerId="ADAL" clId="{940878ED-6E33-4454-A626-3B116A2437C6}" dt="2026-09-13T08:54:05.271" v="415" actId="26606"/>
          <ac:spMkLst>
            <pc:docMk/>
            <pc:sldMk cId="0" sldId="2147481999"/>
            <ac:spMk id="11" creationId="{00000000-0000-0000-0000-000000000000}"/>
          </ac:spMkLst>
        </pc:spChg>
        <pc:spChg chg="add del">
          <ac:chgData name="Thomas Stockhammer" userId="2aa20ba2-ba43-46c1-9e8b-e40494025eed" providerId="ADAL" clId="{940878ED-6E33-4454-A626-3B116A2437C6}" dt="2026-09-13T09:10:10.515" v="420" actId="26606"/>
          <ac:spMkLst>
            <pc:docMk/>
            <pc:sldMk cId="0" sldId="2147481999"/>
            <ac:spMk id="13" creationId="{00000000-0000-0000-0000-000000000000}"/>
          </ac:spMkLst>
        </pc:spChg>
        <pc:spChg chg="add del">
          <ac:chgData name="Thomas Stockhammer" userId="2aa20ba2-ba43-46c1-9e8b-e40494025eed" providerId="ADAL" clId="{940878ED-6E33-4454-A626-3B116A2437C6}" dt="2026-09-13T09:10:10.515" v="420" actId="26606"/>
          <ac:spMkLst>
            <pc:docMk/>
            <pc:sldMk cId="0" sldId="2147481999"/>
            <ac:spMk id="15" creationId="{00000000-0000-0000-0000-000000000000}"/>
          </ac:spMkLst>
        </pc:spChg>
        <pc:spChg chg="add del mod">
          <ac:chgData name="Thomas Stockhammer" userId="2aa20ba2-ba43-46c1-9e8b-e40494025eed" providerId="ADAL" clId="{940878ED-6E33-4454-A626-3B116A2437C6}" dt="2026-09-13T09:10:10.515" v="420" actId="26606"/>
          <ac:spMkLst>
            <pc:docMk/>
            <pc:sldMk cId="0" sldId="2147481999"/>
            <ac:spMk id="17" creationId="{00000000-0000-0000-0000-000000000000}"/>
          </ac:spMkLst>
        </pc:spChg>
        <pc:spChg chg="add mod">
          <ac:chgData name="Thomas Stockhammer" userId="2aa20ba2-ba43-46c1-9e8b-e40494025eed" providerId="ADAL" clId="{940878ED-6E33-4454-A626-3B116A2437C6}" dt="2026-09-13T08:54:05.307" v="417" actId="27636"/>
          <ac:spMkLst>
            <pc:docMk/>
            <pc:sldMk cId="0" sldId="2147481999"/>
            <ac:spMk id="19" creationId="{00000000-0000-0000-0000-000000000000}"/>
          </ac:spMkLst>
        </pc:spChg>
        <pc:spChg chg="add">
          <ac:chgData name="Thomas Stockhammer" userId="2aa20ba2-ba43-46c1-9e8b-e40494025eed" providerId="ADAL" clId="{940878ED-6E33-4454-A626-3B116A2437C6}" dt="2026-09-13T08:54:05.271" v="415" actId="26606"/>
          <ac:spMkLst>
            <pc:docMk/>
            <pc:sldMk cId="0" sldId="2147481999"/>
            <ac:spMk id="21" creationId="{00000000-0000-0000-0000-000000000000}"/>
          </ac:spMkLst>
        </pc:spChg>
        <pc:spChg chg="add del">
          <ac:chgData name="Thomas Stockhammer" userId="2aa20ba2-ba43-46c1-9e8b-e40494025eed" providerId="ADAL" clId="{940878ED-6E33-4454-A626-3B116A2437C6}" dt="2026-09-13T09:10:10.515" v="420" actId="26606"/>
          <ac:spMkLst>
            <pc:docMk/>
            <pc:sldMk cId="0" sldId="2147481999"/>
            <ac:spMk id="23" creationId="{00000000-0000-0000-0000-000000000000}"/>
          </ac:spMkLst>
        </pc:spChg>
        <pc:spChg chg="add del mod">
          <ac:chgData name="Thomas Stockhammer" userId="2aa20ba2-ba43-46c1-9e8b-e40494025eed" providerId="ADAL" clId="{940878ED-6E33-4454-A626-3B116A2437C6}" dt="2026-09-13T09:10:10.515" v="420" actId="26606"/>
          <ac:spMkLst>
            <pc:docMk/>
            <pc:sldMk cId="0" sldId="2147481999"/>
            <ac:spMk id="25" creationId="{00000000-0000-0000-0000-000000000000}"/>
          </ac:spMkLst>
        </pc:spChg>
        <pc:spChg chg="add">
          <ac:chgData name="Thomas Stockhammer" userId="2aa20ba2-ba43-46c1-9e8b-e40494025eed" providerId="ADAL" clId="{940878ED-6E33-4454-A626-3B116A2437C6}" dt="2026-09-13T08:54:05.271" v="415" actId="26606"/>
          <ac:spMkLst>
            <pc:docMk/>
            <pc:sldMk cId="0" sldId="2147481999"/>
            <ac:spMk id="27"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1999"/>
            <ac:spMk id="102"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1999"/>
            <ac:spMk id="104"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1999"/>
            <ac:spMk id="106"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1999"/>
            <ac:spMk id="109" creationId="{00000000-0000-0000-0000-000000000000}"/>
          </ac:spMkLst>
        </pc:spChg>
        <pc:spChg chg="mod">
          <ac:chgData name="Thomas Stockhammer" userId="2aa20ba2-ba43-46c1-9e8b-e40494025eed" providerId="ADAL" clId="{940878ED-6E33-4454-A626-3B116A2437C6}" dt="2026-09-13T09:10:10.673" v="422" actId="27636"/>
          <ac:spMkLst>
            <pc:docMk/>
            <pc:sldMk cId="0" sldId="2147481999"/>
            <ac:spMk id="111"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1999"/>
            <ac:spMk id="113" creationId="{00000000-0000-0000-0000-000000000000}"/>
          </ac:spMkLst>
        </pc:spChg>
        <pc:spChg chg="mod">
          <ac:chgData name="Thomas Stockhammer" userId="2aa20ba2-ba43-46c1-9e8b-e40494025eed" providerId="ADAL" clId="{940878ED-6E33-4454-A626-3B116A2437C6}" dt="2026-09-13T11:36:12.588" v="527" actId="20577"/>
          <ac:spMkLst>
            <pc:docMk/>
            <pc:sldMk cId="0" sldId="2147481999"/>
            <ac:spMk id="120" creationId="{00000000-0000-0000-0000-000000000000}"/>
          </ac:spMkLst>
        </pc:spChg>
        <pc:picChg chg="add del">
          <ac:chgData name="Thomas Stockhammer" userId="2aa20ba2-ba43-46c1-9e8b-e40494025eed" providerId="ADAL" clId="{940878ED-6E33-4454-A626-3B116A2437C6}" dt="2026-09-13T11:24:36.009" v="492" actId="22"/>
          <ac:picMkLst>
            <pc:docMk/>
            <pc:sldMk cId="0" sldId="2147481999"/>
            <ac:picMk id="4" creationId="{3A5F089F-694C-716F-50C9-F23ED32A3FF1}"/>
          </ac:picMkLst>
        </pc:picChg>
        <pc:picChg chg="add mod">
          <ac:chgData name="Thomas Stockhammer" userId="2aa20ba2-ba43-46c1-9e8b-e40494025eed" providerId="ADAL" clId="{940878ED-6E33-4454-A626-3B116A2437C6}" dt="2026-09-13T11:34:58.700" v="506" actId="26606"/>
          <ac:picMkLst>
            <pc:docMk/>
            <pc:sldMk cId="0" sldId="2147481999"/>
            <ac:picMk id="5" creationId="{A6DC5484-E446-AC58-C811-4B3BA4064D81}"/>
          </ac:picMkLst>
        </pc:picChg>
      </pc:sldChg>
      <pc:sldChg chg="addSp delSp modSp add mod">
        <pc:chgData name="Thomas Stockhammer" userId="2aa20ba2-ba43-46c1-9e8b-e40494025eed" providerId="ADAL" clId="{940878ED-6E33-4454-A626-3B116A2437C6}" dt="2026-09-13T12:31:05.757" v="1008" actId="20577"/>
        <pc:sldMkLst>
          <pc:docMk/>
          <pc:sldMk cId="0" sldId="2147482000"/>
        </pc:sldMkLst>
        <pc:spChg chg="mod">
          <ac:chgData name="Thomas Stockhammer" userId="2aa20ba2-ba43-46c1-9e8b-e40494025eed" providerId="ADAL" clId="{940878ED-6E33-4454-A626-3B116A2437C6}" dt="2026-09-13T09:10:10.776" v="427" actId="27636"/>
          <ac:spMkLst>
            <pc:docMk/>
            <pc:sldMk cId="0" sldId="2147482000"/>
            <ac:spMk id="2" creationId="{00000000-0000-0000-0000-000000000000}"/>
          </ac:spMkLst>
        </pc:spChg>
        <pc:spChg chg="mod">
          <ac:chgData name="Thomas Stockhammer" userId="2aa20ba2-ba43-46c1-9e8b-e40494025eed" providerId="ADAL" clId="{940878ED-6E33-4454-A626-3B116A2437C6}" dt="2026-09-13T09:10:10.767" v="425" actId="27636"/>
          <ac:spMkLst>
            <pc:docMk/>
            <pc:sldMk cId="0" sldId="2147482000"/>
            <ac:spMk id="12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0"/>
            <ac:spMk id="130"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0"/>
            <ac:spMk id="136" creationId="{00000000-0000-0000-0000-000000000000}"/>
          </ac:spMkLst>
        </pc:spChg>
        <pc:spChg chg="add mod">
          <ac:chgData name="Thomas Stockhammer" userId="2aa20ba2-ba43-46c1-9e8b-e40494025eed" providerId="ADAL" clId="{940878ED-6E33-4454-A626-3B116A2437C6}" dt="2026-09-13T09:10:10.757" v="423" actId="27636"/>
          <ac:spMkLst>
            <pc:docMk/>
            <pc:sldMk cId="0" sldId="2147482000"/>
            <ac:spMk id="139" creationId="{00000000-0000-0000-0000-000000000000}"/>
          </ac:spMkLst>
        </pc:spChg>
        <pc:spChg chg="mod">
          <ac:chgData name="Thomas Stockhammer" userId="2aa20ba2-ba43-46c1-9e8b-e40494025eed" providerId="ADAL" clId="{940878ED-6E33-4454-A626-3B116A2437C6}" dt="2026-09-13T09:10:10.762" v="424" actId="27636"/>
          <ac:spMkLst>
            <pc:docMk/>
            <pc:sldMk cId="0" sldId="2147482000"/>
            <ac:spMk id="141" creationId="{00000000-0000-0000-0000-000000000000}"/>
          </ac:spMkLst>
        </pc:spChg>
        <pc:spChg chg="add mod">
          <ac:chgData name="Thomas Stockhammer" userId="2aa20ba2-ba43-46c1-9e8b-e40494025eed" providerId="ADAL" clId="{940878ED-6E33-4454-A626-3B116A2437C6}" dt="2026-09-13T09:10:10.772" v="426" actId="27636"/>
          <ac:spMkLst>
            <pc:docMk/>
            <pc:sldMk cId="0" sldId="2147482000"/>
            <ac:spMk id="14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0"/>
            <ac:spMk id="145"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0"/>
            <ac:spMk id="147"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0"/>
            <ac:spMk id="151"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0"/>
            <ac:spMk id="154" creationId="{00000000-0000-0000-0000-000000000000}"/>
          </ac:spMkLst>
        </pc:spChg>
        <pc:spChg chg="add mod">
          <ac:chgData name="Thomas Stockhammer" userId="2aa20ba2-ba43-46c1-9e8b-e40494025eed" providerId="ADAL" clId="{940878ED-6E33-4454-A626-3B116A2437C6}" dt="2026-09-13T12:31:05.757" v="1008" actId="20577"/>
          <ac:spMkLst>
            <pc:docMk/>
            <pc:sldMk cId="0" sldId="2147482000"/>
            <ac:spMk id="160" creationId="{00000000-0000-0000-0000-000000000000}"/>
          </ac:spMkLst>
        </pc:spChg>
        <pc:picChg chg="mod">
          <ac:chgData name="Thomas Stockhammer" userId="2aa20ba2-ba43-46c1-9e8b-e40494025eed" providerId="ADAL" clId="{940878ED-6E33-4454-A626-3B116A2437C6}" dt="2026-09-13T10:51:50.027" v="457" actId="1035"/>
          <ac:picMkLst>
            <pc:docMk/>
            <pc:sldMk cId="0" sldId="2147482000"/>
            <ac:picMk id="153" creationId="{00000000-0000-0000-0000-000000000000}"/>
          </ac:picMkLst>
        </pc:picChg>
        <pc:picChg chg="mod">
          <ac:chgData name="Thomas Stockhammer" userId="2aa20ba2-ba43-46c1-9e8b-e40494025eed" providerId="ADAL" clId="{940878ED-6E33-4454-A626-3B116A2437C6}" dt="2026-09-13T10:51:54.286" v="465" actId="1036"/>
          <ac:picMkLst>
            <pc:docMk/>
            <pc:sldMk cId="0" sldId="2147482000"/>
            <ac:picMk id="156" creationId="{00000000-0000-0000-0000-000000000000}"/>
          </ac:picMkLst>
        </pc:picChg>
        <pc:picChg chg="mod">
          <ac:chgData name="Thomas Stockhammer" userId="2aa20ba2-ba43-46c1-9e8b-e40494025eed" providerId="ADAL" clId="{940878ED-6E33-4454-A626-3B116A2437C6}" dt="2026-09-13T10:51:58.473" v="473" actId="1036"/>
          <ac:picMkLst>
            <pc:docMk/>
            <pc:sldMk cId="0" sldId="2147482000"/>
            <ac:picMk id="159" creationId="{00000000-0000-0000-0000-000000000000}"/>
          </ac:picMkLst>
        </pc:picChg>
        <pc:picChg chg="add">
          <ac:chgData name="Thomas Stockhammer" userId="2aa20ba2-ba43-46c1-9e8b-e40494025eed" providerId="ADAL" clId="{940878ED-6E33-4454-A626-3B116A2437C6}" dt="2026-09-13T11:38:15.205" v="528" actId="26606"/>
          <ac:picMkLst>
            <pc:docMk/>
            <pc:sldMk cId="0" sldId="2147482000"/>
            <ac:picMk id="900" creationId="{00000000-0000-0000-0000-000000000000}"/>
          </ac:picMkLst>
        </pc:picChg>
      </pc:sldChg>
      <pc:sldChg chg="addSp delSp modSp add mod">
        <pc:chgData name="Thomas Stockhammer" userId="2aa20ba2-ba43-46c1-9e8b-e40494025eed" providerId="ADAL" clId="{940878ED-6E33-4454-A626-3B116A2437C6}" dt="2026-09-13T12:37:31.197" v="1009" actId="26606"/>
        <pc:sldMkLst>
          <pc:docMk/>
          <pc:sldMk cId="0" sldId="2147482001"/>
        </pc:sldMkLst>
        <pc:spChg chg="mod">
          <ac:chgData name="Thomas Stockhammer" userId="2aa20ba2-ba43-46c1-9e8b-e40494025eed" providerId="ADAL" clId="{940878ED-6E33-4454-A626-3B116A2437C6}" dt="2026-09-13T08:15:05.134" v="411" actId="27636"/>
          <ac:spMkLst>
            <pc:docMk/>
            <pc:sldMk cId="0" sldId="2147482001"/>
            <ac:spMk id="2" creationId="{00000000-0000-0000-0000-000000000000}"/>
          </ac:spMkLst>
        </pc:spChg>
        <pc:spChg chg="del">
          <ac:chgData name="Thomas Stockhammer" userId="2aa20ba2-ba43-46c1-9e8b-e40494025eed" providerId="ADAL" clId="{940878ED-6E33-4454-A626-3B116A2437C6}" dt="2026-09-13T09:10:10.515" v="420" actId="26606"/>
          <ac:spMkLst>
            <pc:docMk/>
            <pc:sldMk cId="0" sldId="2147482001"/>
            <ac:spMk id="3" creationId="{00000000-0000-0000-0000-000000000000}"/>
          </ac:spMkLst>
        </pc:spChg>
        <pc:spChg chg="mod">
          <ac:chgData name="Thomas Stockhammer" userId="2aa20ba2-ba43-46c1-9e8b-e40494025eed" providerId="ADAL" clId="{940878ED-6E33-4454-A626-3B116A2437C6}" dt="2026-09-13T12:37:31.197" v="1009" actId="26606"/>
          <ac:spMkLst>
            <pc:docMk/>
            <pc:sldMk cId="0" sldId="2147482001"/>
            <ac:spMk id="16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1"/>
            <ac:spMk id="165" creationId="{00000000-0000-0000-0000-000000000000}"/>
          </ac:spMkLst>
        </pc:spChg>
        <pc:spChg chg="add mod">
          <ac:chgData name="Thomas Stockhammer" userId="2aa20ba2-ba43-46c1-9e8b-e40494025eed" providerId="ADAL" clId="{940878ED-6E33-4454-A626-3B116A2437C6}" dt="2026-09-13T12:37:31.197" v="1009" actId="26606"/>
          <ac:spMkLst>
            <pc:docMk/>
            <pc:sldMk cId="0" sldId="2147482001"/>
            <ac:spMk id="167" creationId="{00000000-0000-0000-0000-000000000000}"/>
          </ac:spMkLst>
        </pc:spChg>
        <pc:spChg chg="add mod">
          <ac:chgData name="Thomas Stockhammer" userId="2aa20ba2-ba43-46c1-9e8b-e40494025eed" providerId="ADAL" clId="{940878ED-6E33-4454-A626-3B116A2437C6}" dt="2026-09-13T12:37:31.197" v="1009" actId="26606"/>
          <ac:spMkLst>
            <pc:docMk/>
            <pc:sldMk cId="0" sldId="2147482001"/>
            <ac:spMk id="170" creationId="{00000000-0000-0000-0000-000000000000}"/>
          </ac:spMkLst>
        </pc:spChg>
        <pc:spChg chg="mod">
          <ac:chgData name="Thomas Stockhammer" userId="2aa20ba2-ba43-46c1-9e8b-e40494025eed" providerId="ADAL" clId="{940878ED-6E33-4454-A626-3B116A2437C6}" dt="2026-09-13T12:37:31.197" v="1009" actId="26606"/>
          <ac:spMkLst>
            <pc:docMk/>
            <pc:sldMk cId="0" sldId="2147482001"/>
            <ac:spMk id="173" creationId="{00000000-0000-0000-0000-000000000000}"/>
          </ac:spMkLst>
        </pc:spChg>
        <pc:spChg chg="add mod">
          <ac:chgData name="Thomas Stockhammer" userId="2aa20ba2-ba43-46c1-9e8b-e40494025eed" providerId="ADAL" clId="{940878ED-6E33-4454-A626-3B116A2437C6}" dt="2026-09-13T12:37:31.197" v="1009" actId="26606"/>
          <ac:spMkLst>
            <pc:docMk/>
            <pc:sldMk cId="0" sldId="2147482001"/>
            <ac:spMk id="176" creationId="{00000000-0000-0000-0000-000000000000}"/>
          </ac:spMkLst>
        </pc:spChg>
        <pc:spChg chg="add mod">
          <ac:chgData name="Thomas Stockhammer" userId="2aa20ba2-ba43-46c1-9e8b-e40494025eed" providerId="ADAL" clId="{940878ED-6E33-4454-A626-3B116A2437C6}" dt="2026-09-13T09:10:10.798" v="431" actId="27636"/>
          <ac:spMkLst>
            <pc:docMk/>
            <pc:sldMk cId="0" sldId="2147482001"/>
            <ac:spMk id="179" creationId="{00000000-0000-0000-0000-000000000000}"/>
          </ac:spMkLst>
        </pc:spChg>
        <pc:spChg chg="add mod">
          <ac:chgData name="Thomas Stockhammer" userId="2aa20ba2-ba43-46c1-9e8b-e40494025eed" providerId="ADAL" clId="{940878ED-6E33-4454-A626-3B116A2437C6}" dt="2026-09-13T09:10:10.788" v="428" actId="27636"/>
          <ac:spMkLst>
            <pc:docMk/>
            <pc:sldMk cId="0" sldId="2147482001"/>
            <ac:spMk id="181" creationId="{00000000-0000-0000-0000-000000000000}"/>
          </ac:spMkLst>
        </pc:spChg>
        <pc:spChg chg="add mod">
          <ac:chgData name="Thomas Stockhammer" userId="2aa20ba2-ba43-46c1-9e8b-e40494025eed" providerId="ADAL" clId="{940878ED-6E33-4454-A626-3B116A2437C6}" dt="2026-09-13T09:10:10.796" v="430" actId="27636"/>
          <ac:spMkLst>
            <pc:docMk/>
            <pc:sldMk cId="0" sldId="2147482001"/>
            <ac:spMk id="183" creationId="{00000000-0000-0000-0000-000000000000}"/>
          </ac:spMkLst>
        </pc:spChg>
        <pc:spChg chg="add mod">
          <ac:chgData name="Thomas Stockhammer" userId="2aa20ba2-ba43-46c1-9e8b-e40494025eed" providerId="ADAL" clId="{940878ED-6E33-4454-A626-3B116A2437C6}" dt="2026-09-13T12:37:31.197" v="1009" actId="26606"/>
          <ac:spMkLst>
            <pc:docMk/>
            <pc:sldMk cId="0" sldId="2147482001"/>
            <ac:spMk id="185" creationId="{00000000-0000-0000-0000-000000000000}"/>
          </ac:spMkLst>
        </pc:spChg>
        <pc:spChg chg="mod">
          <ac:chgData name="Thomas Stockhammer" userId="2aa20ba2-ba43-46c1-9e8b-e40494025eed" providerId="ADAL" clId="{940878ED-6E33-4454-A626-3B116A2437C6}" dt="2026-09-13T12:37:31.197" v="1009" actId="26606"/>
          <ac:spMkLst>
            <pc:docMk/>
            <pc:sldMk cId="0" sldId="2147482001"/>
            <ac:spMk id="188" creationId="{00000000-0000-0000-0000-000000000000}"/>
          </ac:spMkLst>
        </pc:spChg>
        <pc:spChg chg="add mod">
          <ac:chgData name="Thomas Stockhammer" userId="2aa20ba2-ba43-46c1-9e8b-e40494025eed" providerId="ADAL" clId="{940878ED-6E33-4454-A626-3B116A2437C6}" dt="2026-09-13T12:37:31.197" v="1009" actId="26606"/>
          <ac:spMkLst>
            <pc:docMk/>
            <pc:sldMk cId="0" sldId="2147482001"/>
            <ac:spMk id="190" creationId="{00000000-0000-0000-0000-000000000000}"/>
          </ac:spMkLst>
        </pc:spChg>
        <pc:picChg chg="mod">
          <ac:chgData name="Thomas Stockhammer" userId="2aa20ba2-ba43-46c1-9e8b-e40494025eed" providerId="ADAL" clId="{940878ED-6E33-4454-A626-3B116A2437C6}" dt="2026-09-13T12:37:31.197" v="1009" actId="26606"/>
          <ac:picMkLst>
            <pc:docMk/>
            <pc:sldMk cId="0" sldId="2147482001"/>
            <ac:picMk id="187" creationId="{00000000-0000-0000-0000-000000000000}"/>
          </ac:picMkLst>
        </pc:picChg>
        <pc:picChg chg="add mod">
          <ac:chgData name="Thomas Stockhammer" userId="2aa20ba2-ba43-46c1-9e8b-e40494025eed" providerId="ADAL" clId="{940878ED-6E33-4454-A626-3B116A2437C6}" dt="2026-09-13T12:37:31.197" v="1009" actId="26606"/>
          <ac:picMkLst>
            <pc:docMk/>
            <pc:sldMk cId="0" sldId="2147482001"/>
            <ac:picMk id="900" creationId="{00000000-0000-0000-0000-000000000000}"/>
          </ac:picMkLst>
        </pc:picChg>
      </pc:sldChg>
      <pc:sldChg chg="addSp delSp modSp add mod">
        <pc:chgData name="Thomas Stockhammer" userId="2aa20ba2-ba43-46c1-9e8b-e40494025eed" providerId="ADAL" clId="{940878ED-6E33-4454-A626-3B116A2437C6}" dt="2026-09-13T12:48:01.033" v="1017" actId="27636"/>
        <pc:sldMkLst>
          <pc:docMk/>
          <pc:sldMk cId="0" sldId="2147482002"/>
        </pc:sldMkLst>
        <pc:spChg chg="mod">
          <ac:chgData name="Thomas Stockhammer" userId="2aa20ba2-ba43-46c1-9e8b-e40494025eed" providerId="ADAL" clId="{940878ED-6E33-4454-A626-3B116A2437C6}" dt="2026-09-13T09:10:10.816" v="432" actId="27636"/>
          <ac:spMkLst>
            <pc:docMk/>
            <pc:sldMk cId="0" sldId="2147482002"/>
            <ac:spMk id="2" creationId="{00000000-0000-0000-0000-000000000000}"/>
          </ac:spMkLst>
        </pc:spChg>
        <pc:spChg chg="del">
          <ac:chgData name="Thomas Stockhammer" userId="2aa20ba2-ba43-46c1-9e8b-e40494025eed" providerId="ADAL" clId="{940878ED-6E33-4454-A626-3B116A2437C6}" dt="2026-09-13T09:10:10.515" v="420" actId="26606"/>
          <ac:spMkLst>
            <pc:docMk/>
            <pc:sldMk cId="0" sldId="2147482002"/>
            <ac:spMk id="3" creationId="{00000000-0000-0000-0000-000000000000}"/>
          </ac:spMkLst>
        </pc:spChg>
        <pc:spChg chg="add mod">
          <ac:chgData name="Thomas Stockhammer" userId="2aa20ba2-ba43-46c1-9e8b-e40494025eed" providerId="ADAL" clId="{940878ED-6E33-4454-A626-3B116A2437C6}" dt="2026-09-13T12:40:09.743" v="1012" actId="27636"/>
          <ac:spMkLst>
            <pc:docMk/>
            <pc:sldMk cId="0" sldId="2147482002"/>
            <ac:spMk id="19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2"/>
            <ac:spMk id="195" creationId="{00000000-0000-0000-0000-000000000000}"/>
          </ac:spMkLst>
        </pc:spChg>
        <pc:spChg chg="add mod">
          <ac:chgData name="Thomas Stockhammer" userId="2aa20ba2-ba43-46c1-9e8b-e40494025eed" providerId="ADAL" clId="{940878ED-6E33-4454-A626-3B116A2437C6}" dt="2026-09-13T12:48:01.033" v="1017" actId="27636"/>
          <ac:spMkLst>
            <pc:docMk/>
            <pc:sldMk cId="0" sldId="2147482002"/>
            <ac:spMk id="197" creationId="{00000000-0000-0000-0000-000000000000}"/>
          </ac:spMkLst>
        </pc:spChg>
        <pc:spChg chg="add mod">
          <ac:chgData name="Thomas Stockhammer" userId="2aa20ba2-ba43-46c1-9e8b-e40494025eed" providerId="ADAL" clId="{940878ED-6E33-4454-A626-3B116A2437C6}" dt="2026-09-13T12:48:00.928" v="1016" actId="26606"/>
          <ac:spMkLst>
            <pc:docMk/>
            <pc:sldMk cId="0" sldId="2147482002"/>
            <ac:spMk id="200" creationId="{00000000-0000-0000-0000-000000000000}"/>
          </ac:spMkLst>
        </pc:spChg>
        <pc:spChg chg="add mod">
          <ac:chgData name="Thomas Stockhammer" userId="2aa20ba2-ba43-46c1-9e8b-e40494025eed" providerId="ADAL" clId="{940878ED-6E33-4454-A626-3B116A2437C6}" dt="2026-09-13T12:48:00.928" v="1016" actId="26606"/>
          <ac:spMkLst>
            <pc:docMk/>
            <pc:sldMk cId="0" sldId="2147482002"/>
            <ac:spMk id="203" creationId="{00000000-0000-0000-0000-000000000000}"/>
          </ac:spMkLst>
        </pc:spChg>
        <pc:spChg chg="add del mod">
          <ac:chgData name="Thomas Stockhammer" userId="2aa20ba2-ba43-46c1-9e8b-e40494025eed" providerId="ADAL" clId="{940878ED-6E33-4454-A626-3B116A2437C6}" dt="2026-09-13T12:48:00.928" v="1016" actId="26606"/>
          <ac:spMkLst>
            <pc:docMk/>
            <pc:sldMk cId="0" sldId="2147482002"/>
            <ac:spMk id="400" creationId="{00000000-0000-0000-0000-000000000000}"/>
          </ac:spMkLst>
        </pc:spChg>
        <pc:spChg chg="add del mod">
          <ac:chgData name="Thomas Stockhammer" userId="2aa20ba2-ba43-46c1-9e8b-e40494025eed" providerId="ADAL" clId="{940878ED-6E33-4454-A626-3B116A2437C6}" dt="2026-09-13T12:48:00.928" v="1016" actId="26606"/>
          <ac:spMkLst>
            <pc:docMk/>
            <pc:sldMk cId="0" sldId="2147482002"/>
            <ac:spMk id="410" creationId="{00000000-0000-0000-0000-000000000000}"/>
          </ac:spMkLst>
        </pc:spChg>
        <pc:spChg chg="add mod">
          <ac:chgData name="Thomas Stockhammer" userId="2aa20ba2-ba43-46c1-9e8b-e40494025eed" providerId="ADAL" clId="{940878ED-6E33-4454-A626-3B116A2437C6}" dt="2026-09-13T12:48:00.928" v="1016" actId="26606"/>
          <ac:spMkLst>
            <pc:docMk/>
            <pc:sldMk cId="0" sldId="2147482002"/>
            <ac:spMk id="420" creationId="{00000000-0000-0000-0000-000000000000}"/>
          </ac:spMkLst>
        </pc:spChg>
        <pc:picChg chg="del">
          <ac:chgData name="Thomas Stockhammer" userId="2aa20ba2-ba43-46c1-9e8b-e40494025eed" providerId="ADAL" clId="{940878ED-6E33-4454-A626-3B116A2437C6}" dt="2026-09-13T09:10:10.515" v="420" actId="26606"/>
          <ac:picMkLst>
            <pc:docMk/>
            <pc:sldMk cId="0" sldId="2147482002"/>
            <ac:picMk id="9" creationId="{00000000-0000-0000-0000-000000000000}"/>
          </ac:picMkLst>
        </pc:picChg>
        <pc:picChg chg="add">
          <ac:chgData name="Thomas Stockhammer" userId="2aa20ba2-ba43-46c1-9e8b-e40494025eed" providerId="ADAL" clId="{940878ED-6E33-4454-A626-3B116A2437C6}" dt="2026-09-13T09:10:10.515" v="420" actId="26606"/>
          <ac:picMkLst>
            <pc:docMk/>
            <pc:sldMk cId="0" sldId="2147482002"/>
            <ac:picMk id="192" creationId="{00000000-0000-0000-0000-000000000000}"/>
          </ac:picMkLst>
        </pc:picChg>
        <pc:picChg chg="add">
          <ac:chgData name="Thomas Stockhammer" userId="2aa20ba2-ba43-46c1-9e8b-e40494025eed" providerId="ADAL" clId="{940878ED-6E33-4454-A626-3B116A2437C6}" dt="2026-09-13T09:10:10.515" v="420" actId="26606"/>
          <ac:picMkLst>
            <pc:docMk/>
            <pc:sldMk cId="0" sldId="2147482002"/>
            <ac:picMk id="202" creationId="{00000000-0000-0000-0000-000000000000}"/>
          </ac:picMkLst>
        </pc:picChg>
      </pc:sldChg>
      <pc:sldChg chg="addSp delSp modSp add del mod">
        <pc:chgData name="Thomas Stockhammer" userId="2aa20ba2-ba43-46c1-9e8b-e40494025eed" providerId="ADAL" clId="{940878ED-6E33-4454-A626-3B116A2437C6}" dt="2026-09-13T12:43:06.867" v="1015" actId="26606"/>
        <pc:sldMkLst>
          <pc:docMk/>
          <pc:sldMk cId="0" sldId="2147482003"/>
        </pc:sldMkLst>
        <pc:spChg chg="mod">
          <ac:chgData name="Thomas Stockhammer" userId="2aa20ba2-ba43-46c1-9e8b-e40494025eed" providerId="ADAL" clId="{940878ED-6E33-4454-A626-3B116A2437C6}" dt="2026-09-13T09:10:10.824" v="433" actId="27636"/>
          <ac:spMkLst>
            <pc:docMk/>
            <pc:sldMk cId="0" sldId="2147482003"/>
            <ac:spMk id="2" creationId="{00000000-0000-0000-0000-000000000000}"/>
          </ac:spMkLst>
        </pc:spChg>
        <pc:spChg chg="del">
          <ac:chgData name="Thomas Stockhammer" userId="2aa20ba2-ba43-46c1-9e8b-e40494025eed" providerId="ADAL" clId="{940878ED-6E33-4454-A626-3B116A2437C6}" dt="2026-09-13T09:10:10.515" v="420" actId="26606"/>
          <ac:spMkLst>
            <pc:docMk/>
            <pc:sldMk cId="0" sldId="2147482003"/>
            <ac:spMk id="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3"/>
            <ac:spMk id="206"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3"/>
            <ac:spMk id="208"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3"/>
            <ac:spMk id="210"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3"/>
            <ac:spMk id="21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3"/>
            <ac:spMk id="216"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3"/>
            <ac:spMk id="219"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3"/>
            <ac:spMk id="221" creationId="{00000000-0000-0000-0000-000000000000}"/>
          </ac:spMkLst>
        </pc:spChg>
        <pc:picChg chg="add">
          <ac:chgData name="Thomas Stockhammer" userId="2aa20ba2-ba43-46c1-9e8b-e40494025eed" providerId="ADAL" clId="{940878ED-6E33-4454-A626-3B116A2437C6}" dt="2026-09-13T09:10:10.515" v="420" actId="26606"/>
          <ac:picMkLst>
            <pc:docMk/>
            <pc:sldMk cId="0" sldId="2147482003"/>
            <ac:picMk id="218" creationId="{00000000-0000-0000-0000-000000000000}"/>
          </ac:picMkLst>
        </pc:picChg>
      </pc:sldChg>
      <pc:sldChg chg="addSp delSp modSp add mod">
        <pc:chgData name="Thomas Stockhammer" userId="2aa20ba2-ba43-46c1-9e8b-e40494025eed" providerId="ADAL" clId="{940878ED-6E33-4454-A626-3B116A2437C6}" dt="2026-09-13T13:13:30.183" v="1053" actId="1076"/>
        <pc:sldMkLst>
          <pc:docMk/>
          <pc:sldMk cId="0" sldId="2147482004"/>
        </pc:sldMkLst>
        <pc:spChg chg="mod">
          <ac:chgData name="Thomas Stockhammer" userId="2aa20ba2-ba43-46c1-9e8b-e40494025eed" providerId="ADAL" clId="{940878ED-6E33-4454-A626-3B116A2437C6}" dt="2026-09-13T09:10:10.843" v="434" actId="27636"/>
          <ac:spMkLst>
            <pc:docMk/>
            <pc:sldMk cId="0" sldId="2147482004"/>
            <ac:spMk id="2" creationId="{00000000-0000-0000-0000-000000000000}"/>
          </ac:spMkLst>
        </pc:spChg>
        <pc:spChg chg="add del">
          <ac:chgData name="Thomas Stockhammer" userId="2aa20ba2-ba43-46c1-9e8b-e40494025eed" providerId="ADAL" clId="{940878ED-6E33-4454-A626-3B116A2437C6}" dt="2026-09-13T13:10:10.873" v="1044" actId="26606"/>
          <ac:spMkLst>
            <pc:docMk/>
            <pc:sldMk cId="0" sldId="2147482004"/>
            <ac:spMk id="224"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4"/>
            <ac:spMk id="226"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4"/>
            <ac:spMk id="228"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4"/>
            <ac:spMk id="231"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4"/>
            <ac:spMk id="234"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4"/>
            <ac:spMk id="237" creationId="{00000000-0000-0000-0000-000000000000}"/>
          </ac:spMkLst>
        </pc:spChg>
        <pc:spChg chg="add del">
          <ac:chgData name="Thomas Stockhammer" userId="2aa20ba2-ba43-46c1-9e8b-e40494025eed" providerId="ADAL" clId="{940878ED-6E33-4454-A626-3B116A2437C6}" dt="2026-09-13T13:10:10.873" v="1044" actId="26606"/>
          <ac:spMkLst>
            <pc:docMk/>
            <pc:sldMk cId="0" sldId="2147482004"/>
            <ac:spMk id="240" creationId="{00000000-0000-0000-0000-000000000000}"/>
          </ac:spMkLst>
        </pc:spChg>
        <pc:spChg chg="add mod">
          <ac:chgData name="Thomas Stockhammer" userId="2aa20ba2-ba43-46c1-9e8b-e40494025eed" providerId="ADAL" clId="{940878ED-6E33-4454-A626-3B116A2437C6}" dt="2026-09-13T11:51:02.379" v="668" actId="26606"/>
          <ac:spMkLst>
            <pc:docMk/>
            <pc:sldMk cId="0" sldId="2147482004"/>
            <ac:spMk id="243" creationId="{00000000-0000-0000-0000-000000000000}"/>
          </ac:spMkLst>
        </pc:spChg>
        <pc:spChg chg="add del mod">
          <ac:chgData name="Thomas Stockhammer" userId="2aa20ba2-ba43-46c1-9e8b-e40494025eed" providerId="ADAL" clId="{940878ED-6E33-4454-A626-3B116A2437C6}" dt="2026-09-13T13:10:10.873" v="1044" actId="26606"/>
          <ac:spMkLst>
            <pc:docMk/>
            <pc:sldMk cId="0" sldId="2147482004"/>
            <ac:spMk id="246" creationId="{00000000-0000-0000-0000-000000000000}"/>
          </ac:spMkLst>
        </pc:spChg>
        <pc:spChg chg="mod">
          <ac:chgData name="Thomas Stockhammer" userId="2aa20ba2-ba43-46c1-9e8b-e40494025eed" providerId="ADAL" clId="{940878ED-6E33-4454-A626-3B116A2437C6}" dt="2026-09-13T13:12:46.144" v="1050" actId="26606"/>
          <ac:spMkLst>
            <pc:docMk/>
            <pc:sldMk cId="0" sldId="2147482004"/>
            <ac:spMk id="601" creationId="{00000000-0000-0000-0000-000000000000}"/>
          </ac:spMkLst>
        </pc:spChg>
        <pc:spChg chg="add">
          <ac:chgData name="Thomas Stockhammer" userId="2aa20ba2-ba43-46c1-9e8b-e40494025eed" providerId="ADAL" clId="{940878ED-6E33-4454-A626-3B116A2437C6}" dt="2026-09-13T13:10:10.873" v="1044" actId="26606"/>
          <ac:spMkLst>
            <pc:docMk/>
            <pc:sldMk cId="0" sldId="2147482004"/>
            <ac:spMk id="607" creationId="{00000000-0000-0000-0000-000000000000}"/>
          </ac:spMkLst>
        </pc:spChg>
        <pc:spChg chg="add">
          <ac:chgData name="Thomas Stockhammer" userId="2aa20ba2-ba43-46c1-9e8b-e40494025eed" providerId="ADAL" clId="{940878ED-6E33-4454-A626-3B116A2437C6}" dt="2026-09-13T13:10:10.873" v="1044" actId="26606"/>
          <ac:spMkLst>
            <pc:docMk/>
            <pc:sldMk cId="0" sldId="2147482004"/>
            <ac:spMk id="608" creationId="{00000000-0000-0000-0000-000000000000}"/>
          </ac:spMkLst>
        </pc:spChg>
        <pc:spChg chg="add">
          <ac:chgData name="Thomas Stockhammer" userId="2aa20ba2-ba43-46c1-9e8b-e40494025eed" providerId="ADAL" clId="{940878ED-6E33-4454-A626-3B116A2437C6}" dt="2026-09-13T13:10:10.873" v="1044" actId="26606"/>
          <ac:spMkLst>
            <pc:docMk/>
            <pc:sldMk cId="0" sldId="2147482004"/>
            <ac:spMk id="615" creationId="{00000000-0000-0000-0000-000000000000}"/>
          </ac:spMkLst>
        </pc:spChg>
        <pc:spChg chg="add del">
          <ac:chgData name="Thomas Stockhammer" userId="2aa20ba2-ba43-46c1-9e8b-e40494025eed" providerId="ADAL" clId="{940878ED-6E33-4454-A626-3B116A2437C6}" dt="2026-09-13T13:12:46.144" v="1050" actId="26606"/>
          <ac:spMkLst>
            <pc:docMk/>
            <pc:sldMk cId="0" sldId="2147482004"/>
            <ac:spMk id="616" creationId="{00000000-0000-0000-0000-000000000000}"/>
          </ac:spMkLst>
        </pc:spChg>
        <pc:spChg chg="del">
          <ac:chgData name="Thomas Stockhammer" userId="2aa20ba2-ba43-46c1-9e8b-e40494025eed" providerId="ADAL" clId="{940878ED-6E33-4454-A626-3B116A2437C6}" dt="2026-09-13T13:12:46.144" v="1050" actId="26606"/>
          <ac:spMkLst>
            <pc:docMk/>
            <pc:sldMk cId="0" sldId="2147482004"/>
            <ac:spMk id="617" creationId="{00000000-0000-0000-0000-000000000000}"/>
          </ac:spMkLst>
        </pc:spChg>
        <pc:spChg chg="mod">
          <ac:chgData name="Thomas Stockhammer" userId="2aa20ba2-ba43-46c1-9e8b-e40494025eed" providerId="ADAL" clId="{940878ED-6E33-4454-A626-3B116A2437C6}" dt="2026-09-13T13:10:10.943" v="1049" actId="27636"/>
          <ac:spMkLst>
            <pc:docMk/>
            <pc:sldMk cId="0" sldId="2147482004"/>
            <ac:spMk id="618" creationId="{00000000-0000-0000-0000-000000000000}"/>
          </ac:spMkLst>
        </pc:spChg>
        <pc:spChg chg="add mod">
          <ac:chgData name="Thomas Stockhammer" userId="2aa20ba2-ba43-46c1-9e8b-e40494025eed" providerId="ADAL" clId="{940878ED-6E33-4454-A626-3B116A2437C6}" dt="2026-09-13T13:10:10.940" v="1047" actId="27636"/>
          <ac:spMkLst>
            <pc:docMk/>
            <pc:sldMk cId="0" sldId="2147482004"/>
            <ac:spMk id="619" creationId="{00000000-0000-0000-0000-000000000000}"/>
          </ac:spMkLst>
        </pc:spChg>
        <pc:spChg chg="mod">
          <ac:chgData name="Thomas Stockhammer" userId="2aa20ba2-ba43-46c1-9e8b-e40494025eed" providerId="ADAL" clId="{940878ED-6E33-4454-A626-3B116A2437C6}" dt="2026-09-13T13:10:10.939" v="1046" actId="27636"/>
          <ac:spMkLst>
            <pc:docMk/>
            <pc:sldMk cId="0" sldId="2147482004"/>
            <ac:spMk id="620" creationId="{00000000-0000-0000-0000-000000000000}"/>
          </ac:spMkLst>
        </pc:spChg>
        <pc:spChg chg="add">
          <ac:chgData name="Thomas Stockhammer" userId="2aa20ba2-ba43-46c1-9e8b-e40494025eed" providerId="ADAL" clId="{940878ED-6E33-4454-A626-3B116A2437C6}" dt="2026-09-13T13:10:10.873" v="1044" actId="26606"/>
          <ac:spMkLst>
            <pc:docMk/>
            <pc:sldMk cId="0" sldId="2147482004"/>
            <ac:spMk id="621" creationId="{00000000-0000-0000-0000-000000000000}"/>
          </ac:spMkLst>
        </pc:spChg>
        <pc:spChg chg="mod">
          <ac:chgData name="Thomas Stockhammer" userId="2aa20ba2-ba43-46c1-9e8b-e40494025eed" providerId="ADAL" clId="{940878ED-6E33-4454-A626-3B116A2437C6}" dt="2026-09-13T13:12:46.144" v="1050" actId="26606"/>
          <ac:spMkLst>
            <pc:docMk/>
            <pc:sldMk cId="0" sldId="2147482004"/>
            <ac:spMk id="622" creationId="{00000000-0000-0000-0000-000000000000}"/>
          </ac:spMkLst>
        </pc:spChg>
        <pc:spChg chg="mod">
          <ac:chgData name="Thomas Stockhammer" userId="2aa20ba2-ba43-46c1-9e8b-e40494025eed" providerId="ADAL" clId="{940878ED-6E33-4454-A626-3B116A2437C6}" dt="2026-09-13T13:12:46.258" v="1051" actId="27636"/>
          <ac:spMkLst>
            <pc:docMk/>
            <pc:sldMk cId="0" sldId="2147482004"/>
            <ac:spMk id="623" creationId="{00000000-0000-0000-0000-000000000000}"/>
          </ac:spMkLst>
        </pc:spChg>
        <pc:spChg chg="mod">
          <ac:chgData name="Thomas Stockhammer" userId="2aa20ba2-ba43-46c1-9e8b-e40494025eed" providerId="ADAL" clId="{940878ED-6E33-4454-A626-3B116A2437C6}" dt="2026-09-13T13:12:46.144" v="1050" actId="26606"/>
          <ac:spMkLst>
            <pc:docMk/>
            <pc:sldMk cId="0" sldId="2147482004"/>
            <ac:spMk id="624" creationId="{00000000-0000-0000-0000-000000000000}"/>
          </ac:spMkLst>
        </pc:spChg>
        <pc:spChg chg="add mod">
          <ac:chgData name="Thomas Stockhammer" userId="2aa20ba2-ba43-46c1-9e8b-e40494025eed" providerId="ADAL" clId="{940878ED-6E33-4454-A626-3B116A2437C6}" dt="2026-09-13T13:12:46.144" v="1050" actId="26606"/>
          <ac:spMkLst>
            <pc:docMk/>
            <pc:sldMk cId="0" sldId="2147482004"/>
            <ac:spMk id="625" creationId="{00000000-0000-0000-0000-000000000000}"/>
          </ac:spMkLst>
        </pc:spChg>
        <pc:spChg chg="add">
          <ac:chgData name="Thomas Stockhammer" userId="2aa20ba2-ba43-46c1-9e8b-e40494025eed" providerId="ADAL" clId="{940878ED-6E33-4454-A626-3B116A2437C6}" dt="2026-09-13T13:12:46.144" v="1050" actId="26606"/>
          <ac:spMkLst>
            <pc:docMk/>
            <pc:sldMk cId="0" sldId="2147482004"/>
            <ac:spMk id="760" creationId="{00000000-0000-0000-0000-000000000000}"/>
          </ac:spMkLst>
        </pc:spChg>
        <pc:picChg chg="add mod">
          <ac:chgData name="Thomas Stockhammer" userId="2aa20ba2-ba43-46c1-9e8b-e40494025eed" providerId="ADAL" clId="{940878ED-6E33-4454-A626-3B116A2437C6}" dt="2026-09-13T13:13:30.183" v="1053" actId="1076"/>
          <ac:picMkLst>
            <pc:docMk/>
            <pc:sldMk cId="0" sldId="2147482004"/>
            <ac:picMk id="5" creationId="{1DE33A28-C177-0886-462C-A2FDDD959060}"/>
          </ac:picMkLst>
        </pc:picChg>
        <pc:picChg chg="add">
          <ac:chgData name="Thomas Stockhammer" userId="2aa20ba2-ba43-46c1-9e8b-e40494025eed" providerId="ADAL" clId="{940878ED-6E33-4454-A626-3B116A2437C6}" dt="2026-09-13T11:38:15.205" v="528" actId="26606"/>
          <ac:picMkLst>
            <pc:docMk/>
            <pc:sldMk cId="0" sldId="2147482004"/>
            <ac:picMk id="900" creationId="{00000000-0000-0000-0000-000000000000}"/>
          </ac:picMkLst>
        </pc:picChg>
      </pc:sldChg>
      <pc:sldChg chg="addSp delSp modSp add mod">
        <pc:chgData name="Thomas Stockhammer" userId="2aa20ba2-ba43-46c1-9e8b-e40494025eed" providerId="ADAL" clId="{940878ED-6E33-4454-A626-3B116A2437C6}" dt="2026-09-13T12:55:37.973" v="1034" actId="27636"/>
        <pc:sldMkLst>
          <pc:docMk/>
          <pc:sldMk cId="0" sldId="2147482005"/>
        </pc:sldMkLst>
        <pc:spChg chg="mod">
          <ac:chgData name="Thomas Stockhammer" userId="2aa20ba2-ba43-46c1-9e8b-e40494025eed" providerId="ADAL" clId="{940878ED-6E33-4454-A626-3B116A2437C6}" dt="2026-09-13T09:10:10.854" v="435" actId="27636"/>
          <ac:spMkLst>
            <pc:docMk/>
            <pc:sldMk cId="0" sldId="2147482005"/>
            <ac:spMk id="2" creationId="{00000000-0000-0000-0000-000000000000}"/>
          </ac:spMkLst>
        </pc:spChg>
        <pc:spChg chg="del">
          <ac:chgData name="Thomas Stockhammer" userId="2aa20ba2-ba43-46c1-9e8b-e40494025eed" providerId="ADAL" clId="{940878ED-6E33-4454-A626-3B116A2437C6}" dt="2026-09-13T09:10:10.515" v="420" actId="26606"/>
          <ac:spMkLst>
            <pc:docMk/>
            <pc:sldMk cId="0" sldId="2147482005"/>
            <ac:spMk id="3" creationId="{00000000-0000-0000-0000-000000000000}"/>
          </ac:spMkLst>
        </pc:spChg>
        <pc:spChg chg="add mod">
          <ac:chgData name="Thomas Stockhammer" userId="2aa20ba2-ba43-46c1-9e8b-e40494025eed" providerId="ADAL" clId="{940878ED-6E33-4454-A626-3B116A2437C6}" dt="2026-09-13T12:55:37.973" v="1034" actId="27636"/>
          <ac:spMkLst>
            <pc:docMk/>
            <pc:sldMk cId="0" sldId="2147482005"/>
            <ac:spMk id="249"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5"/>
            <ac:spMk id="251"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5"/>
            <ac:spMk id="25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5"/>
            <ac:spMk id="256"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5"/>
            <ac:spMk id="259" creationId="{00000000-0000-0000-0000-000000000000}"/>
          </ac:spMkLst>
        </pc:spChg>
        <pc:spChg chg="add mod">
          <ac:chgData name="Thomas Stockhammer" userId="2aa20ba2-ba43-46c1-9e8b-e40494025eed" providerId="ADAL" clId="{940878ED-6E33-4454-A626-3B116A2437C6}" dt="2026-09-13T09:10:10.861" v="436" actId="27636"/>
          <ac:spMkLst>
            <pc:docMk/>
            <pc:sldMk cId="0" sldId="2147482005"/>
            <ac:spMk id="262" creationId="{00000000-0000-0000-0000-000000000000}"/>
          </ac:spMkLst>
        </pc:spChg>
        <pc:spChg chg="add mod">
          <ac:chgData name="Thomas Stockhammer" userId="2aa20ba2-ba43-46c1-9e8b-e40494025eed" providerId="ADAL" clId="{940878ED-6E33-4454-A626-3B116A2437C6}" dt="2026-09-13T09:10:10.868" v="437" actId="27636"/>
          <ac:spMkLst>
            <pc:docMk/>
            <pc:sldMk cId="0" sldId="2147482005"/>
            <ac:spMk id="264" creationId="{00000000-0000-0000-0000-000000000000}"/>
          </ac:spMkLst>
        </pc:spChg>
        <pc:spChg chg="add mod">
          <ac:chgData name="Thomas Stockhammer" userId="2aa20ba2-ba43-46c1-9e8b-e40494025eed" providerId="ADAL" clId="{940878ED-6E33-4454-A626-3B116A2437C6}" dt="2026-09-13T12:55:37.778" v="1033" actId="26606"/>
          <ac:spMkLst>
            <pc:docMk/>
            <pc:sldMk cId="0" sldId="2147482005"/>
            <ac:spMk id="266" creationId="{00000000-0000-0000-0000-000000000000}"/>
          </ac:spMkLst>
        </pc:spChg>
        <pc:spChg chg="add mod">
          <ac:chgData name="Thomas Stockhammer" userId="2aa20ba2-ba43-46c1-9e8b-e40494025eed" providerId="ADAL" clId="{940878ED-6E33-4454-A626-3B116A2437C6}" dt="2026-09-13T11:38:15.205" v="528" actId="26606"/>
          <ac:spMkLst>
            <pc:docMk/>
            <pc:sldMk cId="0" sldId="2147482005"/>
            <ac:spMk id="268" creationId="{00000000-0000-0000-0000-000000000000}"/>
          </ac:spMkLst>
        </pc:spChg>
        <pc:picChg chg="add">
          <ac:chgData name="Thomas Stockhammer" userId="2aa20ba2-ba43-46c1-9e8b-e40494025eed" providerId="ADAL" clId="{940878ED-6E33-4454-A626-3B116A2437C6}" dt="2026-09-13T11:38:15.205" v="528" actId="26606"/>
          <ac:picMkLst>
            <pc:docMk/>
            <pc:sldMk cId="0" sldId="2147482005"/>
            <ac:picMk id="900" creationId="{00000000-0000-0000-0000-000000000000}"/>
          </ac:picMkLst>
        </pc:picChg>
      </pc:sldChg>
      <pc:sldChg chg="addSp delSp modSp add mod">
        <pc:chgData name="Thomas Stockhammer" userId="2aa20ba2-ba43-46c1-9e8b-e40494025eed" providerId="ADAL" clId="{940878ED-6E33-4454-A626-3B116A2437C6}" dt="2026-09-13T13:18:30.952" v="1062" actId="27636"/>
        <pc:sldMkLst>
          <pc:docMk/>
          <pc:sldMk cId="0" sldId="2147482006"/>
        </pc:sldMkLst>
        <pc:spChg chg="mod">
          <ac:chgData name="Thomas Stockhammer" userId="2aa20ba2-ba43-46c1-9e8b-e40494025eed" providerId="ADAL" clId="{940878ED-6E33-4454-A626-3B116A2437C6}" dt="2026-09-13T09:10:10.881" v="442" actId="27636"/>
          <ac:spMkLst>
            <pc:docMk/>
            <pc:sldMk cId="0" sldId="2147482006"/>
            <ac:spMk id="2" creationId="{00000000-0000-0000-0000-000000000000}"/>
          </ac:spMkLst>
        </pc:spChg>
        <pc:spChg chg="del">
          <ac:chgData name="Thomas Stockhammer" userId="2aa20ba2-ba43-46c1-9e8b-e40494025eed" providerId="ADAL" clId="{940878ED-6E33-4454-A626-3B116A2437C6}" dt="2026-09-13T09:10:10.515" v="420" actId="26606"/>
          <ac:spMkLst>
            <pc:docMk/>
            <pc:sldMk cId="0" sldId="2147482006"/>
            <ac:spMk id="3" creationId="{00000000-0000-0000-0000-000000000000}"/>
          </ac:spMkLst>
        </pc:spChg>
        <pc:spChg chg="add mod">
          <ac:chgData name="Thomas Stockhammer" userId="2aa20ba2-ba43-46c1-9e8b-e40494025eed" providerId="ADAL" clId="{940878ED-6E33-4454-A626-3B116A2437C6}" dt="2026-09-13T12:50:35.252" v="1032" actId="27636"/>
          <ac:spMkLst>
            <pc:docMk/>
            <pc:sldMk cId="0" sldId="2147482006"/>
            <ac:spMk id="271" creationId="{00000000-0000-0000-0000-000000000000}"/>
          </ac:spMkLst>
        </pc:spChg>
        <pc:spChg chg="add del">
          <ac:chgData name="Thomas Stockhammer" userId="2aa20ba2-ba43-46c1-9e8b-e40494025eed" providerId="ADAL" clId="{940878ED-6E33-4454-A626-3B116A2437C6}" dt="2026-09-13T13:18:30.901" v="1059" actId="26606"/>
          <ac:spMkLst>
            <pc:docMk/>
            <pc:sldMk cId="0" sldId="2147482006"/>
            <ac:spMk id="273" creationId="{00000000-0000-0000-0000-000000000000}"/>
          </ac:spMkLst>
        </pc:spChg>
        <pc:spChg chg="add del">
          <ac:chgData name="Thomas Stockhammer" userId="2aa20ba2-ba43-46c1-9e8b-e40494025eed" providerId="ADAL" clId="{940878ED-6E33-4454-A626-3B116A2437C6}" dt="2026-09-13T13:18:30.901" v="1059" actId="26606"/>
          <ac:spMkLst>
            <pc:docMk/>
            <pc:sldMk cId="0" sldId="2147482006"/>
            <ac:spMk id="275" creationId="{00000000-0000-0000-0000-000000000000}"/>
          </ac:spMkLst>
        </pc:spChg>
        <pc:spChg chg="add del">
          <ac:chgData name="Thomas Stockhammer" userId="2aa20ba2-ba43-46c1-9e8b-e40494025eed" providerId="ADAL" clId="{940878ED-6E33-4454-A626-3B116A2437C6}" dt="2026-09-13T13:18:30.901" v="1059" actId="26606"/>
          <ac:spMkLst>
            <pc:docMk/>
            <pc:sldMk cId="0" sldId="2147482006"/>
            <ac:spMk id="278" creationId="{00000000-0000-0000-0000-000000000000}"/>
          </ac:spMkLst>
        </pc:spChg>
        <pc:spChg chg="add del">
          <ac:chgData name="Thomas Stockhammer" userId="2aa20ba2-ba43-46c1-9e8b-e40494025eed" providerId="ADAL" clId="{940878ED-6E33-4454-A626-3B116A2437C6}" dt="2026-09-13T13:18:30.901" v="1059" actId="26606"/>
          <ac:spMkLst>
            <pc:docMk/>
            <pc:sldMk cId="0" sldId="2147482006"/>
            <ac:spMk id="281"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6"/>
            <ac:spMk id="284" creationId="{00000000-0000-0000-0000-000000000000}"/>
          </ac:spMkLst>
        </pc:spChg>
        <pc:spChg chg="mod">
          <ac:chgData name="Thomas Stockhammer" userId="2aa20ba2-ba43-46c1-9e8b-e40494025eed" providerId="ADAL" clId="{940878ED-6E33-4454-A626-3B116A2437C6}" dt="2026-09-13T09:10:10.874" v="438" actId="27636"/>
          <ac:spMkLst>
            <pc:docMk/>
            <pc:sldMk cId="0" sldId="2147482006"/>
            <ac:spMk id="287" creationId="{00000000-0000-0000-0000-000000000000}"/>
          </ac:spMkLst>
        </pc:spChg>
        <pc:spChg chg="mod">
          <ac:chgData name="Thomas Stockhammer" userId="2aa20ba2-ba43-46c1-9e8b-e40494025eed" providerId="ADAL" clId="{940878ED-6E33-4454-A626-3B116A2437C6}" dt="2026-09-13T09:10:10.878" v="440" actId="27636"/>
          <ac:spMkLst>
            <pc:docMk/>
            <pc:sldMk cId="0" sldId="2147482006"/>
            <ac:spMk id="289" creationId="{00000000-0000-0000-0000-000000000000}"/>
          </ac:spMkLst>
        </pc:spChg>
        <pc:spChg chg="add mod">
          <ac:chgData name="Thomas Stockhammer" userId="2aa20ba2-ba43-46c1-9e8b-e40494025eed" providerId="ADAL" clId="{940878ED-6E33-4454-A626-3B116A2437C6}" dt="2026-09-13T09:10:10.880" v="441" actId="27636"/>
          <ac:spMkLst>
            <pc:docMk/>
            <pc:sldMk cId="0" sldId="2147482006"/>
            <ac:spMk id="291" creationId="{00000000-0000-0000-0000-000000000000}"/>
          </ac:spMkLst>
        </pc:spChg>
        <pc:spChg chg="add del">
          <ac:chgData name="Thomas Stockhammer" userId="2aa20ba2-ba43-46c1-9e8b-e40494025eed" providerId="ADAL" clId="{940878ED-6E33-4454-A626-3B116A2437C6}" dt="2026-09-13T11:55:43.713" v="669" actId="26606"/>
          <ac:spMkLst>
            <pc:docMk/>
            <pc:sldMk cId="0" sldId="2147482006"/>
            <ac:spMk id="293" creationId="{00000000-0000-0000-0000-000000000000}"/>
          </ac:spMkLst>
        </pc:spChg>
        <pc:spChg chg="mod">
          <ac:chgData name="Thomas Stockhammer" userId="2aa20ba2-ba43-46c1-9e8b-e40494025eed" providerId="ADAL" clId="{940878ED-6E33-4454-A626-3B116A2437C6}" dt="2026-09-13T13:07:25.029" v="1043" actId="26606"/>
          <ac:spMkLst>
            <pc:docMk/>
            <pc:sldMk cId="0" sldId="2147482006"/>
            <ac:spMk id="295" creationId="{00000000-0000-0000-0000-000000000000}"/>
          </ac:spMkLst>
        </pc:spChg>
        <pc:spChg chg="add">
          <ac:chgData name="Thomas Stockhammer" userId="2aa20ba2-ba43-46c1-9e8b-e40494025eed" providerId="ADAL" clId="{940878ED-6E33-4454-A626-3B116A2437C6}" dt="2026-09-13T11:55:43.713" v="669" actId="26606"/>
          <ac:spMkLst>
            <pc:docMk/>
            <pc:sldMk cId="0" sldId="2147482006"/>
            <ac:spMk id="402" creationId="{00000000-0000-0000-0000-000000000000}"/>
          </ac:spMkLst>
        </pc:spChg>
        <pc:spChg chg="add">
          <ac:chgData name="Thomas Stockhammer" userId="2aa20ba2-ba43-46c1-9e8b-e40494025eed" providerId="ADAL" clId="{940878ED-6E33-4454-A626-3B116A2437C6}" dt="2026-09-13T11:55:43.713" v="669" actId="26606"/>
          <ac:spMkLst>
            <pc:docMk/>
            <pc:sldMk cId="0" sldId="2147482006"/>
            <ac:spMk id="404" creationId="{00000000-0000-0000-0000-000000000000}"/>
          </ac:spMkLst>
        </pc:spChg>
        <pc:spChg chg="add">
          <ac:chgData name="Thomas Stockhammer" userId="2aa20ba2-ba43-46c1-9e8b-e40494025eed" providerId="ADAL" clId="{940878ED-6E33-4454-A626-3B116A2437C6}" dt="2026-09-13T11:55:43.713" v="669" actId="26606"/>
          <ac:spMkLst>
            <pc:docMk/>
            <pc:sldMk cId="0" sldId="2147482006"/>
            <ac:spMk id="406" creationId="{00000000-0000-0000-0000-000000000000}"/>
          </ac:spMkLst>
        </pc:spChg>
        <pc:spChg chg="add mod">
          <ac:chgData name="Thomas Stockhammer" userId="2aa20ba2-ba43-46c1-9e8b-e40494025eed" providerId="ADAL" clId="{940878ED-6E33-4454-A626-3B116A2437C6}" dt="2026-09-13T13:07:25.029" v="1043" actId="26606"/>
          <ac:spMkLst>
            <pc:docMk/>
            <pc:sldMk cId="0" sldId="2147482006"/>
            <ac:spMk id="408" creationId="{00000000-0000-0000-0000-000000000000}"/>
          </ac:spMkLst>
        </pc:spChg>
        <pc:spChg chg="add">
          <ac:chgData name="Thomas Stockhammer" userId="2aa20ba2-ba43-46c1-9e8b-e40494025eed" providerId="ADAL" clId="{940878ED-6E33-4454-A626-3B116A2437C6}" dt="2026-09-13T13:07:25.029" v="1043" actId="26606"/>
          <ac:spMkLst>
            <pc:docMk/>
            <pc:sldMk cId="0" sldId="2147482006"/>
            <ac:spMk id="700" creationId="{00000000-0000-0000-0000-000000000000}"/>
          </ac:spMkLst>
        </pc:spChg>
        <pc:spChg chg="add mod">
          <ac:chgData name="Thomas Stockhammer" userId="2aa20ba2-ba43-46c1-9e8b-e40494025eed" providerId="ADAL" clId="{940878ED-6E33-4454-A626-3B116A2437C6}" dt="2026-09-13T13:18:30.948" v="1061" actId="27636"/>
          <ac:spMkLst>
            <pc:docMk/>
            <pc:sldMk cId="0" sldId="2147482006"/>
            <ac:spMk id="802" creationId="{00000000-0000-0000-0000-000000000000}"/>
          </ac:spMkLst>
        </pc:spChg>
        <pc:spChg chg="add">
          <ac:chgData name="Thomas Stockhammer" userId="2aa20ba2-ba43-46c1-9e8b-e40494025eed" providerId="ADAL" clId="{940878ED-6E33-4454-A626-3B116A2437C6}" dt="2026-09-13T13:18:30.901" v="1059" actId="26606"/>
          <ac:spMkLst>
            <pc:docMk/>
            <pc:sldMk cId="0" sldId="2147482006"/>
            <ac:spMk id="803" creationId="{00000000-0000-0000-0000-000000000000}"/>
          </ac:spMkLst>
        </pc:spChg>
        <pc:spChg chg="add">
          <ac:chgData name="Thomas Stockhammer" userId="2aa20ba2-ba43-46c1-9e8b-e40494025eed" providerId="ADAL" clId="{940878ED-6E33-4454-A626-3B116A2437C6}" dt="2026-09-13T13:18:30.901" v="1059" actId="26606"/>
          <ac:spMkLst>
            <pc:docMk/>
            <pc:sldMk cId="0" sldId="2147482006"/>
            <ac:spMk id="804" creationId="{00000000-0000-0000-0000-000000000000}"/>
          </ac:spMkLst>
        </pc:spChg>
        <pc:spChg chg="add">
          <ac:chgData name="Thomas Stockhammer" userId="2aa20ba2-ba43-46c1-9e8b-e40494025eed" providerId="ADAL" clId="{940878ED-6E33-4454-A626-3B116A2437C6}" dt="2026-09-13T13:18:30.901" v="1059" actId="26606"/>
          <ac:spMkLst>
            <pc:docMk/>
            <pc:sldMk cId="0" sldId="2147482006"/>
            <ac:spMk id="805" creationId="{00000000-0000-0000-0000-000000000000}"/>
          </ac:spMkLst>
        </pc:spChg>
        <pc:spChg chg="add">
          <ac:chgData name="Thomas Stockhammer" userId="2aa20ba2-ba43-46c1-9e8b-e40494025eed" providerId="ADAL" clId="{940878ED-6E33-4454-A626-3B116A2437C6}" dt="2026-09-13T13:18:30.901" v="1059" actId="26606"/>
          <ac:spMkLst>
            <pc:docMk/>
            <pc:sldMk cId="0" sldId="2147482006"/>
            <ac:spMk id="807" creationId="{00000000-0000-0000-0000-000000000000}"/>
          </ac:spMkLst>
        </pc:spChg>
        <pc:spChg chg="add">
          <ac:chgData name="Thomas Stockhammer" userId="2aa20ba2-ba43-46c1-9e8b-e40494025eed" providerId="ADAL" clId="{940878ED-6E33-4454-A626-3B116A2437C6}" dt="2026-09-13T13:18:30.901" v="1059" actId="26606"/>
          <ac:spMkLst>
            <pc:docMk/>
            <pc:sldMk cId="0" sldId="2147482006"/>
            <ac:spMk id="820" creationId="{00000000-0000-0000-0000-000000000000}"/>
          </ac:spMkLst>
        </pc:spChg>
        <pc:spChg chg="mod">
          <ac:chgData name="Thomas Stockhammer" userId="2aa20ba2-ba43-46c1-9e8b-e40494025eed" providerId="ADAL" clId="{940878ED-6E33-4454-A626-3B116A2437C6}" dt="2026-09-13T13:18:30.946" v="1060" actId="27636"/>
          <ac:spMkLst>
            <pc:docMk/>
            <pc:sldMk cId="0" sldId="2147482006"/>
            <ac:spMk id="821" creationId="{00000000-0000-0000-0000-000000000000}"/>
          </ac:spMkLst>
        </pc:spChg>
        <pc:spChg chg="mod">
          <ac:chgData name="Thomas Stockhammer" userId="2aa20ba2-ba43-46c1-9e8b-e40494025eed" providerId="ADAL" clId="{940878ED-6E33-4454-A626-3B116A2437C6}" dt="2026-09-13T13:18:30.952" v="1062" actId="27636"/>
          <ac:spMkLst>
            <pc:docMk/>
            <pc:sldMk cId="0" sldId="2147482006"/>
            <ac:spMk id="824" creationId="{00000000-0000-0000-0000-000000000000}"/>
          </ac:spMkLst>
        </pc:spChg>
        <pc:picChg chg="add mod">
          <ac:chgData name="Thomas Stockhammer" userId="2aa20ba2-ba43-46c1-9e8b-e40494025eed" providerId="ADAL" clId="{940878ED-6E33-4454-A626-3B116A2437C6}" dt="2026-09-13T13:07:25.029" v="1043" actId="26606"/>
          <ac:picMkLst>
            <pc:docMk/>
            <pc:sldMk cId="0" sldId="2147482006"/>
            <ac:picMk id="900" creationId="{00000000-0000-0000-0000-000000000000}"/>
          </ac:picMkLst>
        </pc:picChg>
      </pc:sldChg>
      <pc:sldChg chg="addSp delSp modSp add del mod">
        <pc:chgData name="Thomas Stockhammer" userId="2aa20ba2-ba43-46c1-9e8b-e40494025eed" providerId="ADAL" clId="{940878ED-6E33-4454-A626-3B116A2437C6}" dt="2026-09-13T11:46:49.319" v="530" actId="2696"/>
        <pc:sldMkLst>
          <pc:docMk/>
          <pc:sldMk cId="0" sldId="2147482007"/>
        </pc:sldMkLst>
        <pc:spChg chg="mod">
          <ac:chgData name="Thomas Stockhammer" userId="2aa20ba2-ba43-46c1-9e8b-e40494025eed" providerId="ADAL" clId="{940878ED-6E33-4454-A626-3B116A2437C6}" dt="2026-09-13T09:10:10.932" v="444" actId="27636"/>
          <ac:spMkLst>
            <pc:docMk/>
            <pc:sldMk cId="0" sldId="2147482007"/>
            <ac:spMk id="2" creationId="{00000000-0000-0000-0000-000000000000}"/>
          </ac:spMkLst>
        </pc:spChg>
        <pc:spChg chg="del">
          <ac:chgData name="Thomas Stockhammer" userId="2aa20ba2-ba43-46c1-9e8b-e40494025eed" providerId="ADAL" clId="{940878ED-6E33-4454-A626-3B116A2437C6}" dt="2026-09-13T09:10:10.515" v="420" actId="26606"/>
          <ac:spMkLst>
            <pc:docMk/>
            <pc:sldMk cId="0" sldId="2147482007"/>
            <ac:spMk id="3" creationId="{00000000-0000-0000-0000-000000000000}"/>
          </ac:spMkLst>
        </pc:spChg>
        <pc:spChg chg="add mod">
          <ac:chgData name="Thomas Stockhammer" userId="2aa20ba2-ba43-46c1-9e8b-e40494025eed" providerId="ADAL" clId="{940878ED-6E33-4454-A626-3B116A2437C6}" dt="2026-09-13T09:10:10.928" v="443" actId="27636"/>
          <ac:spMkLst>
            <pc:docMk/>
            <pc:sldMk cId="0" sldId="2147482007"/>
            <ac:spMk id="298"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7"/>
            <ac:spMk id="300"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7"/>
            <ac:spMk id="302"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7"/>
            <ac:spMk id="305"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7"/>
            <ac:spMk id="308" creationId="{00000000-0000-0000-0000-000000000000}"/>
          </ac:spMkLst>
        </pc:spChg>
        <pc:spChg chg="add mod">
          <ac:chgData name="Thomas Stockhammer" userId="2aa20ba2-ba43-46c1-9e8b-e40494025eed" providerId="ADAL" clId="{940878ED-6E33-4454-A626-3B116A2437C6}" dt="2026-09-13T11:38:15.205" v="528" actId="26606"/>
          <ac:spMkLst>
            <pc:docMk/>
            <pc:sldMk cId="0" sldId="2147482007"/>
            <ac:spMk id="311" creationId="{00000000-0000-0000-0000-000000000000}"/>
          </ac:spMkLst>
        </pc:spChg>
        <pc:picChg chg="add">
          <ac:chgData name="Thomas Stockhammer" userId="2aa20ba2-ba43-46c1-9e8b-e40494025eed" providerId="ADAL" clId="{940878ED-6E33-4454-A626-3B116A2437C6}" dt="2026-09-13T09:10:10.515" v="420" actId="26606"/>
          <ac:picMkLst>
            <pc:docMk/>
            <pc:sldMk cId="0" sldId="2147482007"/>
            <ac:picMk id="297" creationId="{00000000-0000-0000-0000-000000000000}"/>
          </ac:picMkLst>
        </pc:picChg>
        <pc:picChg chg="add">
          <ac:chgData name="Thomas Stockhammer" userId="2aa20ba2-ba43-46c1-9e8b-e40494025eed" providerId="ADAL" clId="{940878ED-6E33-4454-A626-3B116A2437C6}" dt="2026-09-13T09:10:10.515" v="420" actId="26606"/>
          <ac:picMkLst>
            <pc:docMk/>
            <pc:sldMk cId="0" sldId="2147482007"/>
            <ac:picMk id="304" creationId="{00000000-0000-0000-0000-000000000000}"/>
          </ac:picMkLst>
        </pc:picChg>
        <pc:picChg chg="add">
          <ac:chgData name="Thomas Stockhammer" userId="2aa20ba2-ba43-46c1-9e8b-e40494025eed" providerId="ADAL" clId="{940878ED-6E33-4454-A626-3B116A2437C6}" dt="2026-09-13T11:38:15.205" v="528" actId="26606"/>
          <ac:picMkLst>
            <pc:docMk/>
            <pc:sldMk cId="0" sldId="2147482007"/>
            <ac:picMk id="900" creationId="{00000000-0000-0000-0000-000000000000}"/>
          </ac:picMkLst>
        </pc:picChg>
      </pc:sldChg>
      <pc:sldChg chg="addSp delSp modSp add del mod">
        <pc:chgData name="Thomas Stockhammer" userId="2aa20ba2-ba43-46c1-9e8b-e40494025eed" providerId="ADAL" clId="{940878ED-6E33-4454-A626-3B116A2437C6}" dt="2026-09-13T13:13:49.152" v="1054" actId="47"/>
        <pc:sldMkLst>
          <pc:docMk/>
          <pc:sldMk cId="0" sldId="2147482008"/>
        </pc:sldMkLst>
        <pc:spChg chg="mod">
          <ac:chgData name="Thomas Stockhammer" userId="2aa20ba2-ba43-46c1-9e8b-e40494025eed" providerId="ADAL" clId="{940878ED-6E33-4454-A626-3B116A2437C6}" dt="2026-09-13T09:10:11.073" v="445" actId="27636"/>
          <ac:spMkLst>
            <pc:docMk/>
            <pc:sldMk cId="0" sldId="2147482008"/>
            <ac:spMk id="2"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8"/>
            <ac:spMk id="317"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8"/>
            <ac:spMk id="319"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8"/>
            <ac:spMk id="324"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8"/>
            <ac:spMk id="326"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8"/>
            <ac:spMk id="328"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8"/>
            <ac:spMk id="333" creationId="{00000000-0000-0000-0000-000000000000}"/>
          </ac:spMkLst>
        </pc:spChg>
        <pc:spChg chg="add mod">
          <ac:chgData name="Thomas Stockhammer" userId="2aa20ba2-ba43-46c1-9e8b-e40494025eed" providerId="ADAL" clId="{940878ED-6E33-4454-A626-3B116A2437C6}" dt="2026-09-13T10:54:58.503" v="477" actId="20577"/>
          <ac:spMkLst>
            <pc:docMk/>
            <pc:sldMk cId="0" sldId="2147482008"/>
            <ac:spMk id="335" creationId="{00000000-0000-0000-0000-000000000000}"/>
          </ac:spMkLst>
        </pc:spChg>
        <pc:spChg chg="add mod">
          <ac:chgData name="Thomas Stockhammer" userId="2aa20ba2-ba43-46c1-9e8b-e40494025eed" providerId="ADAL" clId="{940878ED-6E33-4454-A626-3B116A2437C6}" dt="2026-09-13T10:55:08.503" v="481" actId="20577"/>
          <ac:spMkLst>
            <pc:docMk/>
            <pc:sldMk cId="0" sldId="2147482008"/>
            <ac:spMk id="338"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8"/>
            <ac:spMk id="342" creationId="{00000000-0000-0000-0000-000000000000}"/>
          </ac:spMkLst>
        </pc:spChg>
      </pc:sldChg>
      <pc:sldChg chg="addSp delSp modSp add del mod">
        <pc:chgData name="Thomas Stockhammer" userId="2aa20ba2-ba43-46c1-9e8b-e40494025eed" providerId="ADAL" clId="{940878ED-6E33-4454-A626-3B116A2437C6}" dt="2026-09-13T13:13:57.248" v="1055" actId="47"/>
        <pc:sldMkLst>
          <pc:docMk/>
          <pc:sldMk cId="0" sldId="2147482009"/>
        </pc:sldMkLst>
        <pc:spChg chg="mod">
          <ac:chgData name="Thomas Stockhammer" userId="2aa20ba2-ba43-46c1-9e8b-e40494025eed" providerId="ADAL" clId="{940878ED-6E33-4454-A626-3B116A2437C6}" dt="2026-09-13T09:10:11.088" v="446" actId="27636"/>
          <ac:spMkLst>
            <pc:docMk/>
            <pc:sldMk cId="0" sldId="2147482009"/>
            <ac:spMk id="2" creationId="{00000000-0000-0000-0000-000000000000}"/>
          </ac:spMkLst>
        </pc:spChg>
        <pc:spChg chg="del">
          <ac:chgData name="Thomas Stockhammer" userId="2aa20ba2-ba43-46c1-9e8b-e40494025eed" providerId="ADAL" clId="{940878ED-6E33-4454-A626-3B116A2437C6}" dt="2026-09-13T09:10:10.515" v="420" actId="26606"/>
          <ac:spMkLst>
            <pc:docMk/>
            <pc:sldMk cId="0" sldId="2147482009"/>
            <ac:spMk id="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9"/>
            <ac:spMk id="347"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9"/>
            <ac:spMk id="349"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9"/>
            <ac:spMk id="356"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9"/>
            <ac:spMk id="360"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9"/>
            <ac:spMk id="362"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9"/>
            <ac:spMk id="367"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9"/>
            <ac:spMk id="369"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9"/>
            <ac:spMk id="371"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09"/>
            <ac:spMk id="375" creationId="{00000000-0000-0000-0000-000000000000}"/>
          </ac:spMkLst>
        </pc:spChg>
      </pc:sldChg>
      <pc:sldChg chg="addSp delSp modSp add del mod">
        <pc:chgData name="Thomas Stockhammer" userId="2aa20ba2-ba43-46c1-9e8b-e40494025eed" providerId="ADAL" clId="{940878ED-6E33-4454-A626-3B116A2437C6}" dt="2026-09-13T13:14:11.065" v="1057" actId="47"/>
        <pc:sldMkLst>
          <pc:docMk/>
          <pc:sldMk cId="0" sldId="2147482010"/>
        </pc:sldMkLst>
        <pc:spChg chg="mod">
          <ac:chgData name="Thomas Stockhammer" userId="2aa20ba2-ba43-46c1-9e8b-e40494025eed" providerId="ADAL" clId="{940878ED-6E33-4454-A626-3B116A2437C6}" dt="2026-09-13T09:10:11.110" v="448" actId="27636"/>
          <ac:spMkLst>
            <pc:docMk/>
            <pc:sldMk cId="0" sldId="2147482010"/>
            <ac:spMk id="2" creationId="{00000000-0000-0000-0000-000000000000}"/>
          </ac:spMkLst>
        </pc:spChg>
        <pc:spChg chg="del">
          <ac:chgData name="Thomas Stockhammer" userId="2aa20ba2-ba43-46c1-9e8b-e40494025eed" providerId="ADAL" clId="{940878ED-6E33-4454-A626-3B116A2437C6}" dt="2026-09-13T09:10:10.515" v="420" actId="26606"/>
          <ac:spMkLst>
            <pc:docMk/>
            <pc:sldMk cId="0" sldId="2147482010"/>
            <ac:spMk id="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0"/>
            <ac:spMk id="377" creationId="{00000000-0000-0000-0000-000000000000}"/>
          </ac:spMkLst>
        </pc:spChg>
        <pc:spChg chg="add mod">
          <ac:chgData name="Thomas Stockhammer" userId="2aa20ba2-ba43-46c1-9e8b-e40494025eed" providerId="ADAL" clId="{940878ED-6E33-4454-A626-3B116A2437C6}" dt="2026-09-13T09:10:11.108" v="447" actId="27636"/>
          <ac:spMkLst>
            <pc:docMk/>
            <pc:sldMk cId="0" sldId="2147482010"/>
            <ac:spMk id="380"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0"/>
            <ac:spMk id="382" creationId="{00000000-0000-0000-0000-000000000000}"/>
          </ac:spMkLst>
        </pc:spChg>
        <pc:spChg chg="add mod">
          <ac:chgData name="Thomas Stockhammer" userId="2aa20ba2-ba43-46c1-9e8b-e40494025eed" providerId="ADAL" clId="{940878ED-6E33-4454-A626-3B116A2437C6}" dt="2026-09-13T09:10:11.121" v="449" actId="27636"/>
          <ac:spMkLst>
            <pc:docMk/>
            <pc:sldMk cId="0" sldId="2147482010"/>
            <ac:spMk id="385"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0"/>
            <ac:spMk id="387"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0"/>
            <ac:spMk id="390"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0"/>
            <ac:spMk id="392" creationId="{00000000-0000-0000-0000-000000000000}"/>
          </ac:spMkLst>
        </pc:spChg>
        <pc:picChg chg="add">
          <ac:chgData name="Thomas Stockhammer" userId="2aa20ba2-ba43-46c1-9e8b-e40494025eed" providerId="ADAL" clId="{940878ED-6E33-4454-A626-3B116A2437C6}" dt="2026-09-13T09:10:10.515" v="420" actId="26606"/>
          <ac:picMkLst>
            <pc:docMk/>
            <pc:sldMk cId="0" sldId="2147482010"/>
            <ac:picMk id="379" creationId="{00000000-0000-0000-0000-000000000000}"/>
          </ac:picMkLst>
        </pc:picChg>
      </pc:sldChg>
      <pc:sldChg chg="addSp delSp modSp add mod">
        <pc:chgData name="Thomas Stockhammer" userId="2aa20ba2-ba43-46c1-9e8b-e40494025eed" providerId="ADAL" clId="{940878ED-6E33-4454-A626-3B116A2437C6}" dt="2026-09-13T09:10:10.515" v="420" actId="26606"/>
        <pc:sldMkLst>
          <pc:docMk/>
          <pc:sldMk cId="0" sldId="2147482011"/>
        </pc:sldMkLst>
        <pc:spChg chg="mod">
          <ac:chgData name="Thomas Stockhammer" userId="2aa20ba2-ba43-46c1-9e8b-e40494025eed" providerId="ADAL" clId="{940878ED-6E33-4454-A626-3B116A2437C6}" dt="2026-09-13T09:10:10.515" v="420" actId="26606"/>
          <ac:spMkLst>
            <pc:docMk/>
            <pc:sldMk cId="0" sldId="2147482011"/>
            <ac:spMk id="2" creationId="{00000000-0000-0000-0000-000000000000}"/>
          </ac:spMkLst>
        </pc:spChg>
        <pc:spChg chg="del">
          <ac:chgData name="Thomas Stockhammer" userId="2aa20ba2-ba43-46c1-9e8b-e40494025eed" providerId="ADAL" clId="{940878ED-6E33-4454-A626-3B116A2437C6}" dt="2026-09-13T09:10:10.515" v="420" actId="26606"/>
          <ac:spMkLst>
            <pc:docMk/>
            <pc:sldMk cId="0" sldId="2147482011"/>
            <ac:spMk id="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1"/>
            <ac:spMk id="394"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1"/>
            <ac:spMk id="397"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1"/>
            <ac:spMk id="400"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1"/>
            <ac:spMk id="403" creationId="{00000000-0000-0000-0000-000000000000}"/>
          </ac:spMkLst>
        </pc:spChg>
        <pc:spChg chg="add">
          <ac:chgData name="Thomas Stockhammer" userId="2aa20ba2-ba43-46c1-9e8b-e40494025eed" providerId="ADAL" clId="{940878ED-6E33-4454-A626-3B116A2437C6}" dt="2026-09-13T09:10:10.515" v="420" actId="26606"/>
          <ac:spMkLst>
            <pc:docMk/>
            <pc:sldMk cId="0" sldId="2147482011"/>
            <ac:spMk id="406" creationId="{00000000-0000-0000-0000-000000000000}"/>
          </ac:spMkLst>
        </pc:spChg>
        <pc:picChg chg="add">
          <ac:chgData name="Thomas Stockhammer" userId="2aa20ba2-ba43-46c1-9e8b-e40494025eed" providerId="ADAL" clId="{940878ED-6E33-4454-A626-3B116A2437C6}" dt="2026-09-13T09:10:10.515" v="420" actId="26606"/>
          <ac:picMkLst>
            <pc:docMk/>
            <pc:sldMk cId="0" sldId="2147482011"/>
            <ac:picMk id="396" creationId="{00000000-0000-0000-0000-000000000000}"/>
          </ac:picMkLst>
        </pc:picChg>
        <pc:picChg chg="add">
          <ac:chgData name="Thomas Stockhammer" userId="2aa20ba2-ba43-46c1-9e8b-e40494025eed" providerId="ADAL" clId="{940878ED-6E33-4454-A626-3B116A2437C6}" dt="2026-09-13T09:10:10.515" v="420" actId="26606"/>
          <ac:picMkLst>
            <pc:docMk/>
            <pc:sldMk cId="0" sldId="2147482011"/>
            <ac:picMk id="399" creationId="{00000000-0000-0000-0000-000000000000}"/>
          </ac:picMkLst>
        </pc:picChg>
        <pc:picChg chg="add">
          <ac:chgData name="Thomas Stockhammer" userId="2aa20ba2-ba43-46c1-9e8b-e40494025eed" providerId="ADAL" clId="{940878ED-6E33-4454-A626-3B116A2437C6}" dt="2026-09-13T09:10:10.515" v="420" actId="26606"/>
          <ac:picMkLst>
            <pc:docMk/>
            <pc:sldMk cId="0" sldId="2147482011"/>
            <ac:picMk id="408" creationId="{00000000-0000-0000-0000-000000000000}"/>
          </ac:picMkLst>
        </pc:picChg>
      </pc:sldChg>
      <pc:sldChg chg="modSp add mod">
        <pc:chgData name="Thomas Stockhammer" userId="2aa20ba2-ba43-46c1-9e8b-e40494025eed" providerId="ADAL" clId="{940878ED-6E33-4454-A626-3B116A2437C6}" dt="2026-09-13T11:11:30.124" v="488" actId="27636"/>
        <pc:sldMkLst>
          <pc:docMk/>
          <pc:sldMk cId="0" sldId="2147482012"/>
        </pc:sldMkLst>
        <pc:spChg chg="mod">
          <ac:chgData name="Thomas Stockhammer" userId="2aa20ba2-ba43-46c1-9e8b-e40494025eed" providerId="ADAL" clId="{940878ED-6E33-4454-A626-3B116A2437C6}" dt="2026-09-13T11:11:30.124" v="488" actId="27636"/>
          <ac:spMkLst>
            <pc:docMk/>
            <pc:sldMk cId="0" sldId="2147482012"/>
            <ac:spMk id="2" creationId="{00000000-0000-0000-0000-000000000000}"/>
          </ac:spMkLst>
        </pc:spChg>
      </pc:sldChg>
      <pc:sldChg chg="add del">
        <pc:chgData name="Thomas Stockhammer" userId="2aa20ba2-ba43-46c1-9e8b-e40494025eed" providerId="ADAL" clId="{940878ED-6E33-4454-A626-3B116A2437C6}" dt="2026-09-13T11:06:10.101" v="486" actId="47"/>
        <pc:sldMkLst>
          <pc:docMk/>
          <pc:sldMk cId="426883447" sldId="2147482012"/>
        </pc:sldMkLst>
      </pc:sldChg>
      <pc:sldChg chg="modSp add del mod">
        <pc:chgData name="Thomas Stockhammer" userId="2aa20ba2-ba43-46c1-9e8b-e40494025eed" providerId="ADAL" clId="{940878ED-6E33-4454-A626-3B116A2437C6}" dt="2026-09-13T12:29:42.774" v="1006" actId="47"/>
        <pc:sldMkLst>
          <pc:docMk/>
          <pc:sldMk cId="0" sldId="2147482013"/>
        </pc:sldMkLst>
        <pc:spChg chg="mod">
          <ac:chgData name="Thomas Stockhammer" userId="2aa20ba2-ba43-46c1-9e8b-e40494025eed" providerId="ADAL" clId="{940878ED-6E33-4454-A626-3B116A2437C6}" dt="2026-09-13T11:11:30.195" v="489" actId="27636"/>
          <ac:spMkLst>
            <pc:docMk/>
            <pc:sldMk cId="0" sldId="2147482013"/>
            <ac:spMk id="119" creationId="{00000000-0000-0000-0000-000000000000}"/>
          </ac:spMkLst>
        </pc:spChg>
      </pc:sldChg>
      <pc:sldChg chg="modSp del mod replId modNotes">
        <pc:chgData name="Thomas Stockhammer" userId="2aa20ba2-ba43-46c1-9e8b-e40494025eed" providerId="ADAL" clId="{940878ED-6E33-4454-A626-3B116A2437C6}" dt="2026-09-13T11:02:24.136" v="483" actId="26606"/>
        <pc:sldMkLst>
          <pc:docMk/>
          <pc:sldMk cId="426883447" sldId="2147482013"/>
        </pc:sldMkLst>
        <pc:spChg chg="mod">
          <ac:chgData name="Thomas Stockhammer" userId="2aa20ba2-ba43-46c1-9e8b-e40494025eed" providerId="ADAL" clId="{940878ED-6E33-4454-A626-3B116A2437C6}" dt="2026-09-13T07:48:08.188" v="405" actId="26606"/>
          <ac:spMkLst>
            <pc:docMk/>
            <pc:sldMk cId="426883447" sldId="2147482013"/>
            <ac:spMk id="4" creationId="{58C3A008-88E5-CBAC-0B1A-0A68E12F95A7}"/>
          </ac:spMkLst>
        </pc:spChg>
        <pc:spChg chg="mod">
          <ac:chgData name="Thomas Stockhammer" userId="2aa20ba2-ba43-46c1-9e8b-e40494025eed" providerId="ADAL" clId="{940878ED-6E33-4454-A626-3B116A2437C6}" dt="2026-09-13T07:48:08.188" v="405" actId="26606"/>
          <ac:spMkLst>
            <pc:docMk/>
            <pc:sldMk cId="426883447" sldId="2147482013"/>
            <ac:spMk id="22531" creationId="{43C7E445-FCFC-F82C-01EE-0D80C47935E8}"/>
          </ac:spMkLst>
        </pc:spChg>
        <pc:picChg chg="mod">
          <ac:chgData name="Thomas Stockhammer" userId="2aa20ba2-ba43-46c1-9e8b-e40494025eed" providerId="ADAL" clId="{940878ED-6E33-4454-A626-3B116A2437C6}" dt="2026-09-13T07:43:06.854" v="404" actId="26606"/>
          <ac:picMkLst>
            <pc:docMk/>
            <pc:sldMk cId="426883447" sldId="2147482013"/>
            <ac:picMk id="3" creationId="{76E15BB4-6EE6-3E44-0E4D-E6B4D43301AD}"/>
          </ac:picMkLst>
        </pc:picChg>
        <pc:picChg chg="mod">
          <ac:chgData name="Thomas Stockhammer" userId="2aa20ba2-ba43-46c1-9e8b-e40494025eed" providerId="ADAL" clId="{940878ED-6E33-4454-A626-3B116A2437C6}" dt="2026-09-13T07:43:06.854" v="404" actId="26606"/>
          <ac:picMkLst>
            <pc:docMk/>
            <pc:sldMk cId="426883447" sldId="2147482013"/>
            <ac:picMk id="5" creationId="{9FFBB618-4CD9-0DB7-17E8-39456126F5EF}"/>
          </ac:picMkLst>
        </pc:picChg>
      </pc:sldChg>
      <pc:sldChg chg="modSp add mod ord">
        <pc:chgData name="Thomas Stockhammer" userId="2aa20ba2-ba43-46c1-9e8b-e40494025eed" providerId="ADAL" clId="{940878ED-6E33-4454-A626-3B116A2437C6}" dt="2026-09-13T13:05:04.312" v="1039"/>
        <pc:sldMkLst>
          <pc:docMk/>
          <pc:sldMk cId="0" sldId="2147482014"/>
        </pc:sldMkLst>
        <pc:spChg chg="mod">
          <ac:chgData name="Thomas Stockhammer" userId="2aa20ba2-ba43-46c1-9e8b-e40494025eed" providerId="ADAL" clId="{940878ED-6E33-4454-A626-3B116A2437C6}" dt="2026-09-13T11:25:49.649" v="499" actId="27636"/>
          <ac:spMkLst>
            <pc:docMk/>
            <pc:sldMk cId="0" sldId="2147482014"/>
            <ac:spMk id="2" creationId="{00000000-0000-0000-0000-000000000000}"/>
          </ac:spMkLst>
        </pc:spChg>
        <pc:spChg chg="mod">
          <ac:chgData name="Thomas Stockhammer" userId="2aa20ba2-ba43-46c1-9e8b-e40494025eed" providerId="ADAL" clId="{940878ED-6E33-4454-A626-3B116A2437C6}" dt="2026-09-13T11:25:49.663" v="500" actId="27636"/>
          <ac:spMkLst>
            <pc:docMk/>
            <pc:sldMk cId="0" sldId="2147482014"/>
            <ac:spMk id="106" creationId="{00000000-0000-0000-0000-000000000000}"/>
          </ac:spMkLst>
        </pc:spChg>
        <pc:spChg chg="mod">
          <ac:chgData name="Thomas Stockhammer" userId="2aa20ba2-ba43-46c1-9e8b-e40494025eed" providerId="ADAL" clId="{940878ED-6E33-4454-A626-3B116A2437C6}" dt="2026-09-13T11:25:49.672" v="501" actId="27636"/>
          <ac:spMkLst>
            <pc:docMk/>
            <pc:sldMk cId="0" sldId="2147482014"/>
            <ac:spMk id="111" creationId="{00000000-0000-0000-0000-000000000000}"/>
          </ac:spMkLst>
        </pc:spChg>
        <pc:spChg chg="mod">
          <ac:chgData name="Thomas Stockhammer" userId="2aa20ba2-ba43-46c1-9e8b-e40494025eed" providerId="ADAL" clId="{940878ED-6E33-4454-A626-3B116A2437C6}" dt="2026-09-13T11:25:49.682" v="502" actId="27636"/>
          <ac:spMkLst>
            <pc:docMk/>
            <pc:sldMk cId="0" sldId="2147482014"/>
            <ac:spMk id="116" creationId="{00000000-0000-0000-0000-000000000000}"/>
          </ac:spMkLst>
        </pc:spChg>
      </pc:sldChg>
      <pc:sldChg chg="modSp add del mod">
        <pc:chgData name="Thomas Stockhammer" userId="2aa20ba2-ba43-46c1-9e8b-e40494025eed" providerId="ADAL" clId="{940878ED-6E33-4454-A626-3B116A2437C6}" dt="2026-09-13T13:14:02.714" v="1056" actId="47"/>
        <pc:sldMkLst>
          <pc:docMk/>
          <pc:sldMk cId="0" sldId="2147482015"/>
        </pc:sldMkLst>
        <pc:spChg chg="mod">
          <ac:chgData name="Thomas Stockhammer" userId="2aa20ba2-ba43-46c1-9e8b-e40494025eed" providerId="ADAL" clId="{940878ED-6E33-4454-A626-3B116A2437C6}" dt="2026-09-13T11:25:49.727" v="504" actId="27636"/>
          <ac:spMkLst>
            <pc:docMk/>
            <pc:sldMk cId="0" sldId="2147482015"/>
            <ac:spMk id="128" creationId="{00000000-0000-0000-0000-000000000000}"/>
          </ac:spMkLst>
        </pc:spChg>
        <pc:spChg chg="mod">
          <ac:chgData name="Thomas Stockhammer" userId="2aa20ba2-ba43-46c1-9e8b-e40494025eed" providerId="ADAL" clId="{940878ED-6E33-4454-A626-3B116A2437C6}" dt="2026-09-13T11:25:49.743" v="505" actId="27636"/>
          <ac:spMkLst>
            <pc:docMk/>
            <pc:sldMk cId="0" sldId="2147482015"/>
            <ac:spMk id="133" creationId="{00000000-0000-0000-0000-000000000000}"/>
          </ac:spMkLst>
        </pc:spChg>
        <pc:spChg chg="mod">
          <ac:chgData name="Thomas Stockhammer" userId="2aa20ba2-ba43-46c1-9e8b-e40494025eed" providerId="ADAL" clId="{940878ED-6E33-4454-A626-3B116A2437C6}" dt="2026-09-13T11:25:49.718" v="503" actId="27636"/>
          <ac:spMkLst>
            <pc:docMk/>
            <pc:sldMk cId="0" sldId="2147482015"/>
            <ac:spMk id="138" creationId="{00000000-0000-0000-0000-000000000000}"/>
          </ac:spMkLst>
        </pc:spChg>
      </pc:sldChg>
      <pc:sldChg chg="addSp delSp modSp add mod">
        <pc:chgData name="Thomas Stockhammer" userId="2aa20ba2-ba43-46c1-9e8b-e40494025eed" providerId="ADAL" clId="{940878ED-6E33-4454-A626-3B116A2437C6}" dt="2026-09-13T12:25:44.570" v="1005" actId="27636"/>
        <pc:sldMkLst>
          <pc:docMk/>
          <pc:sldMk cId="0" sldId="2147482016"/>
        </pc:sldMkLst>
        <pc:spChg chg="mod">
          <ac:chgData name="Thomas Stockhammer" userId="2aa20ba2-ba43-46c1-9e8b-e40494025eed" providerId="ADAL" clId="{940878ED-6E33-4454-A626-3B116A2437C6}" dt="2026-09-13T12:25:44.514" v="1004" actId="26606"/>
          <ac:spMkLst>
            <pc:docMk/>
            <pc:sldMk cId="0" sldId="2147482016"/>
            <ac:spMk id="2" creationId="{00000000-0000-0000-0000-000000000000}"/>
          </ac:spMkLst>
        </pc:spChg>
        <pc:spChg chg="mod">
          <ac:chgData name="Thomas Stockhammer" userId="2aa20ba2-ba43-46c1-9e8b-e40494025eed" providerId="ADAL" clId="{940878ED-6E33-4454-A626-3B116A2437C6}" dt="2026-09-13T12:25:44.570" v="1005" actId="27636"/>
          <ac:spMkLst>
            <pc:docMk/>
            <pc:sldMk cId="0" sldId="2147482016"/>
            <ac:spMk id="102" creationId="{00000000-0000-0000-0000-000000000000}"/>
          </ac:spMkLst>
        </pc:spChg>
        <pc:spChg chg="add">
          <ac:chgData name="Thomas Stockhammer" userId="2aa20ba2-ba43-46c1-9e8b-e40494025eed" providerId="ADAL" clId="{940878ED-6E33-4454-A626-3B116A2437C6}" dt="2026-09-13T12:25:44.514" v="1004" actId="26606"/>
          <ac:spMkLst>
            <pc:docMk/>
            <pc:sldMk cId="0" sldId="2147482016"/>
            <ac:spMk id="106" creationId="{00000000-0000-0000-0000-000000000000}"/>
          </ac:spMkLst>
        </pc:spChg>
        <pc:spChg chg="add">
          <ac:chgData name="Thomas Stockhammer" userId="2aa20ba2-ba43-46c1-9e8b-e40494025eed" providerId="ADAL" clId="{940878ED-6E33-4454-A626-3B116A2437C6}" dt="2026-09-13T12:25:44.514" v="1004" actId="26606"/>
          <ac:spMkLst>
            <pc:docMk/>
            <pc:sldMk cId="0" sldId="2147482016"/>
            <ac:spMk id="108" creationId="{00000000-0000-0000-0000-000000000000}"/>
          </ac:spMkLst>
        </pc:spChg>
        <pc:spChg chg="del">
          <ac:chgData name="Thomas Stockhammer" userId="2aa20ba2-ba43-46c1-9e8b-e40494025eed" providerId="ADAL" clId="{940878ED-6E33-4454-A626-3B116A2437C6}" dt="2026-09-13T12:25:44.514" v="1004" actId="26606"/>
          <ac:spMkLst>
            <pc:docMk/>
            <pc:sldMk cId="0" sldId="2147482016"/>
            <ac:spMk id="109" creationId="{00000000-0000-0000-0000-000000000000}"/>
          </ac:spMkLst>
        </pc:spChg>
        <pc:spChg chg="mod">
          <ac:chgData name="Thomas Stockhammer" userId="2aa20ba2-ba43-46c1-9e8b-e40494025eed" providerId="ADAL" clId="{940878ED-6E33-4454-A626-3B116A2437C6}" dt="2026-09-13T11:50:09.938" v="639" actId="27636"/>
          <ac:spMkLst>
            <pc:docMk/>
            <pc:sldMk cId="0" sldId="2147482016"/>
            <ac:spMk id="111" creationId="{00000000-0000-0000-0000-000000000000}"/>
          </ac:spMkLst>
        </pc:spChg>
        <pc:spChg chg="mod">
          <ac:chgData name="Thomas Stockhammer" userId="2aa20ba2-ba43-46c1-9e8b-e40494025eed" providerId="ADAL" clId="{940878ED-6E33-4454-A626-3B116A2437C6}" dt="2026-09-13T11:50:09.936" v="638" actId="27636"/>
          <ac:spMkLst>
            <pc:docMk/>
            <pc:sldMk cId="0" sldId="2147482016"/>
            <ac:spMk id="113" creationId="{00000000-0000-0000-0000-000000000000}"/>
          </ac:spMkLst>
        </pc:spChg>
        <pc:spChg chg="del">
          <ac:chgData name="Thomas Stockhammer" userId="2aa20ba2-ba43-46c1-9e8b-e40494025eed" providerId="ADAL" clId="{940878ED-6E33-4454-A626-3B116A2437C6}" dt="2026-09-13T12:25:44.514" v="1004" actId="26606"/>
          <ac:spMkLst>
            <pc:docMk/>
            <pc:sldMk cId="0" sldId="2147482016"/>
            <ac:spMk id="119" creationId="{00000000-0000-0000-0000-000000000000}"/>
          </ac:spMkLst>
        </pc:spChg>
        <pc:spChg chg="add">
          <ac:chgData name="Thomas Stockhammer" userId="2aa20ba2-ba43-46c1-9e8b-e40494025eed" providerId="ADAL" clId="{940878ED-6E33-4454-A626-3B116A2437C6}" dt="2026-09-13T12:25:44.514" v="1004" actId="26606"/>
          <ac:spMkLst>
            <pc:docMk/>
            <pc:sldMk cId="0" sldId="2147482016"/>
            <ac:spMk id="120" creationId="{00000000-0000-0000-0000-000000000000}"/>
          </ac:spMkLst>
        </pc:spChg>
        <pc:spChg chg="add">
          <ac:chgData name="Thomas Stockhammer" userId="2aa20ba2-ba43-46c1-9e8b-e40494025eed" providerId="ADAL" clId="{940878ED-6E33-4454-A626-3B116A2437C6}" dt="2026-09-13T12:25:44.514" v="1004" actId="26606"/>
          <ac:spMkLst>
            <pc:docMk/>
            <pc:sldMk cId="0" sldId="2147482016"/>
            <ac:spMk id="122" creationId="{00000000-0000-0000-0000-000000000000}"/>
          </ac:spMkLst>
        </pc:spChg>
        <pc:spChg chg="mod">
          <ac:chgData name="Thomas Stockhammer" userId="2aa20ba2-ba43-46c1-9e8b-e40494025eed" providerId="ADAL" clId="{940878ED-6E33-4454-A626-3B116A2437C6}" dt="2026-09-13T11:50:09.941" v="640" actId="27636"/>
          <ac:spMkLst>
            <pc:docMk/>
            <pc:sldMk cId="0" sldId="2147482016"/>
            <ac:spMk id="123" creationId="{00000000-0000-0000-0000-000000000000}"/>
          </ac:spMkLst>
        </pc:spChg>
        <pc:spChg chg="del">
          <ac:chgData name="Thomas Stockhammer" userId="2aa20ba2-ba43-46c1-9e8b-e40494025eed" providerId="ADAL" clId="{940878ED-6E33-4454-A626-3B116A2437C6}" dt="2026-09-13T12:25:44.514" v="1004" actId="26606"/>
          <ac:spMkLst>
            <pc:docMk/>
            <pc:sldMk cId="0" sldId="2147482016"/>
            <ac:spMk id="125" creationId="{00000000-0000-0000-0000-000000000000}"/>
          </ac:spMkLst>
        </pc:spChg>
        <pc:spChg chg="del">
          <ac:chgData name="Thomas Stockhammer" userId="2aa20ba2-ba43-46c1-9e8b-e40494025eed" providerId="ADAL" clId="{940878ED-6E33-4454-A626-3B116A2437C6}" dt="2026-09-13T12:25:44.514" v="1004" actId="26606"/>
          <ac:spMkLst>
            <pc:docMk/>
            <pc:sldMk cId="0" sldId="2147482016"/>
            <ac:spMk id="127" creationId="{00000000-0000-0000-0000-000000000000}"/>
          </ac:spMkLst>
        </pc:spChg>
        <pc:spChg chg="add">
          <ac:chgData name="Thomas Stockhammer" userId="2aa20ba2-ba43-46c1-9e8b-e40494025eed" providerId="ADAL" clId="{940878ED-6E33-4454-A626-3B116A2437C6}" dt="2026-09-13T12:25:44.514" v="1004" actId="26606"/>
          <ac:spMkLst>
            <pc:docMk/>
            <pc:sldMk cId="0" sldId="2147482016"/>
            <ac:spMk id="132" creationId="{00000000-0000-0000-0000-000000000000}"/>
          </ac:spMkLst>
        </pc:spChg>
      </pc:sldChg>
      <pc:sldChg chg="modSp add mod replId">
        <pc:chgData name="Thomas Stockhammer" userId="2aa20ba2-ba43-46c1-9e8b-e40494025eed" providerId="ADAL" clId="{940878ED-6E33-4454-A626-3B116A2437C6}" dt="2026-09-13T12:04:28.889" v="721" actId="20577"/>
        <pc:sldMkLst>
          <pc:docMk/>
          <pc:sldMk cId="4200495170" sldId="2147482017"/>
        </pc:sldMkLst>
        <pc:spChg chg="mod">
          <ac:chgData name="Thomas Stockhammer" userId="2aa20ba2-ba43-46c1-9e8b-e40494025eed" providerId="ADAL" clId="{940878ED-6E33-4454-A626-3B116A2437C6}" dt="2026-09-13T12:04:28.889" v="721" actId="20577"/>
          <ac:spMkLst>
            <pc:docMk/>
            <pc:sldMk cId="4200495170" sldId="2147482017"/>
            <ac:spMk id="302" creationId="{00000000-0000-0000-0000-000000000000}"/>
          </ac:spMkLst>
        </pc:spChg>
        <pc:spChg chg="mod">
          <ac:chgData name="Thomas Stockhammer" userId="2aa20ba2-ba43-46c1-9e8b-e40494025eed" providerId="ADAL" clId="{940878ED-6E33-4454-A626-3B116A2437C6}" dt="2026-09-13T12:04:21.432" v="717" actId="26606"/>
          <ac:spMkLst>
            <pc:docMk/>
            <pc:sldMk cId="4200495170" sldId="2147482017"/>
            <ac:spMk id="305" creationId="{00000000-0000-0000-0000-000000000000}"/>
          </ac:spMkLst>
        </pc:spChg>
        <pc:spChg chg="mod">
          <ac:chgData name="Thomas Stockhammer" userId="2aa20ba2-ba43-46c1-9e8b-e40494025eed" providerId="ADAL" clId="{940878ED-6E33-4454-A626-3B116A2437C6}" dt="2026-09-13T12:04:21.432" v="717" actId="26606"/>
          <ac:spMkLst>
            <pc:docMk/>
            <pc:sldMk cId="4200495170" sldId="2147482017"/>
            <ac:spMk id="308" creationId="{00000000-0000-0000-0000-000000000000}"/>
          </ac:spMkLst>
        </pc:spChg>
        <pc:spChg chg="mod">
          <ac:chgData name="Thomas Stockhammer" userId="2aa20ba2-ba43-46c1-9e8b-e40494025eed" providerId="ADAL" clId="{940878ED-6E33-4454-A626-3B116A2437C6}" dt="2026-09-13T12:02:54.619" v="716" actId="20577"/>
          <ac:spMkLst>
            <pc:docMk/>
            <pc:sldMk cId="4200495170" sldId="2147482017"/>
            <ac:spMk id="311" creationId="{00000000-0000-0000-0000-000000000000}"/>
          </ac:spMkLst>
        </pc:spChg>
      </pc:sldChg>
      <pc:sldMasterChg chg="modSp mod delSldLayout">
        <pc:chgData name="Thomas Stockhammer" userId="2aa20ba2-ba43-46c1-9e8b-e40494025eed" providerId="ADAL" clId="{940878ED-6E33-4454-A626-3B116A2437C6}" dt="2026-09-13T13:14:32.639" v="1058" actId="47"/>
        <pc:sldMasterMkLst>
          <pc:docMk/>
          <pc:sldMasterMk cId="3358121421" sldId="2147483648"/>
        </pc:sldMasterMkLst>
        <pc:spChg chg="mod">
          <ac:chgData name="Thomas Stockhammer" userId="2aa20ba2-ba43-46c1-9e8b-e40494025eed" providerId="ADAL" clId="{940878ED-6E33-4454-A626-3B116A2437C6}" dt="2026-09-13T11:57:15.191" v="678" actId="20577"/>
          <ac:spMkLst>
            <pc:docMk/>
            <pc:sldMasterMk cId="3358121421" sldId="2147483648"/>
            <ac:spMk id="8" creationId="{719109F7-93B6-D5E6-5BD3-E4C15B832DB1}"/>
          </ac:spMkLst>
        </pc:spChg>
        <pc:sldLayoutChg chg="del">
          <pc:chgData name="Thomas Stockhammer" userId="2aa20ba2-ba43-46c1-9e8b-e40494025eed" providerId="ADAL" clId="{940878ED-6E33-4454-A626-3B116A2437C6}" dt="2026-09-13T13:14:32.639" v="1058" actId="47"/>
          <pc:sldLayoutMkLst>
            <pc:docMk/>
            <pc:sldMasterMk cId="3358121421" sldId="2147483648"/>
            <pc:sldLayoutMk cId="582111641" sldId="214748366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30BC9A-BBE7-452C-9E92-5FF37C8F1BEB}"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B21E3D2C-AC86-4725-AF42-995EA5BD8562}">
      <dgm:prSet phldrT="[Text]"/>
      <dgm:spPr/>
      <dgm:t>
        <a:bodyPr/>
        <a:lstStyle/>
        <a:p>
          <a:pPr>
            <a:buSzPts val="1000"/>
            <a:buFont typeface="Symbol" panose="05050102010706020507" pitchFamily="18" charset="2"/>
            <a:buChar char=""/>
          </a:pPr>
          <a:r>
            <a:rPr lang="en-US"/>
            <a:t>System-independent deployment</a:t>
          </a:r>
        </a:p>
      </dgm:t>
    </dgm:pt>
    <dgm:pt modelId="{FD39A788-CD29-447F-A19C-3F6518F66C2E}" type="parTrans" cxnId="{BDAAB04D-2248-41EB-93C8-974535250CD1}">
      <dgm:prSet/>
      <dgm:spPr/>
      <dgm:t>
        <a:bodyPr/>
        <a:lstStyle/>
        <a:p>
          <a:endParaRPr lang="en-US"/>
        </a:p>
      </dgm:t>
    </dgm:pt>
    <dgm:pt modelId="{ADDF0CA3-7967-44B2-B50F-B08222FEA82F}" type="sibTrans" cxnId="{BDAAB04D-2248-41EB-93C8-974535250CD1}">
      <dgm:prSet/>
      <dgm:spPr/>
      <dgm:t>
        <a:bodyPr/>
        <a:lstStyle/>
        <a:p>
          <a:endParaRPr lang="en-US"/>
        </a:p>
      </dgm:t>
    </dgm:pt>
    <dgm:pt modelId="{D06AA05E-DBF7-47F3-93BF-523DF2022898}">
      <dgm:prSet/>
      <dgm:spPr/>
      <dgm:t>
        <a:bodyPr/>
        <a:lstStyle/>
        <a:p>
          <a:pPr>
            <a:buSzPts val="1000"/>
            <a:buFont typeface="Symbol" panose="05050102010706020507" pitchFamily="18" charset="2"/>
            <a:buChar char=""/>
          </a:pPr>
          <a:r>
            <a:rPr lang="en-US"/>
            <a:t>Expanded in-band client metadata</a:t>
          </a:r>
        </a:p>
      </dgm:t>
    </dgm:pt>
    <dgm:pt modelId="{D6FA2407-54D5-4108-9D0A-F30E57003F2B}" type="parTrans" cxnId="{4B5D57BD-68EE-4B64-811B-57B0D22FCE13}">
      <dgm:prSet/>
      <dgm:spPr/>
      <dgm:t>
        <a:bodyPr/>
        <a:lstStyle/>
        <a:p>
          <a:endParaRPr lang="en-US"/>
        </a:p>
      </dgm:t>
    </dgm:pt>
    <dgm:pt modelId="{9A55E748-14AE-4A70-A629-885671F73420}" type="sibTrans" cxnId="{4B5D57BD-68EE-4B64-811B-57B0D22FCE13}">
      <dgm:prSet/>
      <dgm:spPr/>
      <dgm:t>
        <a:bodyPr/>
        <a:lstStyle/>
        <a:p>
          <a:endParaRPr lang="en-US"/>
        </a:p>
      </dgm:t>
    </dgm:pt>
    <dgm:pt modelId="{07099B26-01E2-4577-A5C2-F475AFDD0262}">
      <dgm:prSet/>
      <dgm:spPr/>
      <dgm:t>
        <a:bodyPr/>
        <a:lstStyle/>
        <a:p>
          <a:pPr>
            <a:buSzPts val="1000"/>
            <a:buFont typeface="Symbol" panose="05050102010706020507" pitchFamily="18" charset="2"/>
            <a:buChar char=""/>
          </a:pPr>
          <a:r>
            <a:rPr lang="en-US"/>
            <a:t>Latency measurement and control</a:t>
          </a:r>
        </a:p>
      </dgm:t>
    </dgm:pt>
    <dgm:pt modelId="{FB8272D5-3D3D-4469-AB06-0A409FDD73B8}" type="parTrans" cxnId="{C41DF8E9-E7BA-4BD0-9AA8-AABEC514451D}">
      <dgm:prSet/>
      <dgm:spPr/>
      <dgm:t>
        <a:bodyPr/>
        <a:lstStyle/>
        <a:p>
          <a:endParaRPr lang="en-US"/>
        </a:p>
      </dgm:t>
    </dgm:pt>
    <dgm:pt modelId="{ABC2D4D6-7B21-4A81-B93F-2E93558A421F}" type="sibTrans" cxnId="{C41DF8E9-E7BA-4BD0-9AA8-AABEC514451D}">
      <dgm:prSet/>
      <dgm:spPr/>
      <dgm:t>
        <a:bodyPr/>
        <a:lstStyle/>
        <a:p>
          <a:endParaRPr lang="en-US"/>
        </a:p>
      </dgm:t>
    </dgm:pt>
    <dgm:pt modelId="{210BA628-2E9F-4452-87A9-FDBA91F58785}">
      <dgm:prSet/>
      <dgm:spPr/>
      <dgm:t>
        <a:bodyPr/>
        <a:lstStyle/>
        <a:p>
          <a:pPr>
            <a:buSzPts val="1000"/>
            <a:buFont typeface="Symbol" panose="05050102010706020507" pitchFamily="18" charset="2"/>
            <a:buChar char=""/>
          </a:pPr>
          <a:r>
            <a:rPr lang="en-US"/>
            <a:t>Network- and server-assisted streaming</a:t>
          </a:r>
        </a:p>
      </dgm:t>
    </dgm:pt>
    <dgm:pt modelId="{AEE107FA-1162-4676-BF92-77985E6E084E}" type="parTrans" cxnId="{90F34477-D185-40A3-89B9-7FCF9DD4507D}">
      <dgm:prSet/>
      <dgm:spPr/>
      <dgm:t>
        <a:bodyPr/>
        <a:lstStyle/>
        <a:p>
          <a:endParaRPr lang="en-US"/>
        </a:p>
      </dgm:t>
    </dgm:pt>
    <dgm:pt modelId="{B2267D74-CB59-45D5-BC42-8B765E15D84C}" type="sibTrans" cxnId="{90F34477-D185-40A3-89B9-7FCF9DD4507D}">
      <dgm:prSet/>
      <dgm:spPr/>
      <dgm:t>
        <a:bodyPr/>
        <a:lstStyle/>
        <a:p>
          <a:endParaRPr lang="en-US"/>
        </a:p>
      </dgm:t>
    </dgm:pt>
    <dgm:pt modelId="{B12AB98B-7B86-48F8-A62B-FAFF207D802E}">
      <dgm:prSet/>
      <dgm:spPr/>
      <dgm:t>
        <a:bodyPr/>
        <a:lstStyle/>
        <a:p>
          <a:pPr>
            <a:buSzPts val="1000"/>
            <a:buFont typeface="Symbol" panose="05050102010706020507" pitchFamily="18" charset="2"/>
            <a:buChar char=""/>
          </a:pPr>
          <a:r>
            <a:rPr lang="en-US"/>
            <a:t>Multi-access and multi-network delivery</a:t>
          </a:r>
        </a:p>
      </dgm:t>
    </dgm:pt>
    <dgm:pt modelId="{D6B0B62A-BBC4-42F3-B34B-35DEAAD6313D}" type="parTrans" cxnId="{C7E48936-9450-4785-8CAF-883689D646D5}">
      <dgm:prSet/>
      <dgm:spPr/>
      <dgm:t>
        <a:bodyPr/>
        <a:lstStyle/>
        <a:p>
          <a:endParaRPr lang="en-US"/>
        </a:p>
      </dgm:t>
    </dgm:pt>
    <dgm:pt modelId="{B4F9EB3A-FAF0-4444-9A75-55A2BB504B3A}" type="sibTrans" cxnId="{C7E48936-9450-4785-8CAF-883689D646D5}">
      <dgm:prSet/>
      <dgm:spPr/>
      <dgm:t>
        <a:bodyPr/>
        <a:lstStyle/>
        <a:p>
          <a:endParaRPr lang="en-US"/>
        </a:p>
      </dgm:t>
    </dgm:pt>
    <dgm:pt modelId="{14AF218E-4860-4E5E-BDFE-3BE8AA13F7A7}">
      <dgm:prSet/>
      <dgm:spPr/>
      <dgm:t>
        <a:bodyPr/>
        <a:lstStyle/>
        <a:p>
          <a:pPr>
            <a:buSzPts val="1000"/>
            <a:buFont typeface="Symbol" panose="05050102010706020507" pitchFamily="18" charset="2"/>
            <a:buChar char=""/>
          </a:pPr>
          <a:r>
            <a:rPr lang="en-US"/>
            <a:t>Converged unicast and multicast/broadcast delivery</a:t>
          </a:r>
        </a:p>
      </dgm:t>
    </dgm:pt>
    <dgm:pt modelId="{8A963A6D-90C2-4CC8-AEA7-117846508355}" type="parTrans" cxnId="{CBA53792-7FD7-4CF3-BE76-8291FB119152}">
      <dgm:prSet/>
      <dgm:spPr/>
      <dgm:t>
        <a:bodyPr/>
        <a:lstStyle/>
        <a:p>
          <a:endParaRPr lang="en-US"/>
        </a:p>
      </dgm:t>
    </dgm:pt>
    <dgm:pt modelId="{2F3F3BA4-3F1C-4520-AED9-157981B94F6E}" type="sibTrans" cxnId="{CBA53792-7FD7-4CF3-BE76-8291FB119152}">
      <dgm:prSet/>
      <dgm:spPr/>
      <dgm:t>
        <a:bodyPr/>
        <a:lstStyle/>
        <a:p>
          <a:endParaRPr lang="en-US"/>
        </a:p>
      </dgm:t>
    </dgm:pt>
    <dgm:pt modelId="{9BE4341E-1124-4F30-A203-47DCE1BE0303}">
      <dgm:prSet/>
      <dgm:spPr/>
      <dgm:t>
        <a:bodyPr/>
        <a:lstStyle/>
        <a:p>
          <a:pPr>
            <a:buSzPts val="1000"/>
            <a:buFont typeface="Symbol" panose="05050102010706020507" pitchFamily="18" charset="2"/>
            <a:buChar char=""/>
          </a:pPr>
          <a:r>
            <a:rPr lang="en-US"/>
            <a:t>Energy-aware media delivery</a:t>
          </a:r>
        </a:p>
      </dgm:t>
    </dgm:pt>
    <dgm:pt modelId="{4C65A035-1CA1-4D30-AE72-DD8C79A82AE3}" type="parTrans" cxnId="{BC7BA4A6-8EC9-403A-BB1F-C13E604364F3}">
      <dgm:prSet/>
      <dgm:spPr/>
      <dgm:t>
        <a:bodyPr/>
        <a:lstStyle/>
        <a:p>
          <a:endParaRPr lang="en-US"/>
        </a:p>
      </dgm:t>
    </dgm:pt>
    <dgm:pt modelId="{2A21E2B5-F884-4A12-83AA-D96868D9F2C6}" type="sibTrans" cxnId="{BC7BA4A6-8EC9-403A-BB1F-C13E604364F3}">
      <dgm:prSet/>
      <dgm:spPr/>
      <dgm:t>
        <a:bodyPr/>
        <a:lstStyle/>
        <a:p>
          <a:endParaRPr lang="en-US"/>
        </a:p>
      </dgm:t>
    </dgm:pt>
    <dgm:pt modelId="{78AF09B6-6559-4756-A22F-8894273A74B7}" type="pres">
      <dgm:prSet presAssocID="{5A30BC9A-BBE7-452C-9E92-5FF37C8F1BEB}" presName="linearFlow" presStyleCnt="0">
        <dgm:presLayoutVars>
          <dgm:dir/>
          <dgm:resizeHandles val="exact"/>
        </dgm:presLayoutVars>
      </dgm:prSet>
      <dgm:spPr/>
    </dgm:pt>
    <dgm:pt modelId="{CC13C9E5-A9A8-47AC-B83F-5492E38D0D3D}" type="pres">
      <dgm:prSet presAssocID="{B21E3D2C-AC86-4725-AF42-995EA5BD8562}" presName="composite" presStyleCnt="0"/>
      <dgm:spPr/>
    </dgm:pt>
    <dgm:pt modelId="{763C47DF-8270-4ADB-A523-14BE03239541}" type="pres">
      <dgm:prSet presAssocID="{B21E3D2C-AC86-4725-AF42-995EA5BD8562}" presName="imgShp" presStyleLbl="fgImgPlace1" presStyleIdx="0" presStyleCnt="7"/>
      <dgm:spPr/>
    </dgm:pt>
    <dgm:pt modelId="{097050EF-F157-41EC-8B16-8424D4206D12}" type="pres">
      <dgm:prSet presAssocID="{B21E3D2C-AC86-4725-AF42-995EA5BD8562}" presName="txShp" presStyleLbl="node1" presStyleIdx="0" presStyleCnt="7">
        <dgm:presLayoutVars>
          <dgm:bulletEnabled val="1"/>
        </dgm:presLayoutVars>
      </dgm:prSet>
      <dgm:spPr/>
    </dgm:pt>
    <dgm:pt modelId="{31CFD47D-42F4-4331-B0DC-7078146087F0}" type="pres">
      <dgm:prSet presAssocID="{ADDF0CA3-7967-44B2-B50F-B08222FEA82F}" presName="spacing" presStyleCnt="0"/>
      <dgm:spPr/>
    </dgm:pt>
    <dgm:pt modelId="{E906AF65-3D63-4CB9-A507-06B1226B2CA4}" type="pres">
      <dgm:prSet presAssocID="{D06AA05E-DBF7-47F3-93BF-523DF2022898}" presName="composite" presStyleCnt="0"/>
      <dgm:spPr/>
    </dgm:pt>
    <dgm:pt modelId="{AB79353C-4AA2-4909-9D8A-40A00C0ED851}" type="pres">
      <dgm:prSet presAssocID="{D06AA05E-DBF7-47F3-93BF-523DF2022898}" presName="imgShp" presStyleLbl="fgImgPlace1" presStyleIdx="1" presStyleCnt="7"/>
      <dgm:spPr/>
    </dgm:pt>
    <dgm:pt modelId="{B4427D2A-45E9-4E27-8E2B-AE79DD9499F5}" type="pres">
      <dgm:prSet presAssocID="{D06AA05E-DBF7-47F3-93BF-523DF2022898}" presName="txShp" presStyleLbl="node1" presStyleIdx="1" presStyleCnt="7">
        <dgm:presLayoutVars>
          <dgm:bulletEnabled val="1"/>
        </dgm:presLayoutVars>
      </dgm:prSet>
      <dgm:spPr/>
    </dgm:pt>
    <dgm:pt modelId="{71881754-0871-4239-A439-5E0A501C5A54}" type="pres">
      <dgm:prSet presAssocID="{9A55E748-14AE-4A70-A629-885671F73420}" presName="spacing" presStyleCnt="0"/>
      <dgm:spPr/>
    </dgm:pt>
    <dgm:pt modelId="{E40CD278-98D1-4B5A-85CD-31DD59C3C09D}" type="pres">
      <dgm:prSet presAssocID="{07099B26-01E2-4577-A5C2-F475AFDD0262}" presName="composite" presStyleCnt="0"/>
      <dgm:spPr/>
    </dgm:pt>
    <dgm:pt modelId="{6887C5EF-4526-4F8C-A78F-58E35EA6CB40}" type="pres">
      <dgm:prSet presAssocID="{07099B26-01E2-4577-A5C2-F475AFDD0262}" presName="imgShp" presStyleLbl="fgImgPlace1" presStyleIdx="2" presStyleCnt="7"/>
      <dgm:spPr/>
    </dgm:pt>
    <dgm:pt modelId="{004DC31C-65D9-414F-A9BF-D46EA0E19250}" type="pres">
      <dgm:prSet presAssocID="{07099B26-01E2-4577-A5C2-F475AFDD0262}" presName="txShp" presStyleLbl="node1" presStyleIdx="2" presStyleCnt="7">
        <dgm:presLayoutVars>
          <dgm:bulletEnabled val="1"/>
        </dgm:presLayoutVars>
      </dgm:prSet>
      <dgm:spPr/>
    </dgm:pt>
    <dgm:pt modelId="{5EA56C97-5432-460B-9475-1B706C4E3731}" type="pres">
      <dgm:prSet presAssocID="{ABC2D4D6-7B21-4A81-B93F-2E93558A421F}" presName="spacing" presStyleCnt="0"/>
      <dgm:spPr/>
    </dgm:pt>
    <dgm:pt modelId="{5B5B5B68-0483-4FE9-A231-E0DF39CBD281}" type="pres">
      <dgm:prSet presAssocID="{210BA628-2E9F-4452-87A9-FDBA91F58785}" presName="composite" presStyleCnt="0"/>
      <dgm:spPr/>
    </dgm:pt>
    <dgm:pt modelId="{DE142C6B-2EC1-49AC-B885-394A4F4B70EC}" type="pres">
      <dgm:prSet presAssocID="{210BA628-2E9F-4452-87A9-FDBA91F58785}" presName="imgShp" presStyleLbl="fgImgPlace1" presStyleIdx="3" presStyleCnt="7"/>
      <dgm:spPr/>
    </dgm:pt>
    <dgm:pt modelId="{02FC11EC-F496-42C7-BEC8-4C3EF318858B}" type="pres">
      <dgm:prSet presAssocID="{210BA628-2E9F-4452-87A9-FDBA91F58785}" presName="txShp" presStyleLbl="node1" presStyleIdx="3" presStyleCnt="7">
        <dgm:presLayoutVars>
          <dgm:bulletEnabled val="1"/>
        </dgm:presLayoutVars>
      </dgm:prSet>
      <dgm:spPr/>
    </dgm:pt>
    <dgm:pt modelId="{9D5ABB7F-B204-4D42-AA57-3AE6C14A6400}" type="pres">
      <dgm:prSet presAssocID="{B2267D74-CB59-45D5-BC42-8B765E15D84C}" presName="spacing" presStyleCnt="0"/>
      <dgm:spPr/>
    </dgm:pt>
    <dgm:pt modelId="{BFFCAD59-D686-47BF-AB02-145526CB447D}" type="pres">
      <dgm:prSet presAssocID="{B12AB98B-7B86-48F8-A62B-FAFF207D802E}" presName="composite" presStyleCnt="0"/>
      <dgm:spPr/>
    </dgm:pt>
    <dgm:pt modelId="{E6DFFC72-6A8A-4A71-AAED-33EED529E272}" type="pres">
      <dgm:prSet presAssocID="{B12AB98B-7B86-48F8-A62B-FAFF207D802E}" presName="imgShp" presStyleLbl="fgImgPlace1" presStyleIdx="4" presStyleCnt="7"/>
      <dgm:spPr/>
    </dgm:pt>
    <dgm:pt modelId="{3CB0CF31-980E-4751-9CD7-90A098CF7E0C}" type="pres">
      <dgm:prSet presAssocID="{B12AB98B-7B86-48F8-A62B-FAFF207D802E}" presName="txShp" presStyleLbl="node1" presStyleIdx="4" presStyleCnt="7">
        <dgm:presLayoutVars>
          <dgm:bulletEnabled val="1"/>
        </dgm:presLayoutVars>
      </dgm:prSet>
      <dgm:spPr/>
    </dgm:pt>
    <dgm:pt modelId="{D49B98D3-56AA-458F-A6DF-4572D44FF8E9}" type="pres">
      <dgm:prSet presAssocID="{B4F9EB3A-FAF0-4444-9A75-55A2BB504B3A}" presName="spacing" presStyleCnt="0"/>
      <dgm:spPr/>
    </dgm:pt>
    <dgm:pt modelId="{B2F7AD9B-85C6-4B64-9EE9-E6176D0278C1}" type="pres">
      <dgm:prSet presAssocID="{14AF218E-4860-4E5E-BDFE-3BE8AA13F7A7}" presName="composite" presStyleCnt="0"/>
      <dgm:spPr/>
    </dgm:pt>
    <dgm:pt modelId="{F5EB57FF-0DC1-4DFF-9038-50D3EEB46606}" type="pres">
      <dgm:prSet presAssocID="{14AF218E-4860-4E5E-BDFE-3BE8AA13F7A7}" presName="imgShp" presStyleLbl="fgImgPlace1" presStyleIdx="5" presStyleCnt="7"/>
      <dgm:spPr/>
    </dgm:pt>
    <dgm:pt modelId="{AC23539A-7D02-4D1B-85E4-7F49FD509255}" type="pres">
      <dgm:prSet presAssocID="{14AF218E-4860-4E5E-BDFE-3BE8AA13F7A7}" presName="txShp" presStyleLbl="node1" presStyleIdx="5" presStyleCnt="7">
        <dgm:presLayoutVars>
          <dgm:bulletEnabled val="1"/>
        </dgm:presLayoutVars>
      </dgm:prSet>
      <dgm:spPr/>
    </dgm:pt>
    <dgm:pt modelId="{BF242DF0-E074-491C-9187-FAADD9F4A03F}" type="pres">
      <dgm:prSet presAssocID="{2F3F3BA4-3F1C-4520-AED9-157981B94F6E}" presName="spacing" presStyleCnt="0"/>
      <dgm:spPr/>
    </dgm:pt>
    <dgm:pt modelId="{E78813A3-A618-4850-B91B-17D7CA95071D}" type="pres">
      <dgm:prSet presAssocID="{9BE4341E-1124-4F30-A203-47DCE1BE0303}" presName="composite" presStyleCnt="0"/>
      <dgm:spPr/>
    </dgm:pt>
    <dgm:pt modelId="{C380D101-8876-4284-BF62-8B82A254EDD8}" type="pres">
      <dgm:prSet presAssocID="{9BE4341E-1124-4F30-A203-47DCE1BE0303}" presName="imgShp" presStyleLbl="fgImgPlace1" presStyleIdx="6" presStyleCnt="7"/>
      <dgm:spPr/>
    </dgm:pt>
    <dgm:pt modelId="{31B81DC0-68AC-44B3-B169-FD0D5A8B115C}" type="pres">
      <dgm:prSet presAssocID="{9BE4341E-1124-4F30-A203-47DCE1BE0303}" presName="txShp" presStyleLbl="node1" presStyleIdx="6" presStyleCnt="7">
        <dgm:presLayoutVars>
          <dgm:bulletEnabled val="1"/>
        </dgm:presLayoutVars>
      </dgm:prSet>
      <dgm:spPr/>
    </dgm:pt>
  </dgm:ptLst>
  <dgm:cxnLst>
    <dgm:cxn modelId="{3A27BA12-3B34-4EE9-9EDE-07B9A3E3A337}" type="presOf" srcId="{14AF218E-4860-4E5E-BDFE-3BE8AA13F7A7}" destId="{AC23539A-7D02-4D1B-85E4-7F49FD509255}" srcOrd="0" destOrd="0" presId="urn:microsoft.com/office/officeart/2005/8/layout/vList3"/>
    <dgm:cxn modelId="{D8F75A30-E576-4DBB-900D-22FCBB31C541}" type="presOf" srcId="{B12AB98B-7B86-48F8-A62B-FAFF207D802E}" destId="{3CB0CF31-980E-4751-9CD7-90A098CF7E0C}" srcOrd="0" destOrd="0" presId="urn:microsoft.com/office/officeart/2005/8/layout/vList3"/>
    <dgm:cxn modelId="{99714434-6A7F-44BD-8BE4-28391ACBC17B}" type="presOf" srcId="{9BE4341E-1124-4F30-A203-47DCE1BE0303}" destId="{31B81DC0-68AC-44B3-B169-FD0D5A8B115C}" srcOrd="0" destOrd="0" presId="urn:microsoft.com/office/officeart/2005/8/layout/vList3"/>
    <dgm:cxn modelId="{C7E48936-9450-4785-8CAF-883689D646D5}" srcId="{5A30BC9A-BBE7-452C-9E92-5FF37C8F1BEB}" destId="{B12AB98B-7B86-48F8-A62B-FAFF207D802E}" srcOrd="4" destOrd="0" parTransId="{D6B0B62A-BBC4-42F3-B34B-35DEAAD6313D}" sibTransId="{B4F9EB3A-FAF0-4444-9A75-55A2BB504B3A}"/>
    <dgm:cxn modelId="{0619A143-EB10-48C5-A368-BA590EFD7365}" type="presOf" srcId="{210BA628-2E9F-4452-87A9-FDBA91F58785}" destId="{02FC11EC-F496-42C7-BEC8-4C3EF318858B}" srcOrd="0" destOrd="0" presId="urn:microsoft.com/office/officeart/2005/8/layout/vList3"/>
    <dgm:cxn modelId="{66E06C66-113F-456F-BCDC-81614AF90AC0}" type="presOf" srcId="{B21E3D2C-AC86-4725-AF42-995EA5BD8562}" destId="{097050EF-F157-41EC-8B16-8424D4206D12}" srcOrd="0" destOrd="0" presId="urn:microsoft.com/office/officeart/2005/8/layout/vList3"/>
    <dgm:cxn modelId="{B4F10F69-BACC-47E9-878E-9FDB4BF247D1}" type="presOf" srcId="{D06AA05E-DBF7-47F3-93BF-523DF2022898}" destId="{B4427D2A-45E9-4E27-8E2B-AE79DD9499F5}" srcOrd="0" destOrd="0" presId="urn:microsoft.com/office/officeart/2005/8/layout/vList3"/>
    <dgm:cxn modelId="{BDAAB04D-2248-41EB-93C8-974535250CD1}" srcId="{5A30BC9A-BBE7-452C-9E92-5FF37C8F1BEB}" destId="{B21E3D2C-AC86-4725-AF42-995EA5BD8562}" srcOrd="0" destOrd="0" parTransId="{FD39A788-CD29-447F-A19C-3F6518F66C2E}" sibTransId="{ADDF0CA3-7967-44B2-B50F-B08222FEA82F}"/>
    <dgm:cxn modelId="{90F34477-D185-40A3-89B9-7FCF9DD4507D}" srcId="{5A30BC9A-BBE7-452C-9E92-5FF37C8F1BEB}" destId="{210BA628-2E9F-4452-87A9-FDBA91F58785}" srcOrd="3" destOrd="0" parTransId="{AEE107FA-1162-4676-BF92-77985E6E084E}" sibTransId="{B2267D74-CB59-45D5-BC42-8B765E15D84C}"/>
    <dgm:cxn modelId="{91B03B7A-A572-45CC-9D85-F5F99ACE298D}" type="presOf" srcId="{07099B26-01E2-4577-A5C2-F475AFDD0262}" destId="{004DC31C-65D9-414F-A9BF-D46EA0E19250}" srcOrd="0" destOrd="0" presId="urn:microsoft.com/office/officeart/2005/8/layout/vList3"/>
    <dgm:cxn modelId="{EB89538B-7C8A-49E8-9DF5-D55F3EEE7574}" type="presOf" srcId="{5A30BC9A-BBE7-452C-9E92-5FF37C8F1BEB}" destId="{78AF09B6-6559-4756-A22F-8894273A74B7}" srcOrd="0" destOrd="0" presId="urn:microsoft.com/office/officeart/2005/8/layout/vList3"/>
    <dgm:cxn modelId="{CBA53792-7FD7-4CF3-BE76-8291FB119152}" srcId="{5A30BC9A-BBE7-452C-9E92-5FF37C8F1BEB}" destId="{14AF218E-4860-4E5E-BDFE-3BE8AA13F7A7}" srcOrd="5" destOrd="0" parTransId="{8A963A6D-90C2-4CC8-AEA7-117846508355}" sibTransId="{2F3F3BA4-3F1C-4520-AED9-157981B94F6E}"/>
    <dgm:cxn modelId="{BC7BA4A6-8EC9-403A-BB1F-C13E604364F3}" srcId="{5A30BC9A-BBE7-452C-9E92-5FF37C8F1BEB}" destId="{9BE4341E-1124-4F30-A203-47DCE1BE0303}" srcOrd="6" destOrd="0" parTransId="{4C65A035-1CA1-4D30-AE72-DD8C79A82AE3}" sibTransId="{2A21E2B5-F884-4A12-83AA-D96868D9F2C6}"/>
    <dgm:cxn modelId="{4B5D57BD-68EE-4B64-811B-57B0D22FCE13}" srcId="{5A30BC9A-BBE7-452C-9E92-5FF37C8F1BEB}" destId="{D06AA05E-DBF7-47F3-93BF-523DF2022898}" srcOrd="1" destOrd="0" parTransId="{D6FA2407-54D5-4108-9D0A-F30E57003F2B}" sibTransId="{9A55E748-14AE-4A70-A629-885671F73420}"/>
    <dgm:cxn modelId="{C41DF8E9-E7BA-4BD0-9AA8-AABEC514451D}" srcId="{5A30BC9A-BBE7-452C-9E92-5FF37C8F1BEB}" destId="{07099B26-01E2-4577-A5C2-F475AFDD0262}" srcOrd="2" destOrd="0" parTransId="{FB8272D5-3D3D-4469-AB06-0A409FDD73B8}" sibTransId="{ABC2D4D6-7B21-4A81-B93F-2E93558A421F}"/>
    <dgm:cxn modelId="{82BEA785-408C-49FC-9DCB-32ADE5248B03}" type="presParOf" srcId="{78AF09B6-6559-4756-A22F-8894273A74B7}" destId="{CC13C9E5-A9A8-47AC-B83F-5492E38D0D3D}" srcOrd="0" destOrd="0" presId="urn:microsoft.com/office/officeart/2005/8/layout/vList3"/>
    <dgm:cxn modelId="{BD4DA1DD-0388-4412-AD55-5768E924054C}" type="presParOf" srcId="{CC13C9E5-A9A8-47AC-B83F-5492E38D0D3D}" destId="{763C47DF-8270-4ADB-A523-14BE03239541}" srcOrd="0" destOrd="0" presId="urn:microsoft.com/office/officeart/2005/8/layout/vList3"/>
    <dgm:cxn modelId="{1832805D-E2FD-4B63-95E4-75A794EE03C2}" type="presParOf" srcId="{CC13C9E5-A9A8-47AC-B83F-5492E38D0D3D}" destId="{097050EF-F157-41EC-8B16-8424D4206D12}" srcOrd="1" destOrd="0" presId="urn:microsoft.com/office/officeart/2005/8/layout/vList3"/>
    <dgm:cxn modelId="{7A745F1A-65BC-4105-93EE-6F69D7B237D6}" type="presParOf" srcId="{78AF09B6-6559-4756-A22F-8894273A74B7}" destId="{31CFD47D-42F4-4331-B0DC-7078146087F0}" srcOrd="1" destOrd="0" presId="urn:microsoft.com/office/officeart/2005/8/layout/vList3"/>
    <dgm:cxn modelId="{3341B97C-F3DF-4AEA-81BD-7FE20CF7A588}" type="presParOf" srcId="{78AF09B6-6559-4756-A22F-8894273A74B7}" destId="{E906AF65-3D63-4CB9-A507-06B1226B2CA4}" srcOrd="2" destOrd="0" presId="urn:microsoft.com/office/officeart/2005/8/layout/vList3"/>
    <dgm:cxn modelId="{ADC520AB-A08F-4D35-80AC-ED60C122E21C}" type="presParOf" srcId="{E906AF65-3D63-4CB9-A507-06B1226B2CA4}" destId="{AB79353C-4AA2-4909-9D8A-40A00C0ED851}" srcOrd="0" destOrd="0" presId="urn:microsoft.com/office/officeart/2005/8/layout/vList3"/>
    <dgm:cxn modelId="{9AF78B18-AB74-481F-8D26-515440CE7118}" type="presParOf" srcId="{E906AF65-3D63-4CB9-A507-06B1226B2CA4}" destId="{B4427D2A-45E9-4E27-8E2B-AE79DD9499F5}" srcOrd="1" destOrd="0" presId="urn:microsoft.com/office/officeart/2005/8/layout/vList3"/>
    <dgm:cxn modelId="{76B32126-D1F4-43AF-8B41-57F919448BAF}" type="presParOf" srcId="{78AF09B6-6559-4756-A22F-8894273A74B7}" destId="{71881754-0871-4239-A439-5E0A501C5A54}" srcOrd="3" destOrd="0" presId="urn:microsoft.com/office/officeart/2005/8/layout/vList3"/>
    <dgm:cxn modelId="{FF253326-328B-4D75-A037-88EC4284209B}" type="presParOf" srcId="{78AF09B6-6559-4756-A22F-8894273A74B7}" destId="{E40CD278-98D1-4B5A-85CD-31DD59C3C09D}" srcOrd="4" destOrd="0" presId="urn:microsoft.com/office/officeart/2005/8/layout/vList3"/>
    <dgm:cxn modelId="{413172E0-10E5-416C-904D-D12B455393BA}" type="presParOf" srcId="{E40CD278-98D1-4B5A-85CD-31DD59C3C09D}" destId="{6887C5EF-4526-4F8C-A78F-58E35EA6CB40}" srcOrd="0" destOrd="0" presId="urn:microsoft.com/office/officeart/2005/8/layout/vList3"/>
    <dgm:cxn modelId="{B71AC137-B0E9-49AE-9ED0-92FC595A2718}" type="presParOf" srcId="{E40CD278-98D1-4B5A-85CD-31DD59C3C09D}" destId="{004DC31C-65D9-414F-A9BF-D46EA0E19250}" srcOrd="1" destOrd="0" presId="urn:microsoft.com/office/officeart/2005/8/layout/vList3"/>
    <dgm:cxn modelId="{A26B243B-8421-4347-89FB-2ADB7ED595A7}" type="presParOf" srcId="{78AF09B6-6559-4756-A22F-8894273A74B7}" destId="{5EA56C97-5432-460B-9475-1B706C4E3731}" srcOrd="5" destOrd="0" presId="urn:microsoft.com/office/officeart/2005/8/layout/vList3"/>
    <dgm:cxn modelId="{1511B06E-38CA-40A7-9941-D83F139CDA41}" type="presParOf" srcId="{78AF09B6-6559-4756-A22F-8894273A74B7}" destId="{5B5B5B68-0483-4FE9-A231-E0DF39CBD281}" srcOrd="6" destOrd="0" presId="urn:microsoft.com/office/officeart/2005/8/layout/vList3"/>
    <dgm:cxn modelId="{28394636-7A46-4E0B-95AC-318DA70A9B4C}" type="presParOf" srcId="{5B5B5B68-0483-4FE9-A231-E0DF39CBD281}" destId="{DE142C6B-2EC1-49AC-B885-394A4F4B70EC}" srcOrd="0" destOrd="0" presId="urn:microsoft.com/office/officeart/2005/8/layout/vList3"/>
    <dgm:cxn modelId="{875A0926-C45A-4163-BE9D-6A0CAFAEAD75}" type="presParOf" srcId="{5B5B5B68-0483-4FE9-A231-E0DF39CBD281}" destId="{02FC11EC-F496-42C7-BEC8-4C3EF318858B}" srcOrd="1" destOrd="0" presId="urn:microsoft.com/office/officeart/2005/8/layout/vList3"/>
    <dgm:cxn modelId="{6E9EF793-C8C5-40A4-A83B-18DB054A8905}" type="presParOf" srcId="{78AF09B6-6559-4756-A22F-8894273A74B7}" destId="{9D5ABB7F-B204-4D42-AA57-3AE6C14A6400}" srcOrd="7" destOrd="0" presId="urn:microsoft.com/office/officeart/2005/8/layout/vList3"/>
    <dgm:cxn modelId="{4BE6C76C-E862-43A2-B578-23CE8668B3D0}" type="presParOf" srcId="{78AF09B6-6559-4756-A22F-8894273A74B7}" destId="{BFFCAD59-D686-47BF-AB02-145526CB447D}" srcOrd="8" destOrd="0" presId="urn:microsoft.com/office/officeart/2005/8/layout/vList3"/>
    <dgm:cxn modelId="{FC61AB98-C02A-44EF-B3A5-6DDD194E1B1A}" type="presParOf" srcId="{BFFCAD59-D686-47BF-AB02-145526CB447D}" destId="{E6DFFC72-6A8A-4A71-AAED-33EED529E272}" srcOrd="0" destOrd="0" presId="urn:microsoft.com/office/officeart/2005/8/layout/vList3"/>
    <dgm:cxn modelId="{2D1D0E64-A361-4D10-AE70-B239B962A2D1}" type="presParOf" srcId="{BFFCAD59-D686-47BF-AB02-145526CB447D}" destId="{3CB0CF31-980E-4751-9CD7-90A098CF7E0C}" srcOrd="1" destOrd="0" presId="urn:microsoft.com/office/officeart/2005/8/layout/vList3"/>
    <dgm:cxn modelId="{02E67420-AB02-4515-BA1D-001D5C4C66A4}" type="presParOf" srcId="{78AF09B6-6559-4756-A22F-8894273A74B7}" destId="{D49B98D3-56AA-458F-A6DF-4572D44FF8E9}" srcOrd="9" destOrd="0" presId="urn:microsoft.com/office/officeart/2005/8/layout/vList3"/>
    <dgm:cxn modelId="{454BDBB7-164E-400A-A75F-2500AEA24E6E}" type="presParOf" srcId="{78AF09B6-6559-4756-A22F-8894273A74B7}" destId="{B2F7AD9B-85C6-4B64-9EE9-E6176D0278C1}" srcOrd="10" destOrd="0" presId="urn:microsoft.com/office/officeart/2005/8/layout/vList3"/>
    <dgm:cxn modelId="{B1976F9A-A961-45BE-AA71-3A0AB205075E}" type="presParOf" srcId="{B2F7AD9B-85C6-4B64-9EE9-E6176D0278C1}" destId="{F5EB57FF-0DC1-4DFF-9038-50D3EEB46606}" srcOrd="0" destOrd="0" presId="urn:microsoft.com/office/officeart/2005/8/layout/vList3"/>
    <dgm:cxn modelId="{A06BA064-6C6A-4D54-BF00-712EA36C95CA}" type="presParOf" srcId="{B2F7AD9B-85C6-4B64-9EE9-E6176D0278C1}" destId="{AC23539A-7D02-4D1B-85E4-7F49FD509255}" srcOrd="1" destOrd="0" presId="urn:microsoft.com/office/officeart/2005/8/layout/vList3"/>
    <dgm:cxn modelId="{EE258F0F-493C-4B88-8307-A10E0621A17E}" type="presParOf" srcId="{78AF09B6-6559-4756-A22F-8894273A74B7}" destId="{BF242DF0-E074-491C-9187-FAADD9F4A03F}" srcOrd="11" destOrd="0" presId="urn:microsoft.com/office/officeart/2005/8/layout/vList3"/>
    <dgm:cxn modelId="{1CE9F293-A791-4594-AFDA-C376EAF48F71}" type="presParOf" srcId="{78AF09B6-6559-4756-A22F-8894273A74B7}" destId="{E78813A3-A618-4850-B91B-17D7CA95071D}" srcOrd="12" destOrd="0" presId="urn:microsoft.com/office/officeart/2005/8/layout/vList3"/>
    <dgm:cxn modelId="{E63AE3C2-B108-42A9-BC8C-38D9B73F67DB}" type="presParOf" srcId="{E78813A3-A618-4850-B91B-17D7CA95071D}" destId="{C380D101-8876-4284-BF62-8B82A254EDD8}" srcOrd="0" destOrd="0" presId="urn:microsoft.com/office/officeart/2005/8/layout/vList3"/>
    <dgm:cxn modelId="{75FA8E03-9499-4F2F-803B-6F8CCE2C17CA}" type="presParOf" srcId="{E78813A3-A618-4850-B91B-17D7CA95071D}" destId="{31B81DC0-68AC-44B3-B169-FD0D5A8B115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7050EF-F157-41EC-8B16-8424D4206D12}">
      <dsp:nvSpPr>
        <dsp:cNvPr id="0" name=""/>
        <dsp:cNvSpPr/>
      </dsp:nvSpPr>
      <dsp:spPr>
        <a:xfrm rot="10800000">
          <a:off x="1884993" y="1980"/>
          <a:ext cx="6992874" cy="49452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071" tIns="83820" rIns="156464" bIns="83820" numCol="1" spcCol="1270" anchor="ctr" anchorCtr="0">
          <a:noAutofit/>
        </a:bodyPr>
        <a:lstStyle/>
        <a:p>
          <a:pPr marL="0" lvl="0" indent="0" algn="ctr" defTabSz="977900">
            <a:lnSpc>
              <a:spcPct val="90000"/>
            </a:lnSpc>
            <a:spcBef>
              <a:spcPct val="0"/>
            </a:spcBef>
            <a:spcAft>
              <a:spcPct val="35000"/>
            </a:spcAft>
            <a:buSzPts val="1000"/>
            <a:buFont typeface="Symbol" panose="05050102010706020507" pitchFamily="18" charset="2"/>
            <a:buNone/>
          </a:pPr>
          <a:r>
            <a:rPr lang="en-US" sz="2200" kern="1200"/>
            <a:t>System-independent deployment</a:t>
          </a:r>
        </a:p>
      </dsp:txBody>
      <dsp:txXfrm rot="10800000">
        <a:off x="2008624" y="1980"/>
        <a:ext cx="6869243" cy="494523"/>
      </dsp:txXfrm>
    </dsp:sp>
    <dsp:sp modelId="{763C47DF-8270-4ADB-A523-14BE03239541}">
      <dsp:nvSpPr>
        <dsp:cNvPr id="0" name=""/>
        <dsp:cNvSpPr/>
      </dsp:nvSpPr>
      <dsp:spPr>
        <a:xfrm>
          <a:off x="1637732" y="1980"/>
          <a:ext cx="494523" cy="494523"/>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427D2A-45E9-4E27-8E2B-AE79DD9499F5}">
      <dsp:nvSpPr>
        <dsp:cNvPr id="0" name=""/>
        <dsp:cNvSpPr/>
      </dsp:nvSpPr>
      <dsp:spPr>
        <a:xfrm rot="10800000">
          <a:off x="1884993" y="644122"/>
          <a:ext cx="6992874" cy="49452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071" tIns="83820" rIns="156464" bIns="83820" numCol="1" spcCol="1270" anchor="ctr" anchorCtr="0">
          <a:noAutofit/>
        </a:bodyPr>
        <a:lstStyle/>
        <a:p>
          <a:pPr marL="0" lvl="0" indent="0" algn="ctr" defTabSz="977900">
            <a:lnSpc>
              <a:spcPct val="90000"/>
            </a:lnSpc>
            <a:spcBef>
              <a:spcPct val="0"/>
            </a:spcBef>
            <a:spcAft>
              <a:spcPct val="35000"/>
            </a:spcAft>
            <a:buSzPts val="1000"/>
            <a:buFont typeface="Symbol" panose="05050102010706020507" pitchFamily="18" charset="2"/>
            <a:buNone/>
          </a:pPr>
          <a:r>
            <a:rPr lang="en-US" sz="2200" kern="1200"/>
            <a:t>Expanded in-band client metadata</a:t>
          </a:r>
        </a:p>
      </dsp:txBody>
      <dsp:txXfrm rot="10800000">
        <a:off x="2008624" y="644122"/>
        <a:ext cx="6869243" cy="494523"/>
      </dsp:txXfrm>
    </dsp:sp>
    <dsp:sp modelId="{AB79353C-4AA2-4909-9D8A-40A00C0ED851}">
      <dsp:nvSpPr>
        <dsp:cNvPr id="0" name=""/>
        <dsp:cNvSpPr/>
      </dsp:nvSpPr>
      <dsp:spPr>
        <a:xfrm>
          <a:off x="1637732" y="644122"/>
          <a:ext cx="494523" cy="494523"/>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4DC31C-65D9-414F-A9BF-D46EA0E19250}">
      <dsp:nvSpPr>
        <dsp:cNvPr id="0" name=""/>
        <dsp:cNvSpPr/>
      </dsp:nvSpPr>
      <dsp:spPr>
        <a:xfrm rot="10800000">
          <a:off x="1884993" y="1286265"/>
          <a:ext cx="6992874" cy="49452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071" tIns="83820" rIns="156464" bIns="83820" numCol="1" spcCol="1270" anchor="ctr" anchorCtr="0">
          <a:noAutofit/>
        </a:bodyPr>
        <a:lstStyle/>
        <a:p>
          <a:pPr marL="0" lvl="0" indent="0" algn="ctr" defTabSz="977900">
            <a:lnSpc>
              <a:spcPct val="90000"/>
            </a:lnSpc>
            <a:spcBef>
              <a:spcPct val="0"/>
            </a:spcBef>
            <a:spcAft>
              <a:spcPct val="35000"/>
            </a:spcAft>
            <a:buSzPts val="1000"/>
            <a:buFont typeface="Symbol" panose="05050102010706020507" pitchFamily="18" charset="2"/>
            <a:buNone/>
          </a:pPr>
          <a:r>
            <a:rPr lang="en-US" sz="2200" kern="1200"/>
            <a:t>Latency measurement and control</a:t>
          </a:r>
        </a:p>
      </dsp:txBody>
      <dsp:txXfrm rot="10800000">
        <a:off x="2008624" y="1286265"/>
        <a:ext cx="6869243" cy="494523"/>
      </dsp:txXfrm>
    </dsp:sp>
    <dsp:sp modelId="{6887C5EF-4526-4F8C-A78F-58E35EA6CB40}">
      <dsp:nvSpPr>
        <dsp:cNvPr id="0" name=""/>
        <dsp:cNvSpPr/>
      </dsp:nvSpPr>
      <dsp:spPr>
        <a:xfrm>
          <a:off x="1637732" y="1286265"/>
          <a:ext cx="494523" cy="494523"/>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FC11EC-F496-42C7-BEC8-4C3EF318858B}">
      <dsp:nvSpPr>
        <dsp:cNvPr id="0" name=""/>
        <dsp:cNvSpPr/>
      </dsp:nvSpPr>
      <dsp:spPr>
        <a:xfrm rot="10800000">
          <a:off x="1884993" y="1928407"/>
          <a:ext cx="6992874" cy="49452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071" tIns="83820" rIns="156464" bIns="83820" numCol="1" spcCol="1270" anchor="ctr" anchorCtr="0">
          <a:noAutofit/>
        </a:bodyPr>
        <a:lstStyle/>
        <a:p>
          <a:pPr marL="0" lvl="0" indent="0" algn="ctr" defTabSz="977900">
            <a:lnSpc>
              <a:spcPct val="90000"/>
            </a:lnSpc>
            <a:spcBef>
              <a:spcPct val="0"/>
            </a:spcBef>
            <a:spcAft>
              <a:spcPct val="35000"/>
            </a:spcAft>
            <a:buSzPts val="1000"/>
            <a:buFont typeface="Symbol" panose="05050102010706020507" pitchFamily="18" charset="2"/>
            <a:buNone/>
          </a:pPr>
          <a:r>
            <a:rPr lang="en-US" sz="2200" kern="1200"/>
            <a:t>Network- and server-assisted streaming</a:t>
          </a:r>
        </a:p>
      </dsp:txBody>
      <dsp:txXfrm rot="10800000">
        <a:off x="2008624" y="1928407"/>
        <a:ext cx="6869243" cy="494523"/>
      </dsp:txXfrm>
    </dsp:sp>
    <dsp:sp modelId="{DE142C6B-2EC1-49AC-B885-394A4F4B70EC}">
      <dsp:nvSpPr>
        <dsp:cNvPr id="0" name=""/>
        <dsp:cNvSpPr/>
      </dsp:nvSpPr>
      <dsp:spPr>
        <a:xfrm>
          <a:off x="1637732" y="1928407"/>
          <a:ext cx="494523" cy="494523"/>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B0CF31-980E-4751-9CD7-90A098CF7E0C}">
      <dsp:nvSpPr>
        <dsp:cNvPr id="0" name=""/>
        <dsp:cNvSpPr/>
      </dsp:nvSpPr>
      <dsp:spPr>
        <a:xfrm rot="10800000">
          <a:off x="1884993" y="2570549"/>
          <a:ext cx="6992874" cy="49452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071" tIns="83820" rIns="156464" bIns="83820" numCol="1" spcCol="1270" anchor="ctr" anchorCtr="0">
          <a:noAutofit/>
        </a:bodyPr>
        <a:lstStyle/>
        <a:p>
          <a:pPr marL="0" lvl="0" indent="0" algn="ctr" defTabSz="977900">
            <a:lnSpc>
              <a:spcPct val="90000"/>
            </a:lnSpc>
            <a:spcBef>
              <a:spcPct val="0"/>
            </a:spcBef>
            <a:spcAft>
              <a:spcPct val="35000"/>
            </a:spcAft>
            <a:buSzPts val="1000"/>
            <a:buFont typeface="Symbol" panose="05050102010706020507" pitchFamily="18" charset="2"/>
            <a:buNone/>
          </a:pPr>
          <a:r>
            <a:rPr lang="en-US" sz="2200" kern="1200"/>
            <a:t>Multi-access and multi-network delivery</a:t>
          </a:r>
        </a:p>
      </dsp:txBody>
      <dsp:txXfrm rot="10800000">
        <a:off x="2008624" y="2570549"/>
        <a:ext cx="6869243" cy="494523"/>
      </dsp:txXfrm>
    </dsp:sp>
    <dsp:sp modelId="{E6DFFC72-6A8A-4A71-AAED-33EED529E272}">
      <dsp:nvSpPr>
        <dsp:cNvPr id="0" name=""/>
        <dsp:cNvSpPr/>
      </dsp:nvSpPr>
      <dsp:spPr>
        <a:xfrm>
          <a:off x="1637732" y="2570549"/>
          <a:ext cx="494523" cy="494523"/>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C23539A-7D02-4D1B-85E4-7F49FD509255}">
      <dsp:nvSpPr>
        <dsp:cNvPr id="0" name=""/>
        <dsp:cNvSpPr/>
      </dsp:nvSpPr>
      <dsp:spPr>
        <a:xfrm rot="10800000">
          <a:off x="1884993" y="3212691"/>
          <a:ext cx="6992874" cy="49452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071" tIns="83820" rIns="156464" bIns="83820" numCol="1" spcCol="1270" anchor="ctr" anchorCtr="0">
          <a:noAutofit/>
        </a:bodyPr>
        <a:lstStyle/>
        <a:p>
          <a:pPr marL="0" lvl="0" indent="0" algn="ctr" defTabSz="977900">
            <a:lnSpc>
              <a:spcPct val="90000"/>
            </a:lnSpc>
            <a:spcBef>
              <a:spcPct val="0"/>
            </a:spcBef>
            <a:spcAft>
              <a:spcPct val="35000"/>
            </a:spcAft>
            <a:buSzPts val="1000"/>
            <a:buFont typeface="Symbol" panose="05050102010706020507" pitchFamily="18" charset="2"/>
            <a:buNone/>
          </a:pPr>
          <a:r>
            <a:rPr lang="en-US" sz="2200" kern="1200"/>
            <a:t>Converged unicast and multicast/broadcast delivery</a:t>
          </a:r>
        </a:p>
      </dsp:txBody>
      <dsp:txXfrm rot="10800000">
        <a:off x="2008624" y="3212691"/>
        <a:ext cx="6869243" cy="494523"/>
      </dsp:txXfrm>
    </dsp:sp>
    <dsp:sp modelId="{F5EB57FF-0DC1-4DFF-9038-50D3EEB46606}">
      <dsp:nvSpPr>
        <dsp:cNvPr id="0" name=""/>
        <dsp:cNvSpPr/>
      </dsp:nvSpPr>
      <dsp:spPr>
        <a:xfrm>
          <a:off x="1637732" y="3212691"/>
          <a:ext cx="494523" cy="494523"/>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B81DC0-68AC-44B3-B169-FD0D5A8B115C}">
      <dsp:nvSpPr>
        <dsp:cNvPr id="0" name=""/>
        <dsp:cNvSpPr/>
      </dsp:nvSpPr>
      <dsp:spPr>
        <a:xfrm rot="10800000">
          <a:off x="1884993" y="3854833"/>
          <a:ext cx="6992874" cy="494523"/>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8071" tIns="83820" rIns="156464" bIns="83820" numCol="1" spcCol="1270" anchor="ctr" anchorCtr="0">
          <a:noAutofit/>
        </a:bodyPr>
        <a:lstStyle/>
        <a:p>
          <a:pPr marL="0" lvl="0" indent="0" algn="ctr" defTabSz="977900">
            <a:lnSpc>
              <a:spcPct val="90000"/>
            </a:lnSpc>
            <a:spcBef>
              <a:spcPct val="0"/>
            </a:spcBef>
            <a:spcAft>
              <a:spcPct val="35000"/>
            </a:spcAft>
            <a:buSzPts val="1000"/>
            <a:buFont typeface="Symbol" panose="05050102010706020507" pitchFamily="18" charset="2"/>
            <a:buNone/>
          </a:pPr>
          <a:r>
            <a:rPr lang="en-US" sz="2200" kern="1200"/>
            <a:t>Energy-aware media delivery</a:t>
          </a:r>
        </a:p>
      </dsp:txBody>
      <dsp:txXfrm rot="10800000">
        <a:off x="2008624" y="3854833"/>
        <a:ext cx="6869243" cy="494523"/>
      </dsp:txXfrm>
    </dsp:sp>
    <dsp:sp modelId="{C380D101-8876-4284-BF62-8B82A254EDD8}">
      <dsp:nvSpPr>
        <dsp:cNvPr id="0" name=""/>
        <dsp:cNvSpPr/>
      </dsp:nvSpPr>
      <dsp:spPr>
        <a:xfrm>
          <a:off x="1637732" y="3854833"/>
          <a:ext cx="494523" cy="494523"/>
        </a:xfrm>
        <a:prstGeom prst="ellipse">
          <a:avLst/>
        </a:prstGeom>
        <a:solidFill>
          <a:schemeClr val="accent1">
            <a:tint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2DBBF1-2DD9-4D1A-9C12-56D375038755}" type="datetimeFigureOut">
              <a:rPr lang="en-GB" smtClean="0"/>
              <a:t>13/09/2026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A02D6-608D-495B-AAD2-84519153B2AF}" type="slidenum">
              <a:rPr lang="en-GB" smtClean="0"/>
              <a:t>‹#›</a:t>
            </a:fld>
            <a:endParaRPr lang="en-GB"/>
          </a:p>
        </p:txBody>
      </p:sp>
    </p:spTree>
    <p:extLst>
      <p:ext uri="{BB962C8B-B14F-4D97-AF65-F5344CB8AC3E}">
        <p14:creationId xmlns:p14="http://schemas.microsoft.com/office/powerpoint/2010/main" val="3595389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8E7A02D6-608D-495B-AAD2-84519153B2AF}" type="slidenum">
              <a:rPr lang="en-GB" smtClean="0"/>
              <a:t>1</a:t>
            </a:fld>
            <a:endParaRPr lang="en-GB"/>
          </a:p>
        </p:txBody>
      </p:sp>
    </p:spTree>
    <p:extLst>
      <p:ext uri="{BB962C8B-B14F-4D97-AF65-F5344CB8AC3E}">
        <p14:creationId xmlns:p14="http://schemas.microsoft.com/office/powerpoint/2010/main" val="1663816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SKIP CANDIDATE (optional). Target 30 seconds.</a:t>
            </a:r>
          </a:p>
          <a:p>
            <a:endParaRPr lang="en-GB"/>
          </a:p>
          <a:p>
            <a:r>
              <a:rPr lang="en-GB" dirty="0"/>
              <a:t>Build instructions:</a:t>
            </a:r>
          </a:p>
          <a:p>
            <a:r>
              <a:rPr lang="en-GB" dirty="0"/>
              <a:t>- Reuse the simple CMCD request graphic from Slide 10 of Stockhammer-IBC.pptx.</a:t>
            </a:r>
          </a:p>
          <a:p>
            <a:r>
              <a:rPr lang="en-GB" dirty="0"/>
              <a:t>- Add to the player box: buffer state, playback rate, selected representation, throughput estimate, live latency, error and response information.</a:t>
            </a:r>
          </a:p>
          <a:p>
            <a:r>
              <a:rPr lang="en-GB" dirty="0"/>
              <a:t>- Why: packet and server observations alone cannot fully reconstruct the player experience.</a:t>
            </a:r>
          </a:p>
          <a:p>
            <a:r>
              <a:rPr lang="en-GB" dirty="0"/>
              <a:t>- How: include selected client context in ordinary HTTP media requests.</a:t>
            </a:r>
          </a:p>
          <a:p>
            <a:r>
              <a:rPr lang="en-GB" dirty="0"/>
              <a:t>- 5G-MAG footer: available baseline is CMCD generation in media requests, collected at the 5GMS AS.</a:t>
            </a:r>
          </a:p>
          <a:p>
            <a:r>
              <a:rPr lang="en-GB" dirty="0"/>
              <a:t>- Classification: Portable.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MANDATORY.</a:t>
            </a:r>
          </a:p>
          <a:p>
            <a:endParaRPr lang="en-GB"/>
          </a:p>
          <a:p>
            <a:r>
              <a:rPr lang="en-GB" dirty="0"/>
              <a:t>Spoken narrative: “The first feature is client metadata. Release 19 introduced CMCD into 5G Media Streaming, allowing the player to attach information such as buffer state, playback rate, selected representation and throughput estimates to ordinary media requests. Phase 2 generalises this into a more complete operational data path. It adds latency, error and operational information, configuration options, server-side processing, session correlation and controlled exposure. The important point is that the basic mechanism remains ordinary in-band HTTP signalling. It therefore works across delivery environments, while 5G-specific policy or analytics functions can use the information when available.”</a:t>
            </a:r>
          </a:p>
          <a:p>
            <a:endParaRPr lang="en-GB"/>
          </a:p>
          <a:p>
            <a:r>
              <a:rPr lang="en-GB" dirty="0"/>
              <a:t>This slide consolidates the former two-slide sequence (CMCD motivation + extended architecture) into one.</a:t>
            </a:r>
          </a:p>
          <a:p>
            <a:r>
              <a:rPr lang="en-GB" dirty="0"/>
              <a:t>Backup slide to prepare: “Client Metadata: Detailed Configuration and Processing Flow” using the SA4#137-e client-data sequence diagram.</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MANDATORY. Target 50 seconds.</a:t>
            </a:r>
          </a:p>
          <a:p>
            <a:endParaRPr lang="en-GB"/>
          </a:p>
          <a:p>
            <a:r>
              <a:rPr lang="en-GB" dirty="0"/>
              <a:t>Primary visual is Figure 1 of the paper – recreate with editable shapes rather than pasting the image.</a:t>
            </a:r>
          </a:p>
          <a:p>
            <a:r>
              <a:rPr lang="en-GB" dirty="0"/>
              <a:t>Keep the scope note visible: no new player control algorithm, and production / glass-to-glass latency stays out of scope.</a:t>
            </a:r>
          </a:p>
          <a:p>
            <a:r>
              <a:rPr lang="en-GB" dirty="0"/>
              <a:t>Backup slide to prepare: detailed latency model (end-to-end, encoder-to-display, packager-to-display, presentation start-up delay).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SKIP CANDIDATE (optional). Target 30 seconds.</a:t>
            </a:r>
          </a:p>
          <a:p>
            <a:endParaRPr lang="en-GB"/>
          </a:p>
          <a:p>
            <a:r>
              <a:rPr lang="en-GB" dirty="0"/>
              <a:t>Rate guidance is optional and advisory: it aligns player requests with available capacity and reduces stalls or heavy buffering without heavy signalling. Do not present it as network control of the player.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SKIP CANDIDATE – first feature slide to drop. Target 40 seconds.</a:t>
            </a:r>
          </a:p>
          <a:p>
            <a:endParaRPr lang="en-GB"/>
          </a:p>
          <a:p>
            <a:r>
              <a:rPr lang="en-GB" dirty="0"/>
              <a:t>The paper describes sequential and parallel retrieval across multiple service locations, with Content Steering and CMMF supporting robustness and performance.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MANDATORY. Target 50 seconds.</a:t>
            </a:r>
          </a:p>
          <a:p>
            <a:endParaRPr lang="en-GB"/>
          </a:p>
          <a:p>
            <a:r>
              <a:rPr lang="en-GB" dirty="0"/>
              <a:t>Paper message: a common service framework in which broadcast handles broadly shared content while unicast supplies repair, personalised, interactive or otherwise individual content.</a:t>
            </a:r>
          </a:p>
          <a:p>
            <a:r>
              <a:rPr lang="en-GB" dirty="0"/>
              <a:t>Backup slide to prepare: combined MBS and application-unicast procedure – highlight local cache, MBS-4-UC, MBS-13, temporary and permanent unavailability.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SKIP CANDIDATE – second feature slide to drop. Target 35 seconds.</a:t>
            </a:r>
          </a:p>
          <a:p>
            <a:endParaRPr lang="en-GB"/>
          </a:p>
          <a:p>
            <a:r>
              <a:rPr lang="en-GB" dirty="0"/>
              <a:t>Backup slide to prepare: energy architecture and terminology – EIF, EIAF, authorised query or subscription, service-flow correlation, potential media adaptation, exclusion of UE energy reporting.</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3801E-0550-3C0B-DFE9-8BE0E2114DF5}"/>
            </a:ext>
          </a:extLst>
        </p:cNvPr>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302BC313-BF8D-A7F1-2548-9F34FB6387A9}"/>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1BB06AAC-E4FD-0009-A1E3-90FC9DE293A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3556" name="Slide Number Placeholder 3">
            <a:extLst>
              <a:ext uri="{FF2B5EF4-FFF2-40B4-BE49-F238E27FC236}">
                <a16:creationId xmlns:a16="http://schemas.microsoft.com/office/drawing/2014/main" id="{EC3F314F-83A8-2D85-46E4-C9AFE27507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mn-lt"/>
                <a:cs typeface="+mn-cs"/>
              </a:defRPr>
            </a:lvl1pPr>
            <a:lvl2pPr marL="730250" indent="-280988" defTabSz="928688">
              <a:defRPr>
                <a:solidFill>
                  <a:schemeClr val="tx1"/>
                </a:solidFill>
                <a:latin typeface="+mn-lt"/>
                <a:cs typeface="+mn-cs"/>
              </a:defRPr>
            </a:lvl2pPr>
            <a:lvl3pPr marL="1123950" indent="-223838" defTabSz="928688">
              <a:defRPr>
                <a:solidFill>
                  <a:schemeClr val="tx1"/>
                </a:solidFill>
                <a:latin typeface="+mn-lt"/>
                <a:cs typeface="+mn-cs"/>
              </a:defRPr>
            </a:lvl3pPr>
            <a:lvl4pPr marL="1573213" indent="-223838" defTabSz="928688">
              <a:defRPr>
                <a:solidFill>
                  <a:schemeClr val="tx1"/>
                </a:solidFill>
                <a:latin typeface="+mn-lt"/>
                <a:cs typeface="+mn-cs"/>
              </a:defRPr>
            </a:lvl4pPr>
            <a:lvl5pPr marL="2022475" indent="-223838" defTabSz="928688">
              <a:defRPr>
                <a:solidFill>
                  <a:schemeClr val="tx1"/>
                </a:solidFill>
                <a:latin typeface="+mn-lt"/>
                <a:cs typeface="+mn-cs"/>
              </a:defRPr>
            </a:lvl5pPr>
            <a:lvl6pPr marL="2479675" indent="-223838" defTabSz="928688" eaLnBrk="0" fontAlgn="base" hangingPunct="0">
              <a:spcBef>
                <a:spcPct val="0"/>
              </a:spcBef>
              <a:spcAft>
                <a:spcPct val="0"/>
              </a:spcAft>
              <a:defRPr>
                <a:solidFill>
                  <a:schemeClr val="tx1"/>
                </a:solidFill>
                <a:latin typeface="+mn-lt"/>
                <a:cs typeface="+mn-cs"/>
              </a:defRPr>
            </a:lvl6pPr>
            <a:lvl7pPr marL="2936875" indent="-223838" defTabSz="928688" eaLnBrk="0" fontAlgn="base" hangingPunct="0">
              <a:spcBef>
                <a:spcPct val="0"/>
              </a:spcBef>
              <a:spcAft>
                <a:spcPct val="0"/>
              </a:spcAft>
              <a:defRPr>
                <a:solidFill>
                  <a:schemeClr val="tx1"/>
                </a:solidFill>
                <a:latin typeface="+mn-lt"/>
                <a:cs typeface="+mn-cs"/>
              </a:defRPr>
            </a:lvl7pPr>
            <a:lvl8pPr marL="3394075" indent="-223838" defTabSz="928688" eaLnBrk="0" fontAlgn="base" hangingPunct="0">
              <a:spcBef>
                <a:spcPct val="0"/>
              </a:spcBef>
              <a:spcAft>
                <a:spcPct val="0"/>
              </a:spcAft>
              <a:defRPr>
                <a:solidFill>
                  <a:schemeClr val="tx1"/>
                </a:solidFill>
                <a:latin typeface="+mn-lt"/>
                <a:cs typeface="+mn-cs"/>
              </a:defRPr>
            </a:lvl8pPr>
            <a:lvl9pPr marL="3851275" indent="-223838" defTabSz="928688" eaLnBrk="0" fontAlgn="base" hangingPunct="0">
              <a:spcBef>
                <a:spcPct val="0"/>
              </a:spcBef>
              <a:spcAft>
                <a:spcPct val="0"/>
              </a:spcAft>
              <a:defRPr>
                <a:solidFill>
                  <a:schemeClr val="tx1"/>
                </a:solidFill>
                <a:latin typeface="+mn-lt"/>
                <a:cs typeface="+mn-cs"/>
              </a:defRPr>
            </a:lvl9pPr>
          </a:lstStyle>
          <a:p>
            <a:fld id="{0C424E15-A3B7-4339-8BBA-17870E3F254B}" type="slidenum">
              <a:rPr lang="en-GB" altLang="en-US" smtClean="0">
                <a:latin typeface="Times New Roman" panose="02020603050405020304" pitchFamily="18" charset="0"/>
              </a:rPr>
              <a:pPr/>
              <a:t>20</a:t>
            </a:fld>
            <a:endParaRPr lang="en-GB" altLang="en-US">
              <a:latin typeface="Times New Roman" panose="02020603050405020304" pitchFamily="18" charset="0"/>
            </a:endParaRPr>
          </a:p>
        </p:txBody>
      </p:sp>
    </p:spTree>
    <p:extLst>
      <p:ext uri="{BB962C8B-B14F-4D97-AF65-F5344CB8AC3E}">
        <p14:creationId xmlns:p14="http://schemas.microsoft.com/office/powerpoint/2010/main" val="3269338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Illustrative only — evolution of the 5G architecture. Stress that nothing here is agreed. Target 40 seconds.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MANDATORY. Target 35 seconds.</a:t>
            </a:r>
          </a:p>
          <a:p>
            <a:endParaRPr lang="en-GB"/>
          </a:p>
          <a:p>
            <a:r>
              <a:rPr lang="en-GB" dirty="0"/>
              <a:t>Final spoken sentence: “The goal is not to expose more network complexity to media applications. The goal is to keep a stable, deployable media-service layer and let each network generation contribute the capabilities it can provide best.”</a:t>
            </a:r>
          </a:p>
          <a:p>
            <a:endParaRPr lang="en-GB"/>
          </a:p>
          <a:p>
            <a:r>
              <a:rPr lang="en-GB" dirty="0"/>
              <a:t>The conclusions must visibly mirror the conclusions of the paper.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E6CD8FB-B796-4D18-938A-B8D64A53B6AA}"/>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B0B0E6D6-FAA0-40FA-8DB6-992F22E7EB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endParaRPr lang="en-US" altLang="en-US" dirty="0"/>
          </a:p>
        </p:txBody>
      </p:sp>
      <p:sp>
        <p:nvSpPr>
          <p:cNvPr id="23556" name="Slide Number Placeholder 3">
            <a:extLst>
              <a:ext uri="{FF2B5EF4-FFF2-40B4-BE49-F238E27FC236}">
                <a16:creationId xmlns:a16="http://schemas.microsoft.com/office/drawing/2014/main" id="{2DF9AD6E-F35F-42D2-A56C-87461F24047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mn-lt"/>
                <a:cs typeface="+mn-cs"/>
              </a:defRPr>
            </a:lvl1pPr>
            <a:lvl2pPr marL="730250" indent="-280988" defTabSz="928688">
              <a:defRPr>
                <a:solidFill>
                  <a:schemeClr val="tx1"/>
                </a:solidFill>
                <a:latin typeface="+mn-lt"/>
                <a:cs typeface="+mn-cs"/>
              </a:defRPr>
            </a:lvl2pPr>
            <a:lvl3pPr marL="1123950" indent="-223838" defTabSz="928688">
              <a:defRPr>
                <a:solidFill>
                  <a:schemeClr val="tx1"/>
                </a:solidFill>
                <a:latin typeface="+mn-lt"/>
                <a:cs typeface="+mn-cs"/>
              </a:defRPr>
            </a:lvl3pPr>
            <a:lvl4pPr marL="1573213" indent="-223838" defTabSz="928688">
              <a:defRPr>
                <a:solidFill>
                  <a:schemeClr val="tx1"/>
                </a:solidFill>
                <a:latin typeface="+mn-lt"/>
                <a:cs typeface="+mn-cs"/>
              </a:defRPr>
            </a:lvl4pPr>
            <a:lvl5pPr marL="2022475" indent="-223838" defTabSz="928688">
              <a:defRPr>
                <a:solidFill>
                  <a:schemeClr val="tx1"/>
                </a:solidFill>
                <a:latin typeface="+mn-lt"/>
                <a:cs typeface="+mn-cs"/>
              </a:defRPr>
            </a:lvl5pPr>
            <a:lvl6pPr marL="2479675" indent="-223838" defTabSz="928688" eaLnBrk="0" fontAlgn="base" hangingPunct="0">
              <a:spcBef>
                <a:spcPct val="0"/>
              </a:spcBef>
              <a:spcAft>
                <a:spcPct val="0"/>
              </a:spcAft>
              <a:defRPr>
                <a:solidFill>
                  <a:schemeClr val="tx1"/>
                </a:solidFill>
                <a:latin typeface="+mn-lt"/>
                <a:cs typeface="+mn-cs"/>
              </a:defRPr>
            </a:lvl6pPr>
            <a:lvl7pPr marL="2936875" indent="-223838" defTabSz="928688" eaLnBrk="0" fontAlgn="base" hangingPunct="0">
              <a:spcBef>
                <a:spcPct val="0"/>
              </a:spcBef>
              <a:spcAft>
                <a:spcPct val="0"/>
              </a:spcAft>
              <a:defRPr>
                <a:solidFill>
                  <a:schemeClr val="tx1"/>
                </a:solidFill>
                <a:latin typeface="+mn-lt"/>
                <a:cs typeface="+mn-cs"/>
              </a:defRPr>
            </a:lvl7pPr>
            <a:lvl8pPr marL="3394075" indent="-223838" defTabSz="928688" eaLnBrk="0" fontAlgn="base" hangingPunct="0">
              <a:spcBef>
                <a:spcPct val="0"/>
              </a:spcBef>
              <a:spcAft>
                <a:spcPct val="0"/>
              </a:spcAft>
              <a:defRPr>
                <a:solidFill>
                  <a:schemeClr val="tx1"/>
                </a:solidFill>
                <a:latin typeface="+mn-lt"/>
                <a:cs typeface="+mn-cs"/>
              </a:defRPr>
            </a:lvl8pPr>
            <a:lvl9pPr marL="3851275" indent="-223838" defTabSz="928688" eaLnBrk="0" fontAlgn="base" hangingPunct="0">
              <a:spcBef>
                <a:spcPct val="0"/>
              </a:spcBef>
              <a:spcAft>
                <a:spcPct val="0"/>
              </a:spcAft>
              <a:defRPr>
                <a:solidFill>
                  <a:schemeClr val="tx1"/>
                </a:solidFill>
                <a:latin typeface="+mn-lt"/>
                <a:cs typeface="+mn-cs"/>
              </a:defRPr>
            </a:lvl9pPr>
          </a:lstStyle>
          <a:p>
            <a:fld id="{0C424E15-A3B7-4339-8BBA-17870E3F254B}" type="slidenum">
              <a:rPr lang="en-GB" altLang="en-US" smtClean="0">
                <a:latin typeface="Times New Roman" panose="02020603050405020304" pitchFamily="18" charset="0"/>
              </a:rPr>
              <a:pPr/>
              <a:t>3</a:t>
            </a:fld>
            <a:endParaRPr lang="en-GB" altLang="en-US">
              <a:latin typeface="Times New Roman" panose="02020603050405020304" pitchFamily="18" charset="0"/>
            </a:endParaRPr>
          </a:p>
        </p:txBody>
      </p:sp>
    </p:spTree>
    <p:extLst>
      <p:ext uri="{BB962C8B-B14F-4D97-AF65-F5344CB8AC3E}">
        <p14:creationId xmlns:p14="http://schemas.microsoft.com/office/powerpoint/2010/main" val="3341420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F88AE-3420-DFE4-B21B-92B912B35B0F}"/>
            </a:ext>
          </a:extLst>
        </p:cNvPr>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E665B04-2CBD-2B82-54BE-77505A353020}"/>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0ECC73AB-1CFC-3D43-DB16-7CC294EDDD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3556" name="Slide Number Placeholder 3">
            <a:extLst>
              <a:ext uri="{FF2B5EF4-FFF2-40B4-BE49-F238E27FC236}">
                <a16:creationId xmlns:a16="http://schemas.microsoft.com/office/drawing/2014/main" id="{6FDBE7E7-4011-F7BC-6B57-445E0A4A4C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mn-lt"/>
                <a:cs typeface="+mn-cs"/>
              </a:defRPr>
            </a:lvl1pPr>
            <a:lvl2pPr marL="730250" indent="-280988" defTabSz="928688">
              <a:defRPr>
                <a:solidFill>
                  <a:schemeClr val="tx1"/>
                </a:solidFill>
                <a:latin typeface="+mn-lt"/>
                <a:cs typeface="+mn-cs"/>
              </a:defRPr>
            </a:lvl2pPr>
            <a:lvl3pPr marL="1123950" indent="-223838" defTabSz="928688">
              <a:defRPr>
                <a:solidFill>
                  <a:schemeClr val="tx1"/>
                </a:solidFill>
                <a:latin typeface="+mn-lt"/>
                <a:cs typeface="+mn-cs"/>
              </a:defRPr>
            </a:lvl3pPr>
            <a:lvl4pPr marL="1573213" indent="-223838" defTabSz="928688">
              <a:defRPr>
                <a:solidFill>
                  <a:schemeClr val="tx1"/>
                </a:solidFill>
                <a:latin typeface="+mn-lt"/>
                <a:cs typeface="+mn-cs"/>
              </a:defRPr>
            </a:lvl4pPr>
            <a:lvl5pPr marL="2022475" indent="-223838" defTabSz="928688">
              <a:defRPr>
                <a:solidFill>
                  <a:schemeClr val="tx1"/>
                </a:solidFill>
                <a:latin typeface="+mn-lt"/>
                <a:cs typeface="+mn-cs"/>
              </a:defRPr>
            </a:lvl5pPr>
            <a:lvl6pPr marL="2479675" indent="-223838" defTabSz="928688" eaLnBrk="0" fontAlgn="base" hangingPunct="0">
              <a:spcBef>
                <a:spcPct val="0"/>
              </a:spcBef>
              <a:spcAft>
                <a:spcPct val="0"/>
              </a:spcAft>
              <a:defRPr>
                <a:solidFill>
                  <a:schemeClr val="tx1"/>
                </a:solidFill>
                <a:latin typeface="+mn-lt"/>
                <a:cs typeface="+mn-cs"/>
              </a:defRPr>
            </a:lvl6pPr>
            <a:lvl7pPr marL="2936875" indent="-223838" defTabSz="928688" eaLnBrk="0" fontAlgn="base" hangingPunct="0">
              <a:spcBef>
                <a:spcPct val="0"/>
              </a:spcBef>
              <a:spcAft>
                <a:spcPct val="0"/>
              </a:spcAft>
              <a:defRPr>
                <a:solidFill>
                  <a:schemeClr val="tx1"/>
                </a:solidFill>
                <a:latin typeface="+mn-lt"/>
                <a:cs typeface="+mn-cs"/>
              </a:defRPr>
            </a:lvl7pPr>
            <a:lvl8pPr marL="3394075" indent="-223838" defTabSz="928688" eaLnBrk="0" fontAlgn="base" hangingPunct="0">
              <a:spcBef>
                <a:spcPct val="0"/>
              </a:spcBef>
              <a:spcAft>
                <a:spcPct val="0"/>
              </a:spcAft>
              <a:defRPr>
                <a:solidFill>
                  <a:schemeClr val="tx1"/>
                </a:solidFill>
                <a:latin typeface="+mn-lt"/>
                <a:cs typeface="+mn-cs"/>
              </a:defRPr>
            </a:lvl8pPr>
            <a:lvl9pPr marL="3851275" indent="-223838" defTabSz="928688" eaLnBrk="0" fontAlgn="base" hangingPunct="0">
              <a:spcBef>
                <a:spcPct val="0"/>
              </a:spcBef>
              <a:spcAft>
                <a:spcPct val="0"/>
              </a:spcAft>
              <a:defRPr>
                <a:solidFill>
                  <a:schemeClr val="tx1"/>
                </a:solidFill>
                <a:latin typeface="+mn-lt"/>
                <a:cs typeface="+mn-cs"/>
              </a:defRPr>
            </a:lvl9pPr>
          </a:lstStyle>
          <a:p>
            <a:fld id="{0C424E15-A3B7-4339-8BBA-17870E3F254B}" type="slidenum">
              <a:rPr lang="en-GB" altLang="en-US" smtClean="0">
                <a:latin typeface="Times New Roman" panose="02020603050405020304" pitchFamily="18" charset="0"/>
              </a:rPr>
              <a:pPr/>
              <a:t>23</a:t>
            </a:fld>
            <a:endParaRPr lang="en-GB" altLang="en-US">
              <a:latin typeface="Times New Roman" panose="02020603050405020304" pitchFamily="18" charset="0"/>
            </a:endParaRPr>
          </a:p>
        </p:txBody>
      </p:sp>
    </p:spTree>
    <p:extLst>
      <p:ext uri="{BB962C8B-B14F-4D97-AF65-F5344CB8AC3E}">
        <p14:creationId xmlns:p14="http://schemas.microsoft.com/office/powerpoint/2010/main" val="1666702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8E7A02D6-608D-495B-AAD2-84519153B2AF}" type="slidenum">
              <a:rPr lang="en-GB" smtClean="0"/>
              <a:t>4</a:t>
            </a:fld>
            <a:endParaRPr lang="en-GB"/>
          </a:p>
        </p:txBody>
      </p:sp>
    </p:spTree>
    <p:extLst>
      <p:ext uri="{BB962C8B-B14F-4D97-AF65-F5344CB8AC3E}">
        <p14:creationId xmlns:p14="http://schemas.microsoft.com/office/powerpoint/2010/main" val="285680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MANDATORY. Target 45 seconds.</a:t>
            </a:r>
          </a:p>
          <a:p>
            <a:endParaRPr lang="en-GB"/>
          </a:p>
          <a:p>
            <a:r>
              <a:rPr lang="en-GB" dirty="0"/>
              <a:t>Primary visual is Figure 3 of the paper. Place the three short labels above the figure. Include the 5G-MAG technical resources link.</a:t>
            </a:r>
          </a:p>
        </p:txBody>
      </p:sp>
    </p:spTree>
    <p:extLst>
      <p:ext uri="{BB962C8B-B14F-4D97-AF65-F5344CB8AC3E}">
        <p14:creationId xmlns:p14="http://schemas.microsoft.com/office/powerpoint/2010/main" val="1508980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7A02D6-608D-495B-AAD2-84519153B2AF}" type="slidenum">
              <a:rPr lang="en-GB" smtClean="0"/>
              <a:t>7</a:t>
            </a:fld>
            <a:endParaRPr lang="en-GB"/>
          </a:p>
        </p:txBody>
      </p:sp>
    </p:spTree>
    <p:extLst>
      <p:ext uri="{BB962C8B-B14F-4D97-AF65-F5344CB8AC3E}">
        <p14:creationId xmlns:p14="http://schemas.microsoft.com/office/powerpoint/2010/main" val="709251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A30D2-1764-BA0E-E3BA-0C94A61F7D0C}"/>
            </a:ext>
          </a:extLst>
        </p:cNvPr>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0CE36B7C-6BD0-34FC-20BB-AA0108DB1EE2}"/>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6B00C744-B7BE-2A33-4E75-248C2474C9D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3556" name="Slide Number Placeholder 3">
            <a:extLst>
              <a:ext uri="{FF2B5EF4-FFF2-40B4-BE49-F238E27FC236}">
                <a16:creationId xmlns:a16="http://schemas.microsoft.com/office/drawing/2014/main" id="{EBF3A726-A7C9-942E-4D8E-BC3DD0F1649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mn-lt"/>
                <a:cs typeface="+mn-cs"/>
              </a:defRPr>
            </a:lvl1pPr>
            <a:lvl2pPr marL="730250" indent="-280988" defTabSz="928688">
              <a:defRPr>
                <a:solidFill>
                  <a:schemeClr val="tx1"/>
                </a:solidFill>
                <a:latin typeface="+mn-lt"/>
                <a:cs typeface="+mn-cs"/>
              </a:defRPr>
            </a:lvl2pPr>
            <a:lvl3pPr marL="1123950" indent="-223838" defTabSz="928688">
              <a:defRPr>
                <a:solidFill>
                  <a:schemeClr val="tx1"/>
                </a:solidFill>
                <a:latin typeface="+mn-lt"/>
                <a:cs typeface="+mn-cs"/>
              </a:defRPr>
            </a:lvl3pPr>
            <a:lvl4pPr marL="1573213" indent="-223838" defTabSz="928688">
              <a:defRPr>
                <a:solidFill>
                  <a:schemeClr val="tx1"/>
                </a:solidFill>
                <a:latin typeface="+mn-lt"/>
                <a:cs typeface="+mn-cs"/>
              </a:defRPr>
            </a:lvl4pPr>
            <a:lvl5pPr marL="2022475" indent="-223838" defTabSz="928688">
              <a:defRPr>
                <a:solidFill>
                  <a:schemeClr val="tx1"/>
                </a:solidFill>
                <a:latin typeface="+mn-lt"/>
                <a:cs typeface="+mn-cs"/>
              </a:defRPr>
            </a:lvl5pPr>
            <a:lvl6pPr marL="2479675" indent="-223838" defTabSz="928688" eaLnBrk="0" fontAlgn="base" hangingPunct="0">
              <a:spcBef>
                <a:spcPct val="0"/>
              </a:spcBef>
              <a:spcAft>
                <a:spcPct val="0"/>
              </a:spcAft>
              <a:defRPr>
                <a:solidFill>
                  <a:schemeClr val="tx1"/>
                </a:solidFill>
                <a:latin typeface="+mn-lt"/>
                <a:cs typeface="+mn-cs"/>
              </a:defRPr>
            </a:lvl6pPr>
            <a:lvl7pPr marL="2936875" indent="-223838" defTabSz="928688" eaLnBrk="0" fontAlgn="base" hangingPunct="0">
              <a:spcBef>
                <a:spcPct val="0"/>
              </a:spcBef>
              <a:spcAft>
                <a:spcPct val="0"/>
              </a:spcAft>
              <a:defRPr>
                <a:solidFill>
                  <a:schemeClr val="tx1"/>
                </a:solidFill>
                <a:latin typeface="+mn-lt"/>
                <a:cs typeface="+mn-cs"/>
              </a:defRPr>
            </a:lvl7pPr>
            <a:lvl8pPr marL="3394075" indent="-223838" defTabSz="928688" eaLnBrk="0" fontAlgn="base" hangingPunct="0">
              <a:spcBef>
                <a:spcPct val="0"/>
              </a:spcBef>
              <a:spcAft>
                <a:spcPct val="0"/>
              </a:spcAft>
              <a:defRPr>
                <a:solidFill>
                  <a:schemeClr val="tx1"/>
                </a:solidFill>
                <a:latin typeface="+mn-lt"/>
                <a:cs typeface="+mn-cs"/>
              </a:defRPr>
            </a:lvl8pPr>
            <a:lvl9pPr marL="3851275" indent="-223838" defTabSz="928688" eaLnBrk="0" fontAlgn="base" hangingPunct="0">
              <a:spcBef>
                <a:spcPct val="0"/>
              </a:spcBef>
              <a:spcAft>
                <a:spcPct val="0"/>
              </a:spcAft>
              <a:defRPr>
                <a:solidFill>
                  <a:schemeClr val="tx1"/>
                </a:solidFill>
                <a:latin typeface="+mn-lt"/>
                <a:cs typeface="+mn-cs"/>
              </a:defRPr>
            </a:lvl9pPr>
          </a:lstStyle>
          <a:p>
            <a:fld id="{0C424E15-A3B7-4339-8BBA-17870E3F254B}" type="slidenum">
              <a:rPr lang="en-GB" altLang="en-US" smtClean="0">
                <a:latin typeface="Times New Roman" panose="02020603050405020304" pitchFamily="18" charset="0"/>
              </a:rPr>
              <a:pPr/>
              <a:t>8</a:t>
            </a:fld>
            <a:endParaRPr lang="en-GB" altLang="en-US">
              <a:latin typeface="Times New Roman" panose="02020603050405020304" pitchFamily="18" charset="0"/>
            </a:endParaRPr>
          </a:p>
        </p:txBody>
      </p:sp>
    </p:spTree>
    <p:extLst>
      <p:ext uri="{BB962C8B-B14F-4D97-AF65-F5344CB8AC3E}">
        <p14:creationId xmlns:p14="http://schemas.microsoft.com/office/powerpoint/2010/main" val="10544870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028D6-ECC5-01BE-9684-BC45A6F76B08}"/>
            </a:ext>
          </a:extLst>
        </p:cNvPr>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9F49AFB0-AE5B-B2A0-5D32-FAC1CA6CFA89}"/>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CFEBE9C7-DECF-2F3B-97E6-7699437FCD8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3556" name="Slide Number Placeholder 3">
            <a:extLst>
              <a:ext uri="{FF2B5EF4-FFF2-40B4-BE49-F238E27FC236}">
                <a16:creationId xmlns:a16="http://schemas.microsoft.com/office/drawing/2014/main" id="{1FCCE324-77E7-BE29-3227-B2394917CC3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mn-lt"/>
                <a:cs typeface="+mn-cs"/>
              </a:defRPr>
            </a:lvl1pPr>
            <a:lvl2pPr marL="730250" indent="-280988" defTabSz="928688">
              <a:defRPr>
                <a:solidFill>
                  <a:schemeClr val="tx1"/>
                </a:solidFill>
                <a:latin typeface="+mn-lt"/>
                <a:cs typeface="+mn-cs"/>
              </a:defRPr>
            </a:lvl2pPr>
            <a:lvl3pPr marL="1123950" indent="-223838" defTabSz="928688">
              <a:defRPr>
                <a:solidFill>
                  <a:schemeClr val="tx1"/>
                </a:solidFill>
                <a:latin typeface="+mn-lt"/>
                <a:cs typeface="+mn-cs"/>
              </a:defRPr>
            </a:lvl3pPr>
            <a:lvl4pPr marL="1573213" indent="-223838" defTabSz="928688">
              <a:defRPr>
                <a:solidFill>
                  <a:schemeClr val="tx1"/>
                </a:solidFill>
                <a:latin typeface="+mn-lt"/>
                <a:cs typeface="+mn-cs"/>
              </a:defRPr>
            </a:lvl4pPr>
            <a:lvl5pPr marL="2022475" indent="-223838" defTabSz="928688">
              <a:defRPr>
                <a:solidFill>
                  <a:schemeClr val="tx1"/>
                </a:solidFill>
                <a:latin typeface="+mn-lt"/>
                <a:cs typeface="+mn-cs"/>
              </a:defRPr>
            </a:lvl5pPr>
            <a:lvl6pPr marL="2479675" indent="-223838" defTabSz="928688" eaLnBrk="0" fontAlgn="base" hangingPunct="0">
              <a:spcBef>
                <a:spcPct val="0"/>
              </a:spcBef>
              <a:spcAft>
                <a:spcPct val="0"/>
              </a:spcAft>
              <a:defRPr>
                <a:solidFill>
                  <a:schemeClr val="tx1"/>
                </a:solidFill>
                <a:latin typeface="+mn-lt"/>
                <a:cs typeface="+mn-cs"/>
              </a:defRPr>
            </a:lvl6pPr>
            <a:lvl7pPr marL="2936875" indent="-223838" defTabSz="928688" eaLnBrk="0" fontAlgn="base" hangingPunct="0">
              <a:spcBef>
                <a:spcPct val="0"/>
              </a:spcBef>
              <a:spcAft>
                <a:spcPct val="0"/>
              </a:spcAft>
              <a:defRPr>
                <a:solidFill>
                  <a:schemeClr val="tx1"/>
                </a:solidFill>
                <a:latin typeface="+mn-lt"/>
                <a:cs typeface="+mn-cs"/>
              </a:defRPr>
            </a:lvl7pPr>
            <a:lvl8pPr marL="3394075" indent="-223838" defTabSz="928688" eaLnBrk="0" fontAlgn="base" hangingPunct="0">
              <a:spcBef>
                <a:spcPct val="0"/>
              </a:spcBef>
              <a:spcAft>
                <a:spcPct val="0"/>
              </a:spcAft>
              <a:defRPr>
                <a:solidFill>
                  <a:schemeClr val="tx1"/>
                </a:solidFill>
                <a:latin typeface="+mn-lt"/>
                <a:cs typeface="+mn-cs"/>
              </a:defRPr>
            </a:lvl8pPr>
            <a:lvl9pPr marL="3851275" indent="-223838" defTabSz="928688" eaLnBrk="0" fontAlgn="base" hangingPunct="0">
              <a:spcBef>
                <a:spcPct val="0"/>
              </a:spcBef>
              <a:spcAft>
                <a:spcPct val="0"/>
              </a:spcAft>
              <a:defRPr>
                <a:solidFill>
                  <a:schemeClr val="tx1"/>
                </a:solidFill>
                <a:latin typeface="+mn-lt"/>
                <a:cs typeface="+mn-cs"/>
              </a:defRPr>
            </a:lvl9pPr>
          </a:lstStyle>
          <a:p>
            <a:fld id="{0C424E15-A3B7-4339-8BBA-17870E3F254B}" type="slidenum">
              <a:rPr lang="en-GB" altLang="en-US" smtClean="0">
                <a:latin typeface="Times New Roman" panose="02020603050405020304" pitchFamily="18" charset="0"/>
              </a:rPr>
              <a:pPr/>
              <a:t>9</a:t>
            </a:fld>
            <a:endParaRPr lang="en-GB" altLang="en-US">
              <a:latin typeface="Times New Roman" panose="02020603050405020304" pitchFamily="18" charset="0"/>
            </a:endParaRPr>
          </a:p>
        </p:txBody>
      </p:sp>
    </p:spTree>
    <p:extLst>
      <p:ext uri="{BB962C8B-B14F-4D97-AF65-F5344CB8AC3E}">
        <p14:creationId xmlns:p14="http://schemas.microsoft.com/office/powerpoint/2010/main" val="1681315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Set up the system-independent idea before the feature walk-through. Target 45 seconds.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GB" dirty="0"/>
              <a:t>The underlying-network terms TMF, NPF, CEF and AN are abstractions used to express feature dependencies. They do not define new 3GPP network functions, new architecture or new normative reference points. The existing Media Client, Media AS and Media AF stay unchanged. Equivalent capabilities in different networks do not necessarily provide identical behaviour. Target 60 seconds.</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DF907560-16A4-51DC-8C0A-3E8BE2A9DCEC}"/>
              </a:ext>
            </a:extLst>
          </p:cNvPr>
          <p:cNvSpPr/>
          <p:nvPr userDrawn="1"/>
        </p:nvSpPr>
        <p:spPr>
          <a:xfrm>
            <a:off x="951573" y="6221721"/>
            <a:ext cx="540703" cy="539689"/>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EF812EC1-BC38-AF21-FA1E-3700CF2C984F}"/>
              </a:ext>
            </a:extLst>
          </p:cNvPr>
          <p:cNvSpPr>
            <a:spLocks noGrp="1"/>
          </p:cNvSpPr>
          <p:nvPr>
            <p:ph type="ctrTitle"/>
          </p:nvPr>
        </p:nvSpPr>
        <p:spPr>
          <a:xfrm>
            <a:off x="1524000" y="1122363"/>
            <a:ext cx="9144000" cy="2387600"/>
          </a:xfrm>
        </p:spPr>
        <p:txBody>
          <a:bodyPr anchor="b">
            <a:normAutofit/>
          </a:bodyPr>
          <a:lstStyle>
            <a:lvl1pPr algn="ctr">
              <a:defRPr sz="4400">
                <a:solidFill>
                  <a:srgbClr val="0070C0"/>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2411199-43DD-0F05-D66D-509501629A6D}"/>
              </a:ext>
            </a:extLst>
          </p:cNvPr>
          <p:cNvSpPr>
            <a:spLocks noGrp="1"/>
          </p:cNvSpPr>
          <p:nvPr>
            <p:ph type="subTitle" idx="1"/>
          </p:nvPr>
        </p:nvSpPr>
        <p:spPr>
          <a:xfrm>
            <a:off x="1524000" y="3602038"/>
            <a:ext cx="9144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Oval 10">
            <a:extLst>
              <a:ext uri="{FF2B5EF4-FFF2-40B4-BE49-F238E27FC236}">
                <a16:creationId xmlns:a16="http://schemas.microsoft.com/office/drawing/2014/main" id="{BA4C45EE-F4B0-16F2-9D03-A8837D94A5AC}"/>
              </a:ext>
            </a:extLst>
          </p:cNvPr>
          <p:cNvSpPr/>
          <p:nvPr userDrawn="1"/>
        </p:nvSpPr>
        <p:spPr>
          <a:xfrm>
            <a:off x="316839" y="6194755"/>
            <a:ext cx="540703" cy="539689"/>
          </a:xfrm>
          <a:prstGeom prst="ellipse">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726E84AB-4F6E-285E-2765-08B6CB19BD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68" y="6303111"/>
            <a:ext cx="518503" cy="322978"/>
          </a:xfrm>
          <a:prstGeom prst="rect">
            <a:avLst/>
          </a:prstGeom>
        </p:spPr>
      </p:pic>
      <p:pic>
        <p:nvPicPr>
          <p:cNvPr id="7" name="Picture 6">
            <a:extLst>
              <a:ext uri="{FF2B5EF4-FFF2-40B4-BE49-F238E27FC236}">
                <a16:creationId xmlns:a16="http://schemas.microsoft.com/office/drawing/2014/main" id="{D33AF37F-7DDA-8C56-C0E8-F4F3ADAAF6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0207" y="6368918"/>
            <a:ext cx="436084" cy="245297"/>
          </a:xfrm>
          <a:prstGeom prst="rect">
            <a:avLst/>
          </a:prstGeom>
        </p:spPr>
      </p:pic>
    </p:spTree>
    <p:extLst>
      <p:ext uri="{BB962C8B-B14F-4D97-AF65-F5344CB8AC3E}">
        <p14:creationId xmlns:p14="http://schemas.microsoft.com/office/powerpoint/2010/main" val="2861345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E14F8-7D50-BB22-8CCD-A3EA74EBD11C}"/>
              </a:ext>
            </a:extLst>
          </p:cNvPr>
          <p:cNvSpPr>
            <a:spLocks noGrp="1"/>
          </p:cNvSpPr>
          <p:nvPr>
            <p:ph type="title"/>
          </p:nvPr>
        </p:nvSpPr>
        <p:spPr/>
        <p:txBody>
          <a:bodyPr/>
          <a:lstStyle>
            <a:lvl1pPr>
              <a:defRPr>
                <a:solidFill>
                  <a:schemeClr val="accent4">
                    <a:lumMod val="75000"/>
                  </a:schemeClr>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7687639-4D8C-3458-2410-1B011E59813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92148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F58D5-A52E-CC7E-43B5-0BF9F2B56A30}"/>
              </a:ext>
            </a:extLst>
          </p:cNvPr>
          <p:cNvSpPr>
            <a:spLocks noGrp="1"/>
          </p:cNvSpPr>
          <p:nvPr>
            <p:ph type="title"/>
          </p:nvPr>
        </p:nvSpPr>
        <p:spPr>
          <a:xfrm>
            <a:off x="831850" y="1709738"/>
            <a:ext cx="10515600" cy="2852737"/>
          </a:xfrm>
        </p:spPr>
        <p:txBody>
          <a:bodyPr anchor="b"/>
          <a:lstStyle>
            <a:lvl1pPr>
              <a:defRPr sz="6000">
                <a:solidFill>
                  <a:schemeClr val="accent4">
                    <a:lumMod val="75000"/>
                  </a:schemeClr>
                </a:solidFill>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355B9B0-EFEE-346E-D545-B700B59A043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206998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920EE-836A-38FC-BD62-8502F29DFB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9E647F4-F3B2-F7AB-E4C6-BB44A325834C}"/>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52A27A9-EEA6-5575-DBA5-80C2B9EE18FE}"/>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09272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6656F-99E5-C902-A4A1-0A45F76E2CE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50D60FF-80C7-AE4F-7B1A-DFCEB24BC1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E9AED9-1D12-F2C4-78A2-873F055BA0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B19ECD9-EEE7-5396-2A77-B03DAA2A8D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E1EEB6-1D1F-CF40-41E2-DD352624EE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9364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3A70A-1651-0783-CC76-09920A08E84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016609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94892-047B-D6EC-44CE-73C76D3B62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C4D54BA-381C-C67F-D4F8-2DB5C3685F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B3E7019-E5A1-BD8D-A7D6-AE446F5A8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059732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41857-37EC-A062-A803-5AAE533890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43FADEB-B395-6DA2-08E0-0FABB93E63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3E35CA5-9D12-64A9-4650-AB10265757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08742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Footer Placeholder 2">
            <a:extLst>
              <a:ext uri="{FF2B5EF4-FFF2-40B4-BE49-F238E27FC236}">
                <a16:creationId xmlns:a16="http://schemas.microsoft.com/office/drawing/2014/main" id="{F36D16B0-3ADE-DD47-83CE-1305D23E9A61}"/>
              </a:ext>
            </a:extLst>
          </p:cNvPr>
          <p:cNvSpPr>
            <a:spLocks noGrp="1"/>
          </p:cNvSpPr>
          <p:nvPr>
            <p:ph type="ftr" sz="quarter" idx="10"/>
          </p:nvPr>
        </p:nvSpPr>
        <p:spPr>
          <a:xfrm>
            <a:off x="495299" y="6532895"/>
            <a:ext cx="10488168" cy="118174"/>
          </a:xfrm>
        </p:spPr>
        <p:txBody>
          <a:bodyPr/>
          <a:lstStyle>
            <a:lvl1pPr>
              <a:defRPr>
                <a:solidFill>
                  <a:schemeClr val="accent5">
                    <a:lumMod val="60000"/>
                    <a:lumOff val="40000"/>
                  </a:schemeClr>
                </a:solidFill>
              </a:defRPr>
            </a:lvl1pPr>
          </a:lstStyle>
          <a:p>
            <a:r>
              <a:rPr lang="en-US"/>
              <a:t>Media Web Symposium 2025</a:t>
            </a:r>
            <a:endParaRPr lang="en-US" dirty="0"/>
          </a:p>
        </p:txBody>
      </p:sp>
      <p:sp>
        <p:nvSpPr>
          <p:cNvPr id="7" name="Title 1">
            <a:extLst>
              <a:ext uri="{FF2B5EF4-FFF2-40B4-BE49-F238E27FC236}">
                <a16:creationId xmlns:a16="http://schemas.microsoft.com/office/drawing/2014/main" id="{F56B218C-0241-074D-BD90-27E552E71C98}"/>
              </a:ext>
            </a:extLst>
          </p:cNvPr>
          <p:cNvSpPr>
            <a:spLocks noGrp="1"/>
          </p:cNvSpPr>
          <p:nvPr>
            <p:ph type="title"/>
          </p:nvPr>
        </p:nvSpPr>
        <p:spPr>
          <a:xfrm>
            <a:off x="495300" y="646771"/>
            <a:ext cx="11187112" cy="357832"/>
          </a:xfrm>
        </p:spPr>
        <p:txBody>
          <a:bodyPr/>
          <a:lstStyle/>
          <a:p>
            <a:r>
              <a:rPr lang="en-US"/>
              <a:t>Click to edit Master title style</a:t>
            </a:r>
            <a:endParaRPr lang="en-US" dirty="0"/>
          </a:p>
        </p:txBody>
      </p:sp>
      <p:sp>
        <p:nvSpPr>
          <p:cNvPr id="8" name="Content Placeholder 4">
            <a:extLst>
              <a:ext uri="{FF2B5EF4-FFF2-40B4-BE49-F238E27FC236}">
                <a16:creationId xmlns:a16="http://schemas.microsoft.com/office/drawing/2014/main" id="{DB853B50-E269-DF43-AAE9-523798C62499}"/>
              </a:ext>
            </a:extLst>
          </p:cNvPr>
          <p:cNvSpPr>
            <a:spLocks noGrp="1"/>
          </p:cNvSpPr>
          <p:nvPr>
            <p:ph sz="quarter" idx="14"/>
          </p:nvPr>
        </p:nvSpPr>
        <p:spPr>
          <a:xfrm>
            <a:off x="495300" y="1719072"/>
            <a:ext cx="11187112" cy="4681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ubtitle">
            <a:extLst>
              <a:ext uri="{FF2B5EF4-FFF2-40B4-BE49-F238E27FC236}">
                <a16:creationId xmlns:a16="http://schemas.microsoft.com/office/drawing/2014/main" id="{4A2A4FE0-4282-C34E-A8FD-CAE319C06BC6}"/>
              </a:ext>
            </a:extLst>
          </p:cNvPr>
          <p:cNvSpPr>
            <a:spLocks noGrp="1"/>
          </p:cNvSpPr>
          <p:nvPr>
            <p:ph type="subTitle" idx="1"/>
          </p:nvPr>
        </p:nvSpPr>
        <p:spPr>
          <a:xfrm>
            <a:off x="494189" y="1088135"/>
            <a:ext cx="11188223" cy="236347"/>
          </a:xfrm>
          <a:prstGeom prst="rect">
            <a:avLst/>
          </a:prstGeom>
        </p:spPr>
        <p:txBody>
          <a:bodyPr>
            <a:spAutoFit/>
          </a:bodyPr>
          <a:lstStyle>
            <a:lvl1pPr marL="0" indent="0" algn="l" defTabSz="914400" rtl="0" eaLnBrk="1" latinLnBrk="0" hangingPunct="1">
              <a:lnSpc>
                <a:spcPct val="96000"/>
              </a:lnSpc>
              <a:spcBef>
                <a:spcPts val="900"/>
              </a:spcBef>
              <a:buClr>
                <a:schemeClr val="accent1"/>
              </a:buClr>
              <a:buFont typeface="Arial" panose="020B0604020202020204" pitchFamily="34" charset="0"/>
              <a:buNone/>
              <a:defRPr lang="en-US" sz="1600" kern="1200" baseline="0" dirty="0">
                <a:solidFill>
                  <a:schemeClr val="tx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39880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Snip Single Corner Rectangle 11">
            <a:extLst>
              <a:ext uri="{FF2B5EF4-FFF2-40B4-BE49-F238E27FC236}">
                <a16:creationId xmlns:a16="http://schemas.microsoft.com/office/drawing/2014/main" id="{F31C57C1-2F5A-E056-D310-1E7DF8808704}"/>
              </a:ext>
            </a:extLst>
          </p:cNvPr>
          <p:cNvSpPr/>
          <p:nvPr userDrawn="1"/>
        </p:nvSpPr>
        <p:spPr>
          <a:xfrm>
            <a:off x="0" y="6413500"/>
            <a:ext cx="12199938" cy="182563"/>
          </a:xfrm>
          <a:prstGeom prst="snip1Rect">
            <a:avLst/>
          </a:prstGeom>
          <a:solidFill>
            <a:schemeClr val="accent1">
              <a:lumMod val="75000"/>
            </a:schemeClr>
          </a:solidFill>
          <a:ln>
            <a:noFill/>
          </a:ln>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GB">
              <a:solidFill>
                <a:schemeClr val="bg1"/>
              </a:solidFill>
            </a:endParaRPr>
          </a:p>
        </p:txBody>
      </p:sp>
      <p:sp>
        <p:nvSpPr>
          <p:cNvPr id="2" name="Title Placeholder 1">
            <a:extLst>
              <a:ext uri="{FF2B5EF4-FFF2-40B4-BE49-F238E27FC236}">
                <a16:creationId xmlns:a16="http://schemas.microsoft.com/office/drawing/2014/main" id="{BDA2640C-3194-AFE4-46F9-D938894853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C89931CA-A765-E250-D20B-A445D1E7EED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Rectangle 11">
            <a:extLst>
              <a:ext uri="{FF2B5EF4-FFF2-40B4-BE49-F238E27FC236}">
                <a16:creationId xmlns:a16="http://schemas.microsoft.com/office/drawing/2014/main" id="{719109F7-93B6-D5E6-5BD3-E4C15B832DB1}"/>
              </a:ext>
            </a:extLst>
          </p:cNvPr>
          <p:cNvSpPr>
            <a:spLocks noChangeArrowheads="1"/>
          </p:cNvSpPr>
          <p:nvPr userDrawn="1"/>
        </p:nvSpPr>
        <p:spPr bwMode="auto">
          <a:xfrm>
            <a:off x="292634" y="6370638"/>
            <a:ext cx="110611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defRPr/>
            </a:pPr>
            <a:r>
              <a:rPr lang="en-GB" altLang="en-US" sz="1000" dirty="0">
                <a:solidFill>
                  <a:schemeClr val="bg1"/>
                </a:solidFill>
                <a:latin typeface="+mn-lt"/>
                <a:cs typeface="Arial" panose="020B0604020202020204" pitchFamily="34" charset="0"/>
              </a:rPr>
              <a:t>IBC 2026</a:t>
            </a:r>
          </a:p>
        </p:txBody>
      </p:sp>
      <p:sp>
        <p:nvSpPr>
          <p:cNvPr id="9" name="TextBox 2">
            <a:extLst>
              <a:ext uri="{FF2B5EF4-FFF2-40B4-BE49-F238E27FC236}">
                <a16:creationId xmlns:a16="http://schemas.microsoft.com/office/drawing/2014/main" id="{29EADC1C-9BAC-86FF-CFE5-1F47EC8DF770}"/>
              </a:ext>
            </a:extLst>
          </p:cNvPr>
          <p:cNvSpPr txBox="1">
            <a:spLocks noChangeArrowheads="1"/>
          </p:cNvSpPr>
          <p:nvPr userDrawn="1"/>
        </p:nvSpPr>
        <p:spPr bwMode="auto">
          <a:xfrm>
            <a:off x="11495088" y="6351588"/>
            <a:ext cx="4042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fld id="{41E35E1B-0369-453E-A3C0-650E56AFDE17}" type="slidenum">
              <a:rPr lang="en-GB" altLang="en-US" sz="1400" smtClean="0">
                <a:solidFill>
                  <a:schemeClr val="bg1"/>
                </a:solidFill>
                <a:latin typeface="Arial" panose="020B0604020202020204" pitchFamily="34" charset="0"/>
                <a:cs typeface="Arial" panose="020B0604020202020204" pitchFamily="34" charset="0"/>
              </a:rPr>
              <a:pPr>
                <a:defRPr/>
              </a:pPr>
              <a:t>‹#›</a:t>
            </a:fld>
            <a:endParaRPr lang="en-GB" altLang="en-US" sz="1400" dirty="0">
              <a:solidFill>
                <a:schemeClr val="bg1"/>
              </a:solidFill>
              <a:latin typeface="Arial" panose="020B0604020202020204" pitchFamily="34" charset="0"/>
              <a:cs typeface="Arial" panose="020B0604020202020204" pitchFamily="34" charset="0"/>
            </a:endParaRPr>
          </a:p>
        </p:txBody>
      </p:sp>
      <p:sp>
        <p:nvSpPr>
          <p:cNvPr id="12" name="TextBox 7">
            <a:extLst>
              <a:ext uri="{FF2B5EF4-FFF2-40B4-BE49-F238E27FC236}">
                <a16:creationId xmlns:a16="http://schemas.microsoft.com/office/drawing/2014/main" id="{5D2521DA-B31E-8C80-C111-DD33BAB54264}"/>
              </a:ext>
            </a:extLst>
          </p:cNvPr>
          <p:cNvSpPr txBox="1">
            <a:spLocks noChangeArrowheads="1"/>
          </p:cNvSpPr>
          <p:nvPr userDrawn="1"/>
        </p:nvSpPr>
        <p:spPr bwMode="auto">
          <a:xfrm>
            <a:off x="11001375" y="6621910"/>
            <a:ext cx="9874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GB" altLang="en-US" sz="800" dirty="0">
                <a:ln w="0"/>
                <a:latin typeface="Calibri" panose="020F0502020204030204" pitchFamily="34" charset="0"/>
              </a:rPr>
              <a:t>© 3GPP 2026</a:t>
            </a:r>
          </a:p>
        </p:txBody>
      </p:sp>
      <p:pic>
        <p:nvPicPr>
          <p:cNvPr id="5" name="Picture 4" descr="A black background with red lines&#10;&#10;AI-generated content may be incorrect.">
            <a:extLst>
              <a:ext uri="{FF2B5EF4-FFF2-40B4-BE49-F238E27FC236}">
                <a16:creationId xmlns:a16="http://schemas.microsoft.com/office/drawing/2014/main" id="{528FFF0C-8BF5-4565-57BB-4647651005E9}"/>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757586" y="605342"/>
            <a:ext cx="1421178" cy="845127"/>
          </a:xfrm>
          <a:prstGeom prst="rect">
            <a:avLst/>
          </a:prstGeom>
        </p:spPr>
      </p:pic>
    </p:spTree>
    <p:extLst>
      <p:ext uri="{BB962C8B-B14F-4D97-AF65-F5344CB8AC3E}">
        <p14:creationId xmlns:p14="http://schemas.microsoft.com/office/powerpoint/2010/main" val="3358121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62" r:id="rId9"/>
  </p:sldLayoutIdLst>
  <p:txStyles>
    <p:titleStyle>
      <a:lvl1pPr algn="l" defTabSz="914400" rtl="0" eaLnBrk="1" latinLnBrk="0" hangingPunct="1">
        <a:lnSpc>
          <a:spcPct val="90000"/>
        </a:lnSpc>
        <a:spcBef>
          <a:spcPct val="0"/>
        </a:spcBef>
        <a:buNone/>
        <a:defRPr sz="3600" kern="1200">
          <a:solidFill>
            <a:schemeClr val="accent4">
              <a:lumMod val="75000"/>
            </a:schemeClr>
          </a:solidFill>
          <a:latin typeface="+mn-lt"/>
          <a:ea typeface="+mj-ea"/>
          <a:cs typeface="Arial" panose="020B0604020202020204" pitchFamily="34" charset="0"/>
        </a:defRPr>
      </a:lvl1pPr>
    </p:titleStyle>
    <p:bodyStyle>
      <a:lvl1pPr marL="228600" indent="-228600" algn="l" defTabSz="914400" rtl="0" eaLnBrk="1" latinLnBrk="0" hangingPunct="1">
        <a:lnSpc>
          <a:spcPct val="100000"/>
        </a:lnSpc>
        <a:spcBef>
          <a:spcPts val="0"/>
        </a:spcBef>
        <a:spcAft>
          <a:spcPts val="600"/>
        </a:spcAft>
        <a:buSzPct val="150000"/>
        <a:buFontTx/>
        <a:buBlip>
          <a:blip r:embed="rId12"/>
        </a:buBlip>
        <a:defRPr sz="2800" b="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100000"/>
        </a:lnSpc>
        <a:spcBef>
          <a:spcPts val="0"/>
        </a:spcBef>
        <a:spcAft>
          <a:spcPts val="600"/>
        </a:spcAft>
        <a:buClr>
          <a:srgbClr val="C00000"/>
        </a:buClr>
        <a:buSzPct val="150000"/>
        <a:buFont typeface="Arial" panose="020B0604020202020204" pitchFamily="34" charset="0"/>
        <a:buChar char="•"/>
        <a:defRPr sz="2400" b="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0"/>
        </a:spcBef>
        <a:spcAft>
          <a:spcPts val="600"/>
        </a:spcAft>
        <a:buClr>
          <a:schemeClr val="accent1">
            <a:lumMod val="60000"/>
            <a:lumOff val="40000"/>
          </a:schemeClr>
        </a:buClr>
        <a:buSzPct val="150000"/>
        <a:buFont typeface="Arial" panose="020B0604020202020204" pitchFamily="34" charset="0"/>
        <a:buChar char="•"/>
        <a:defRPr sz="2000" b="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b="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b="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3" Type="http://schemas.openxmlformats.org/officeDocument/2006/relationships/diagramLayout" Target="../diagrams/layout1.xml"/><Relationship Id="rId7" Type="http://schemas.openxmlformats.org/officeDocument/2006/relationships/image" Target="../media/image12.png"/><Relationship Id="rId12" Type="http://schemas.openxmlformats.org/officeDocument/2006/relationships/image" Target="../media/image3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27.png"/><Relationship Id="rId5" Type="http://schemas.openxmlformats.org/officeDocument/2006/relationships/diagramColors" Target="../diagrams/colors1.xml"/><Relationship Id="rId10" Type="http://schemas.openxmlformats.org/officeDocument/2006/relationships/image" Target="../media/image34.png"/><Relationship Id="rId4" Type="http://schemas.openxmlformats.org/officeDocument/2006/relationships/diagramQuickStyle" Target="../diagrams/quickStyle1.xml"/><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29.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2.png"/><Relationship Id="rId7"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14.png"/><Relationship Id="rId10"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3.pn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38.png"/><Relationship Id="rId4" Type="http://schemas.openxmlformats.org/officeDocument/2006/relationships/image" Target="../media/image14.png"/><Relationship Id="rId9"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42.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37.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38.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Visio_Drawing.vsdx"/><Relationship Id="rId1" Type="http://schemas.openxmlformats.org/officeDocument/2006/relationships/slideLayout" Target="../slideLayouts/slideLayout9.xml"/><Relationship Id="rId5" Type="http://schemas.openxmlformats.org/officeDocument/2006/relationships/image" Target="../media/image11.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7" Type="http://schemas.openxmlformats.org/officeDocument/2006/relationships/image" Target="../media/image21.emf"/><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7A2D1-5D20-A6EE-01AF-E7C70F19DFF6}"/>
              </a:ext>
            </a:extLst>
          </p:cNvPr>
          <p:cNvSpPr>
            <a:spLocks noGrp="1"/>
          </p:cNvSpPr>
          <p:nvPr>
            <p:ph type="ctrTitle"/>
          </p:nvPr>
        </p:nvSpPr>
        <p:spPr/>
        <p:txBody>
          <a:bodyPr/>
          <a:lstStyle/>
          <a:p>
            <a:r>
              <a:rPr lang="en-US" dirty="0"/>
              <a:t>From 5G Media Streaming to 6G Media Delivery: Lessons Learned and Future Directions in 3GPP</a:t>
            </a:r>
            <a:endParaRPr lang="en-GB" dirty="0"/>
          </a:p>
        </p:txBody>
      </p:sp>
      <p:sp>
        <p:nvSpPr>
          <p:cNvPr id="3" name="Subtitle 2">
            <a:extLst>
              <a:ext uri="{FF2B5EF4-FFF2-40B4-BE49-F238E27FC236}">
                <a16:creationId xmlns:a16="http://schemas.microsoft.com/office/drawing/2014/main" id="{FBD3779E-81A8-BE1C-6F72-B27C086D8F7F}"/>
              </a:ext>
            </a:extLst>
          </p:cNvPr>
          <p:cNvSpPr>
            <a:spLocks noGrp="1"/>
          </p:cNvSpPr>
          <p:nvPr>
            <p:ph type="subTitle" idx="1"/>
          </p:nvPr>
        </p:nvSpPr>
        <p:spPr/>
        <p:txBody>
          <a:bodyPr/>
          <a:lstStyle/>
          <a:p>
            <a:r>
              <a:rPr lang="en-US" b="1" dirty="0"/>
              <a:t>Thomas Stockhammer¹, Frédéric Gabin², Jordi Gimenez³, Daniel Silhavy⁴, Richard Bradbury⁵ and Julien </a:t>
            </a:r>
            <a:r>
              <a:rPr lang="en-US" b="1" dirty="0" err="1"/>
              <a:t>Lemontheux</a:t>
            </a:r>
            <a:r>
              <a:rPr lang="en-US" b="1" dirty="0"/>
              <a:t>⁶</a:t>
            </a:r>
            <a:br>
              <a:rPr lang="en-US" b="1" dirty="0"/>
            </a:br>
            <a:br>
              <a:rPr lang="en-US" b="1" dirty="0"/>
            </a:br>
            <a:r>
              <a:rPr lang="en-US" sz="1600" dirty="0"/>
              <a:t>¹ Qualcomm Germany GmbH, Munich, Germany</a:t>
            </a:r>
            <a:br>
              <a:rPr lang="en-US" sz="1600" dirty="0"/>
            </a:br>
            <a:r>
              <a:rPr lang="en-US" sz="1600" dirty="0"/>
              <a:t>² Dolby Labs, Paris, France</a:t>
            </a:r>
            <a:br>
              <a:rPr lang="en-US" sz="1600" dirty="0"/>
            </a:br>
            <a:r>
              <a:rPr lang="en-US" sz="1600" dirty="0"/>
              <a:t>³ 5G-MAG, Geneva, Switzerland</a:t>
            </a:r>
            <a:br>
              <a:rPr lang="en-US" sz="1600" dirty="0"/>
            </a:br>
            <a:r>
              <a:rPr lang="en-US" sz="1600" dirty="0"/>
              <a:t>⁴ Fraunhofer FOKUS, Berlin, Germany</a:t>
            </a:r>
            <a:br>
              <a:rPr lang="en-US" sz="1600" dirty="0"/>
            </a:br>
            <a:r>
              <a:rPr lang="en-US" sz="1600" dirty="0"/>
              <a:t>⁵ BBC, London, United Kingdom</a:t>
            </a:r>
            <a:br>
              <a:rPr lang="en-US" sz="1600" dirty="0"/>
            </a:br>
            <a:r>
              <a:rPr lang="en-US" sz="1600" dirty="0"/>
              <a:t>⁶ Orange, Rennes, France</a:t>
            </a:r>
          </a:p>
          <a:p>
            <a:endParaRPr lang="en-GB" dirty="0"/>
          </a:p>
        </p:txBody>
      </p:sp>
      <p:pic>
        <p:nvPicPr>
          <p:cNvPr id="5" name="Picture 4" descr="EMBEDDEDIMAGE">
            <a:extLst>
              <a:ext uri="{FF2B5EF4-FFF2-40B4-BE49-F238E27FC236}">
                <a16:creationId xmlns:a16="http://schemas.microsoft.com/office/drawing/2014/main" id="{27B8AB5B-6C6F-E31C-1F61-46792D3EA2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3137" y="532606"/>
            <a:ext cx="2438400" cy="995363"/>
          </a:xfrm>
          <a:prstGeom prst="rect">
            <a:avLst/>
          </a:prstGeom>
          <a:noFill/>
          <a:ln>
            <a:noFill/>
          </a:ln>
        </p:spPr>
      </p:pic>
      <p:pic>
        <p:nvPicPr>
          <p:cNvPr id="6" name="Picture 5" descr="5G-MAG Logo">
            <a:extLst>
              <a:ext uri="{FF2B5EF4-FFF2-40B4-BE49-F238E27FC236}">
                <a16:creationId xmlns:a16="http://schemas.microsoft.com/office/drawing/2014/main" id="{0F10DF7A-6887-65C7-3F66-FA67D2F71228}"/>
              </a:ext>
            </a:extLst>
          </p:cNvPr>
          <p:cNvPicPr>
            <a:picLocks noChangeAspect="1"/>
          </p:cNvPicPr>
          <p:nvPr/>
        </p:nvPicPr>
        <p:blipFill>
          <a:blip r:embed="rId4"/>
          <a:stretch>
            <a:fillRect/>
          </a:stretch>
        </p:blipFill>
        <p:spPr>
          <a:xfrm>
            <a:off x="4844716" y="532607"/>
            <a:ext cx="2919663" cy="858596"/>
          </a:xfrm>
          <a:prstGeom prst="rect">
            <a:avLst/>
          </a:prstGeom>
        </p:spPr>
      </p:pic>
    </p:spTree>
    <p:extLst>
      <p:ext uri="{BB962C8B-B14F-4D97-AF65-F5344CB8AC3E}">
        <p14:creationId xmlns:p14="http://schemas.microsoft.com/office/powerpoint/2010/main" val="1872099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6DDE1-AEFE-B5C0-5F90-A3A873123F53}"/>
              </a:ext>
            </a:extLst>
          </p:cNvPr>
          <p:cNvSpPr>
            <a:spLocks noGrp="1"/>
          </p:cNvSpPr>
          <p:nvPr>
            <p:ph type="title"/>
          </p:nvPr>
        </p:nvSpPr>
        <p:spPr/>
        <p:txBody>
          <a:bodyPr/>
          <a:lstStyle/>
          <a:p>
            <a:r>
              <a:rPr lang="en-US" b="1" dirty="0"/>
              <a:t>Rel-20 AMD Phase 2 &amp; Energy-awareness</a:t>
            </a:r>
            <a:endParaRPr lang="en-US" dirty="0"/>
          </a:p>
        </p:txBody>
      </p:sp>
      <p:graphicFrame>
        <p:nvGraphicFramePr>
          <p:cNvPr id="4" name="Content Placeholder 3">
            <a:extLst>
              <a:ext uri="{FF2B5EF4-FFF2-40B4-BE49-F238E27FC236}">
                <a16:creationId xmlns:a16="http://schemas.microsoft.com/office/drawing/2014/main" id="{1CE9DBB6-A9C3-75EB-9447-BAE04BB756A6}"/>
              </a:ext>
            </a:extLst>
          </p:cNvPr>
          <p:cNvGraphicFramePr>
            <a:graphicFrameLocks noGrp="1"/>
          </p:cNvGraphicFramePr>
          <p:nvPr>
            <p:ph idx="1"/>
            <p:extLst>
              <p:ext uri="{D42A27DB-BD31-4B8C-83A1-F6EECF244321}">
                <p14:modId xmlns:p14="http://schemas.microsoft.com/office/powerpoint/2010/main" val="37154939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01" name="Icon 1"/>
          <p:cNvPicPr>
            <a:picLocks noChangeAspect="1"/>
          </p:cNvPicPr>
          <p:nvPr/>
        </p:nvPicPr>
        <p:blipFill>
          <a:blip r:embed="rId7"/>
          <a:stretch>
            <a:fillRect/>
          </a:stretch>
        </p:blipFill>
        <p:spPr>
          <a:xfrm>
            <a:off x="2553193" y="1904866"/>
            <a:ext cx="340000" cy="340000"/>
          </a:xfrm>
          <a:prstGeom prst="rect">
            <a:avLst/>
          </a:prstGeom>
        </p:spPr>
      </p:pic>
      <p:pic>
        <p:nvPicPr>
          <p:cNvPr id="902" name="Icon 2"/>
          <p:cNvPicPr>
            <a:picLocks noChangeAspect="1"/>
          </p:cNvPicPr>
          <p:nvPr/>
        </p:nvPicPr>
        <p:blipFill>
          <a:blip r:embed="rId8"/>
          <a:stretch>
            <a:fillRect/>
          </a:stretch>
        </p:blipFill>
        <p:spPr>
          <a:xfrm>
            <a:off x="2553193" y="2547008"/>
            <a:ext cx="340000" cy="340000"/>
          </a:xfrm>
          <a:prstGeom prst="rect">
            <a:avLst/>
          </a:prstGeom>
        </p:spPr>
      </p:pic>
      <p:pic>
        <p:nvPicPr>
          <p:cNvPr id="903" name="Icon 3"/>
          <p:cNvPicPr>
            <a:picLocks noChangeAspect="1"/>
          </p:cNvPicPr>
          <p:nvPr/>
        </p:nvPicPr>
        <p:blipFill>
          <a:blip r:embed="rId9"/>
          <a:stretch>
            <a:fillRect/>
          </a:stretch>
        </p:blipFill>
        <p:spPr>
          <a:xfrm>
            <a:off x="2553193" y="3189151"/>
            <a:ext cx="340000" cy="340000"/>
          </a:xfrm>
          <a:prstGeom prst="rect">
            <a:avLst/>
          </a:prstGeom>
        </p:spPr>
      </p:pic>
      <p:pic>
        <p:nvPicPr>
          <p:cNvPr id="904" name="Icon 4"/>
          <p:cNvPicPr>
            <a:picLocks noChangeAspect="1"/>
          </p:cNvPicPr>
          <p:nvPr/>
        </p:nvPicPr>
        <p:blipFill>
          <a:blip r:embed="rId10"/>
          <a:stretch>
            <a:fillRect/>
          </a:stretch>
        </p:blipFill>
        <p:spPr>
          <a:xfrm>
            <a:off x="2553193" y="3831293"/>
            <a:ext cx="340000" cy="340000"/>
          </a:xfrm>
          <a:prstGeom prst="rect">
            <a:avLst/>
          </a:prstGeom>
        </p:spPr>
      </p:pic>
      <p:pic>
        <p:nvPicPr>
          <p:cNvPr id="905" name="Icon 5"/>
          <p:cNvPicPr>
            <a:picLocks noChangeAspect="1"/>
          </p:cNvPicPr>
          <p:nvPr/>
        </p:nvPicPr>
        <p:blipFill>
          <a:blip r:embed="rId11"/>
          <a:stretch>
            <a:fillRect/>
          </a:stretch>
        </p:blipFill>
        <p:spPr>
          <a:xfrm>
            <a:off x="2553193" y="4473435"/>
            <a:ext cx="340000" cy="340000"/>
          </a:xfrm>
          <a:prstGeom prst="rect">
            <a:avLst/>
          </a:prstGeom>
        </p:spPr>
      </p:pic>
      <p:pic>
        <p:nvPicPr>
          <p:cNvPr id="906" name="Icon 6"/>
          <p:cNvPicPr>
            <a:picLocks noChangeAspect="1"/>
          </p:cNvPicPr>
          <p:nvPr/>
        </p:nvPicPr>
        <p:blipFill>
          <a:blip r:embed="rId12"/>
          <a:stretch>
            <a:fillRect/>
          </a:stretch>
        </p:blipFill>
        <p:spPr>
          <a:xfrm>
            <a:off x="2553193" y="5115577"/>
            <a:ext cx="340000" cy="340000"/>
          </a:xfrm>
          <a:prstGeom prst="rect">
            <a:avLst/>
          </a:prstGeom>
        </p:spPr>
      </p:pic>
      <p:pic>
        <p:nvPicPr>
          <p:cNvPr id="907" name="Icon 7"/>
          <p:cNvPicPr>
            <a:picLocks noChangeAspect="1"/>
          </p:cNvPicPr>
          <p:nvPr/>
        </p:nvPicPr>
        <p:blipFill>
          <a:blip r:embed="rId13"/>
          <a:stretch>
            <a:fillRect/>
          </a:stretch>
        </p:blipFill>
        <p:spPr>
          <a:xfrm>
            <a:off x="2553193" y="5757719"/>
            <a:ext cx="340000" cy="340000"/>
          </a:xfrm>
          <a:prstGeom prst="rect">
            <a:avLst/>
          </a:prstGeom>
        </p:spPr>
      </p:pic>
      <p:sp>
        <p:nvSpPr>
          <p:cNvPr id="900" name="Status note"/>
          <p:cNvSpPr txBox="1"/>
          <p:nvPr/>
        </p:nvSpPr>
        <p:spPr>
          <a:xfrm>
            <a:off x="2450000" y="1400000"/>
            <a:ext cx="7200000" cy="340000"/>
          </a:xfrm>
          <a:prstGeom prst="rect">
            <a:avLst/>
          </a:prstGeom>
          <a:noFill/>
          <a:ln>
            <a:noFill/>
          </a:ln>
        </p:spPr>
        <p:txBody>
          <a:bodyPr wrap="square" lIns="0" tIns="0" rIns="0" bIns="0" anchor="ctr">
            <a:normAutofit/>
          </a:bodyPr>
          <a:lstStyle/>
          <a:p>
            <a:pPr marL="0" indent="0">
              <a:spcBef>
                <a:spcPts val="0"/>
              </a:spcBef>
              <a:buNone/>
            </a:pPr>
            <a:r>
              <a:rPr lang="en-GB" sz="1200" b="1" dirty="0">
                <a:solidFill>
                  <a:srgbClr val="C05621"/>
                </a:solidFill>
              </a:rPr>
              <a:t>WORK IN PROGRESS   </a:t>
            </a:r>
            <a:r>
              <a:rPr lang="en-GB" sz="1200" dirty="0">
                <a:solidFill>
                  <a:srgbClr val="4A5A66"/>
                </a:solidFill>
              </a:rPr>
              <a:t>Specification work is ongoing in 3GPP SA4, with completion expected in mid-2027.</a:t>
            </a:r>
          </a:p>
        </p:txBody>
      </p:sp>
    </p:spTree>
    <p:extLst>
      <p:ext uri="{BB962C8B-B14F-4D97-AF65-F5344CB8AC3E}">
        <p14:creationId xmlns:p14="http://schemas.microsoft.com/office/powerpoint/2010/main" val="4067741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fontScale="90000"/>
          </a:bodyPr>
          <a:lstStyle/>
          <a:p>
            <a:r>
              <a:rPr lang="en-GB" sz="2800" dirty="0"/>
              <a:t>System-Independent Deployment: One Media Layer, Many Systems</a:t>
            </a:r>
          </a:p>
        </p:txBody>
      </p:sp>
      <p:sp>
        <p:nvSpPr>
          <p:cNvPr id="102" name="S103"/>
          <p:cNvSpPr txBox="1"/>
          <p:nvPr/>
        </p:nvSpPr>
        <p:spPr>
          <a:xfrm>
            <a:off x="600000" y="1250000"/>
            <a:ext cx="8640000" cy="640000"/>
          </a:xfrm>
          <a:prstGeom prst="rect">
            <a:avLst/>
          </a:prstGeom>
          <a:solidFill>
            <a:srgbClr val="FDF0E4"/>
          </a:solidFill>
          <a:ln w="12700">
            <a:solidFill>
              <a:srgbClr val="C05621"/>
            </a:solidFill>
          </a:ln>
        </p:spPr>
        <p:txBody>
          <a:bodyPr wrap="square" lIns="155448" tIns="116586" rIns="155448" bIns="116586" anchor="ctr">
            <a:normAutofit/>
          </a:bodyPr>
          <a:lstStyle/>
          <a:p>
            <a:pPr marL="0" indent="0">
              <a:spcBef>
                <a:spcPts val="0"/>
              </a:spcBef>
              <a:buNone/>
            </a:pPr>
            <a:r>
              <a:rPr lang="en-GB" sz="1200" b="1" dirty="0">
                <a:solidFill>
                  <a:srgbClr val="C05621"/>
                </a:solidFill>
              </a:rPr>
              <a:t>KEY IDEA   </a:t>
            </a:r>
            <a:r>
              <a:rPr lang="en-GB" sz="1500" dirty="0">
                <a:solidFill>
                  <a:srgbClr val="3F3F3F"/>
                </a:solidFill>
              </a:rPr>
              <a:t>The media service layer stays the same; only the underlying system capabilities change.</a:t>
            </a:r>
          </a:p>
        </p:txBody>
      </p:sp>
      <p:sp>
        <p:nvSpPr>
          <p:cNvPr id="104" name="S105"/>
          <p:cNvSpPr txBox="1"/>
          <p:nvPr/>
        </p:nvSpPr>
        <p:spPr>
          <a:xfrm>
            <a:off x="9420000" y="1250000"/>
            <a:ext cx="2172000" cy="640000"/>
          </a:xfrm>
          <a:prstGeom prst="roundRect">
            <a:avLst/>
          </a:prstGeom>
          <a:solidFill>
            <a:srgbClr val="FFFFFF"/>
          </a:solidFill>
          <a:ln w="12700">
            <a:solidFill>
              <a:srgbClr val="156082"/>
            </a:solidFill>
          </a:ln>
        </p:spPr>
        <p:txBody>
          <a:bodyPr wrap="square" lIns="64008" tIns="45720" rIns="64008" bIns="45720" anchor="ctr">
            <a:normAutofit/>
          </a:bodyPr>
          <a:lstStyle/>
          <a:p>
            <a:pPr marL="0" indent="0" algn="ctr">
              <a:spcBef>
                <a:spcPts val="0"/>
              </a:spcBef>
              <a:buNone/>
            </a:pPr>
            <a:r>
              <a:rPr lang="en-GB" sz="1000" b="1" dirty="0">
                <a:solidFill>
                  <a:srgbClr val="156082"/>
                </a:solidFill>
              </a:rPr>
              <a:t>Classification</a:t>
            </a:r>
          </a:p>
          <a:p>
            <a:pPr marL="0" indent="0" algn="ctr">
              <a:spcBef>
                <a:spcPts val="60"/>
              </a:spcBef>
              <a:buNone/>
            </a:pPr>
            <a:r>
              <a:rPr lang="en-GB" sz="1200" dirty="0">
                <a:solidFill>
                  <a:srgbClr val="3F3F3F"/>
                </a:solidFill>
              </a:rPr>
              <a:t>Portable core</a:t>
            </a:r>
          </a:p>
        </p:txBody>
      </p:sp>
      <p:sp>
        <p:nvSpPr>
          <p:cNvPr id="106" name="S107"/>
          <p:cNvSpPr txBox="1"/>
          <p:nvPr/>
        </p:nvSpPr>
        <p:spPr>
          <a:xfrm>
            <a:off x="600000" y="2120000"/>
            <a:ext cx="3504000" cy="200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600" b="1" dirty="0">
                <a:solidFill>
                  <a:srgbClr val="156082"/>
                </a:solidFill>
              </a:rPr>
              <a:t>Stable media layer</a:t>
            </a:r>
          </a:p>
          <a:p>
            <a:pPr marL="400000" indent="0">
              <a:spcBef>
                <a:spcPts val="40"/>
              </a:spcBef>
              <a:buNone/>
            </a:pPr>
            <a:r>
              <a:rPr lang="en-GB" sz="1150" dirty="0">
                <a:solidFill>
                  <a:srgbClr val="6E7A85"/>
                </a:solidFill>
              </a:rPr>
              <a:t>Reusable across systems</a:t>
            </a:r>
          </a:p>
          <a:p>
            <a:pPr marL="185738" indent="-185738">
              <a:spcBef>
                <a:spcPts val="150"/>
              </a:spcBef>
              <a:buFont typeface="Arial"/>
              <a:buChar char="•"/>
            </a:pPr>
            <a:r>
              <a:rPr lang="en-GB" sz="1350" dirty="0">
                <a:solidFill>
                  <a:srgbClr val="3F3F3F"/>
                </a:solidFill>
              </a:rPr>
              <a:t>Media Client, Media AS, Media AF</a:t>
            </a:r>
          </a:p>
          <a:p>
            <a:pPr marL="185738" indent="-185738">
              <a:spcBef>
                <a:spcPts val="150"/>
              </a:spcBef>
              <a:buFont typeface="Arial"/>
              <a:buChar char="•"/>
            </a:pPr>
            <a:r>
              <a:rPr lang="en-GB" sz="1350" dirty="0">
                <a:solidFill>
                  <a:srgbClr val="3F3F3F"/>
                </a:solidFill>
              </a:rPr>
              <a:t>service access and reporting</a:t>
            </a:r>
          </a:p>
          <a:p>
            <a:pPr marL="185738" indent="-185738">
              <a:spcBef>
                <a:spcPts val="150"/>
              </a:spcBef>
              <a:buFont typeface="Arial"/>
              <a:buChar char="•"/>
            </a:pPr>
            <a:r>
              <a:rPr lang="en-GB" sz="1350" dirty="0">
                <a:solidFill>
                  <a:srgbClr val="3F3F3F"/>
                </a:solidFill>
              </a:rPr>
              <a:t>application-controlled adaptation</a:t>
            </a:r>
          </a:p>
        </p:txBody>
      </p:sp>
      <p:pic>
        <p:nvPicPr>
          <p:cNvPr id="108" name="Icon"/>
          <p:cNvPicPr>
            <a:picLocks noChangeAspect="1"/>
          </p:cNvPicPr>
          <p:nvPr/>
        </p:nvPicPr>
        <p:blipFill>
          <a:blip r:embed="rId4"/>
          <a:stretch>
            <a:fillRect/>
          </a:stretch>
        </p:blipFill>
        <p:spPr>
          <a:xfrm>
            <a:off x="765000" y="2238000"/>
            <a:ext cx="275000" cy="275000"/>
          </a:xfrm>
          <a:prstGeom prst="rect">
            <a:avLst/>
          </a:prstGeom>
        </p:spPr>
      </p:pic>
      <p:sp>
        <p:nvSpPr>
          <p:cNvPr id="109" name="S110"/>
          <p:cNvSpPr txBox="1"/>
          <p:nvPr/>
        </p:nvSpPr>
        <p:spPr>
          <a:xfrm>
            <a:off x="4344000" y="2120000"/>
            <a:ext cx="3504000" cy="200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600" b="1" dirty="0">
                <a:solidFill>
                  <a:srgbClr val="156082"/>
                </a:solidFill>
              </a:rPr>
              <a:t>Explicit dependencies</a:t>
            </a:r>
          </a:p>
          <a:p>
            <a:pPr marL="400000" indent="0">
              <a:spcBef>
                <a:spcPts val="40"/>
              </a:spcBef>
              <a:buNone/>
            </a:pPr>
            <a:r>
              <a:rPr lang="en-GB" sz="1150" dirty="0">
                <a:solidFill>
                  <a:srgbClr val="6E7A85"/>
                </a:solidFill>
              </a:rPr>
              <a:t>Stated, not implied</a:t>
            </a:r>
          </a:p>
          <a:p>
            <a:pPr marL="185738" indent="-185738">
              <a:spcBef>
                <a:spcPts val="150"/>
              </a:spcBef>
              <a:buFont typeface="Arial"/>
              <a:buChar char="•"/>
            </a:pPr>
            <a:r>
              <a:rPr lang="en-GB" sz="1350" dirty="0">
                <a:solidFill>
                  <a:srgbClr val="3F3F3F"/>
                </a:solidFill>
              </a:rPr>
              <a:t>what the media layer needs</a:t>
            </a:r>
          </a:p>
          <a:p>
            <a:pPr marL="185738" indent="-185738">
              <a:spcBef>
                <a:spcPts val="150"/>
              </a:spcBef>
              <a:buFont typeface="Arial"/>
              <a:buChar char="•"/>
            </a:pPr>
            <a:r>
              <a:rPr lang="en-GB" sz="1350" dirty="0">
                <a:solidFill>
                  <a:srgbClr val="3F3F3F"/>
                </a:solidFill>
              </a:rPr>
              <a:t>equivalent capability elsewhere</a:t>
            </a:r>
          </a:p>
          <a:p>
            <a:pPr marL="185738" indent="-185738">
              <a:spcBef>
                <a:spcPts val="150"/>
              </a:spcBef>
              <a:buFont typeface="Arial"/>
              <a:buChar char="•"/>
            </a:pPr>
            <a:r>
              <a:rPr lang="en-GB" sz="1350" dirty="0">
                <a:solidFill>
                  <a:srgbClr val="3F3F3F"/>
                </a:solidFill>
              </a:rPr>
              <a:t>no hidden system assumptions</a:t>
            </a:r>
          </a:p>
        </p:txBody>
      </p:sp>
      <p:pic>
        <p:nvPicPr>
          <p:cNvPr id="111" name="Icon"/>
          <p:cNvPicPr>
            <a:picLocks noChangeAspect="1"/>
          </p:cNvPicPr>
          <p:nvPr/>
        </p:nvPicPr>
        <p:blipFill>
          <a:blip r:embed="rId5"/>
          <a:stretch>
            <a:fillRect/>
          </a:stretch>
        </p:blipFill>
        <p:spPr>
          <a:xfrm>
            <a:off x="4509000" y="2238000"/>
            <a:ext cx="275000" cy="275000"/>
          </a:xfrm>
          <a:prstGeom prst="rect">
            <a:avLst/>
          </a:prstGeom>
        </p:spPr>
      </p:pic>
      <p:sp>
        <p:nvSpPr>
          <p:cNvPr id="112" name="S113"/>
          <p:cNvSpPr txBox="1"/>
          <p:nvPr/>
        </p:nvSpPr>
        <p:spPr>
          <a:xfrm>
            <a:off x="8088000" y="2120000"/>
            <a:ext cx="3504000" cy="200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600" b="1" dirty="0">
                <a:solidFill>
                  <a:srgbClr val="156082"/>
                </a:solidFill>
              </a:rPr>
              <a:t>Underlying system</a:t>
            </a:r>
          </a:p>
          <a:p>
            <a:pPr marL="400000" indent="0">
              <a:spcBef>
                <a:spcPts val="40"/>
              </a:spcBef>
              <a:buNone/>
            </a:pPr>
            <a:r>
              <a:rPr lang="en-GB" sz="1150" dirty="0">
                <a:solidFill>
                  <a:srgbClr val="6E7A85"/>
                </a:solidFill>
              </a:rPr>
              <a:t>Replaceable part</a:t>
            </a:r>
          </a:p>
          <a:p>
            <a:pPr marL="185738" indent="-185738">
              <a:spcBef>
                <a:spcPts val="150"/>
              </a:spcBef>
              <a:buFont typeface="Arial"/>
              <a:buChar char="•"/>
            </a:pPr>
            <a:r>
              <a:rPr lang="en-GB" sz="1350" dirty="0">
                <a:solidFill>
                  <a:srgbClr val="3F3F3F"/>
                </a:solidFill>
              </a:rPr>
              <a:t>access network and transport</a:t>
            </a:r>
          </a:p>
          <a:p>
            <a:pPr marL="185738" indent="-185738">
              <a:spcBef>
                <a:spcPts val="150"/>
              </a:spcBef>
              <a:buFont typeface="Arial"/>
              <a:buChar char="•"/>
            </a:pPr>
            <a:r>
              <a:rPr lang="en-GB" sz="1350" dirty="0">
                <a:solidFill>
                  <a:srgbClr val="3F3F3F"/>
                </a:solidFill>
              </a:rPr>
              <a:t>policy and traffic management</a:t>
            </a:r>
          </a:p>
          <a:p>
            <a:pPr marL="185738" indent="-185738">
              <a:spcBef>
                <a:spcPts val="150"/>
              </a:spcBef>
              <a:buFont typeface="Arial"/>
              <a:buChar char="•"/>
            </a:pPr>
            <a:r>
              <a:rPr lang="en-GB" sz="1350" dirty="0">
                <a:solidFill>
                  <a:srgbClr val="3F3F3F"/>
                </a:solidFill>
              </a:rPr>
              <a:t>capability exposure</a:t>
            </a:r>
          </a:p>
        </p:txBody>
      </p:sp>
      <p:pic>
        <p:nvPicPr>
          <p:cNvPr id="114" name="Icon"/>
          <p:cNvPicPr>
            <a:picLocks noChangeAspect="1"/>
          </p:cNvPicPr>
          <p:nvPr/>
        </p:nvPicPr>
        <p:blipFill>
          <a:blip r:embed="rId6"/>
          <a:stretch>
            <a:fillRect/>
          </a:stretch>
        </p:blipFill>
        <p:spPr>
          <a:xfrm>
            <a:off x="8253000" y="2238000"/>
            <a:ext cx="275000" cy="275000"/>
          </a:xfrm>
          <a:prstGeom prst="rect">
            <a:avLst/>
          </a:prstGeom>
        </p:spPr>
      </p:pic>
      <p:sp>
        <p:nvSpPr>
          <p:cNvPr id="115" name="S116"/>
          <p:cNvSpPr txBox="1"/>
          <p:nvPr/>
        </p:nvSpPr>
        <p:spPr>
          <a:xfrm>
            <a:off x="600000" y="4300000"/>
            <a:ext cx="10992000" cy="400000"/>
          </a:xfrm>
          <a:prstGeom prst="rect">
            <a:avLst/>
          </a:prstGeom>
          <a:noFill/>
          <a:ln>
            <a:noFill/>
          </a:ln>
        </p:spPr>
        <p:txBody>
          <a:bodyPr wrap="square" lIns="0" tIns="0" rIns="0" bIns="0" anchor="ctr">
            <a:normAutofit/>
          </a:bodyPr>
          <a:lstStyle/>
          <a:p>
            <a:pPr marL="0" indent="0">
              <a:spcBef>
                <a:spcPts val="0"/>
              </a:spcBef>
              <a:buNone/>
            </a:pPr>
            <a:r>
              <a:rPr lang="en-GB" sz="1200" b="1" dirty="0">
                <a:solidFill>
                  <a:srgbClr val="156082"/>
                </a:solidFill>
              </a:rPr>
              <a:t>WHY IT MATTERS   </a:t>
            </a:r>
            <a:r>
              <a:rPr lang="en-GB" sz="1400" dirty="0">
                <a:solidFill>
                  <a:srgbClr val="3F3F3F"/>
                </a:solidFill>
              </a:rPr>
              <a:t>Media functions proven in 5GMS stay reusable as the underlying system evolves towards 6G.</a:t>
            </a:r>
          </a:p>
        </p:txBody>
      </p:sp>
      <p:sp>
        <p:nvSpPr>
          <p:cNvPr id="117" name="S118"/>
          <p:cNvSpPr txBox="1"/>
          <p:nvPr/>
        </p:nvSpPr>
        <p:spPr>
          <a:xfrm>
            <a:off x="600000" y="4820000"/>
            <a:ext cx="10992000" cy="600000"/>
          </a:xfrm>
          <a:prstGeom prst="rect">
            <a:avLst/>
          </a:prstGeom>
          <a:solidFill>
            <a:srgbClr val="E9F3EA"/>
          </a:solidFill>
          <a:ln w="12700">
            <a:solidFill>
              <a:srgbClr val="2E7D32"/>
            </a:solidFill>
          </a:ln>
        </p:spPr>
        <p:txBody>
          <a:bodyPr wrap="square" lIns="155448" tIns="116586" rIns="155448" bIns="116586" anchor="ctr">
            <a:normAutofit/>
          </a:bodyPr>
          <a:lstStyle/>
          <a:p>
            <a:pPr marL="0" indent="0">
              <a:spcBef>
                <a:spcPts val="0"/>
              </a:spcBef>
              <a:buNone/>
            </a:pPr>
            <a:r>
              <a:rPr lang="en-GB" sz="1200" b="1" dirty="0">
                <a:solidFill>
                  <a:srgbClr val="2E7D32"/>
                </a:solidFill>
              </a:rPr>
              <a:t>Detailed view   </a:t>
            </a:r>
            <a:r>
              <a:rPr lang="en-GB" sz="1400" dirty="0">
                <a:solidFill>
                  <a:srgbClr val="3F3F3F"/>
                </a:solidFill>
              </a:rPr>
              <a:t>a dedicated slide later in the deck breaks the two layers apart function by function.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000" y="260000"/>
            <a:ext cx="9100000" cy="700000"/>
          </a:xfrm>
        </p:spPr>
        <p:txBody>
          <a:bodyPr anchor="ctr">
            <a:normAutofit/>
          </a:bodyPr>
          <a:lstStyle/>
          <a:p>
            <a:r>
              <a:rPr lang="en-GB" sz="2400" dirty="0"/>
              <a:t>Which Media Functions Depend on the 5G System?</a:t>
            </a:r>
          </a:p>
        </p:txBody>
      </p:sp>
      <p:sp>
        <p:nvSpPr>
          <p:cNvPr id="102" name="S103"/>
          <p:cNvSpPr txBox="1"/>
          <p:nvPr/>
        </p:nvSpPr>
        <p:spPr>
          <a:xfrm>
            <a:off x="600000" y="1060000"/>
            <a:ext cx="10992000" cy="440000"/>
          </a:xfrm>
          <a:prstGeom prst="rect">
            <a:avLst/>
          </a:prstGeom>
          <a:solidFill>
            <a:srgbClr val="F4F7F9"/>
          </a:solidFill>
          <a:ln w="12700">
            <a:solidFill>
              <a:srgbClr val="CBD5DC"/>
            </a:solidFill>
          </a:ln>
        </p:spPr>
        <p:txBody>
          <a:bodyPr wrap="square" lIns="137160" tIns="91440" rIns="137160" bIns="91440" anchor="ctr">
            <a:normAutofit fontScale="77500" lnSpcReduction="20000"/>
          </a:bodyPr>
          <a:lstStyle/>
          <a:p>
            <a:pPr marL="0" indent="0">
              <a:spcBef>
                <a:spcPts val="0"/>
              </a:spcBef>
              <a:buNone/>
            </a:pPr>
            <a:r>
              <a:rPr lang="en-GB" sz="1200" b="1" dirty="0">
                <a:solidFill>
                  <a:srgbClr val="156082"/>
                </a:solidFill>
              </a:rPr>
              <a:t>IDEA   </a:t>
            </a:r>
            <a:r>
              <a:rPr lang="en-GB" sz="1300" dirty="0">
                <a:solidFill>
                  <a:srgbClr val="3F3F3F"/>
                </a:solidFill>
              </a:rPr>
              <a:t>5G Media Streaming does not require the 5G System. Most of it is application and media functionality; a few features need a capability that some underlying network has to supply.</a:t>
            </a:r>
          </a:p>
        </p:txBody>
      </p:sp>
      <p:sp>
        <p:nvSpPr>
          <p:cNvPr id="104" name="S105"/>
          <p:cNvSpPr txBox="1"/>
          <p:nvPr/>
        </p:nvSpPr>
        <p:spPr>
          <a:xfrm>
            <a:off x="600000" y="1580000"/>
            <a:ext cx="3584000" cy="1760000"/>
          </a:xfrm>
          <a:prstGeom prst="rect">
            <a:avLst/>
          </a:prstGeom>
          <a:solidFill>
            <a:srgbClr val="FFFFFF"/>
          </a:solidFill>
          <a:ln w="19050">
            <a:solidFill>
              <a:srgbClr val="2E7D32"/>
            </a:solidFill>
          </a:ln>
        </p:spPr>
        <p:txBody>
          <a:bodyPr wrap="square" lIns="137160" tIns="91440" rIns="137160" bIns="91440" anchor="t">
            <a:normAutofit/>
          </a:bodyPr>
          <a:lstStyle/>
          <a:p>
            <a:pPr marL="0" indent="0">
              <a:spcBef>
                <a:spcPts val="0"/>
              </a:spcBef>
              <a:buNone/>
            </a:pPr>
            <a:r>
              <a:rPr lang="en-GB" sz="1500" b="1" dirty="0">
                <a:solidFill>
                  <a:srgbClr val="2E7D32"/>
                </a:solidFill>
              </a:rPr>
              <a:t>Portable</a:t>
            </a:r>
          </a:p>
          <a:p>
            <a:pPr marL="0" indent="0">
              <a:spcBef>
                <a:spcPts val="40"/>
              </a:spcBef>
              <a:buNone/>
            </a:pPr>
            <a:r>
              <a:rPr lang="en-GB" sz="1050" dirty="0">
                <a:solidFill>
                  <a:srgbClr val="4A5A66"/>
                </a:solidFill>
              </a:rPr>
              <a:t>Runs over ordinary IP, CDNs, Wi-Fi, broadband or enterprise networks</a:t>
            </a:r>
          </a:p>
          <a:p>
            <a:pPr marL="171450" indent="-171450">
              <a:spcBef>
                <a:spcPts val="130"/>
              </a:spcBef>
              <a:buFont typeface="Arial"/>
              <a:buChar char="•"/>
            </a:pPr>
            <a:r>
              <a:rPr lang="en-GB" sz="1200" dirty="0">
                <a:solidFill>
                  <a:srgbClr val="3F3F3F"/>
                </a:solidFill>
              </a:rPr>
              <a:t>Content hosting and preparation</a:t>
            </a:r>
          </a:p>
          <a:p>
            <a:pPr marL="171450" indent="-171450">
              <a:spcBef>
                <a:spcPts val="130"/>
              </a:spcBef>
              <a:buFont typeface="Arial"/>
              <a:buChar char="•"/>
            </a:pPr>
            <a:r>
              <a:rPr lang="en-GB" sz="1200" dirty="0">
                <a:solidFill>
                  <a:srgbClr val="3F3F3F"/>
                </a:solidFill>
              </a:rPr>
              <a:t>Media delivery</a:t>
            </a:r>
          </a:p>
          <a:p>
            <a:pPr marL="171450" indent="-171450">
              <a:spcBef>
                <a:spcPts val="130"/>
              </a:spcBef>
              <a:buFont typeface="Arial"/>
              <a:buChar char="•"/>
            </a:pPr>
            <a:r>
              <a:rPr lang="en-GB" sz="1200" dirty="0">
                <a:solidFill>
                  <a:srgbClr val="3F3F3F"/>
                </a:solidFill>
              </a:rPr>
              <a:t>Content publishing</a:t>
            </a:r>
          </a:p>
          <a:p>
            <a:pPr marL="171450" indent="-171450">
              <a:spcBef>
                <a:spcPts val="130"/>
              </a:spcBef>
              <a:buFont typeface="Arial"/>
              <a:buChar char="•"/>
            </a:pPr>
            <a:r>
              <a:rPr lang="en-GB" sz="1200" dirty="0">
                <a:solidFill>
                  <a:srgbClr val="3F3F3F"/>
                </a:solidFill>
              </a:rPr>
              <a:t>Service URLs and deep links</a:t>
            </a:r>
          </a:p>
          <a:p>
            <a:pPr marL="171450" indent="-171450">
              <a:spcBef>
                <a:spcPts val="130"/>
              </a:spcBef>
              <a:buFont typeface="Arial"/>
              <a:buChar char="•"/>
            </a:pPr>
            <a:r>
              <a:rPr lang="en-GB" sz="1200" dirty="0">
                <a:solidFill>
                  <a:srgbClr val="3F3F3F"/>
                </a:solidFill>
              </a:rPr>
              <a:t>Formats, profiles and codecs</a:t>
            </a:r>
          </a:p>
        </p:txBody>
      </p:sp>
      <p:sp>
        <p:nvSpPr>
          <p:cNvPr id="106" name="S107"/>
          <p:cNvSpPr txBox="1"/>
          <p:nvPr/>
        </p:nvSpPr>
        <p:spPr>
          <a:xfrm>
            <a:off x="4304000" y="1580000"/>
            <a:ext cx="3584000" cy="1760000"/>
          </a:xfrm>
          <a:prstGeom prst="rect">
            <a:avLst/>
          </a:prstGeom>
          <a:solidFill>
            <a:srgbClr val="FFFFFF"/>
          </a:solidFill>
          <a:ln w="19050">
            <a:solidFill>
              <a:srgbClr val="C05621"/>
            </a:solidFill>
          </a:ln>
        </p:spPr>
        <p:txBody>
          <a:bodyPr wrap="square" lIns="137160" tIns="91440" rIns="137160" bIns="91440" anchor="t">
            <a:normAutofit/>
          </a:bodyPr>
          <a:lstStyle/>
          <a:p>
            <a:pPr marL="0" indent="0">
              <a:spcBef>
                <a:spcPts val="0"/>
              </a:spcBef>
              <a:buNone/>
            </a:pPr>
            <a:r>
              <a:rPr lang="en-GB" sz="1500" b="1" dirty="0">
                <a:solidFill>
                  <a:srgbClr val="C05621"/>
                </a:solidFill>
              </a:rPr>
              <a:t>Conditionally portable</a:t>
            </a:r>
          </a:p>
          <a:p>
            <a:pPr marL="0" indent="0">
              <a:spcBef>
                <a:spcPts val="40"/>
              </a:spcBef>
              <a:buNone/>
            </a:pPr>
            <a:r>
              <a:rPr lang="en-GB" sz="1050" dirty="0">
                <a:solidFill>
                  <a:srgbClr val="4A5A66"/>
                </a:solidFill>
              </a:rPr>
              <a:t>Needs an equivalent capability from the underlying network</a:t>
            </a:r>
          </a:p>
          <a:p>
            <a:pPr marL="171450" indent="-171450">
              <a:spcBef>
                <a:spcPts val="130"/>
              </a:spcBef>
              <a:buFont typeface="Arial"/>
              <a:buChar char="•"/>
            </a:pPr>
            <a:r>
              <a:rPr lang="en-GB" sz="1200" dirty="0">
                <a:solidFill>
                  <a:srgbClr val="3F3F3F"/>
                </a:solidFill>
              </a:rPr>
              <a:t>Network assistance</a:t>
            </a:r>
          </a:p>
          <a:p>
            <a:pPr marL="171450" indent="-171450">
              <a:spcBef>
                <a:spcPts val="130"/>
              </a:spcBef>
              <a:buFont typeface="Arial"/>
              <a:buChar char="•"/>
            </a:pPr>
            <a:r>
              <a:rPr lang="en-GB" sz="1200" dirty="0">
                <a:solidFill>
                  <a:srgbClr val="3F3F3F"/>
                </a:solidFill>
              </a:rPr>
              <a:t>Dynamic policies</a:t>
            </a:r>
          </a:p>
          <a:p>
            <a:pPr marL="171450" indent="-171450">
              <a:spcBef>
                <a:spcPts val="130"/>
              </a:spcBef>
              <a:buFont typeface="Arial"/>
              <a:buChar char="•"/>
            </a:pPr>
            <a:r>
              <a:rPr lang="en-GB" sz="1200" dirty="0">
                <a:solidFill>
                  <a:srgbClr val="3F3F3F"/>
                </a:solidFill>
              </a:rPr>
              <a:t>QoE and consumption reporting</a:t>
            </a:r>
          </a:p>
          <a:p>
            <a:pPr marL="171450" indent="-171450">
              <a:spcBef>
                <a:spcPts val="130"/>
              </a:spcBef>
              <a:buFont typeface="Arial"/>
              <a:buChar char="•"/>
            </a:pPr>
            <a:r>
              <a:rPr lang="en-GB" sz="1200" dirty="0">
                <a:solidFill>
                  <a:srgbClr val="3F3F3F"/>
                </a:solidFill>
              </a:rPr>
              <a:t>Data collection and exposure</a:t>
            </a:r>
          </a:p>
          <a:p>
            <a:pPr marL="171450" indent="-171450">
              <a:spcBef>
                <a:spcPts val="130"/>
              </a:spcBef>
              <a:buFont typeface="Arial"/>
              <a:buChar char="•"/>
            </a:pPr>
            <a:r>
              <a:rPr lang="en-GB" sz="1200" dirty="0">
                <a:solidFill>
                  <a:srgbClr val="3F3F3F"/>
                </a:solidFill>
              </a:rPr>
              <a:t>Edge processing</a:t>
            </a:r>
          </a:p>
        </p:txBody>
      </p:sp>
      <p:sp>
        <p:nvSpPr>
          <p:cNvPr id="108" name="S109"/>
          <p:cNvSpPr txBox="1"/>
          <p:nvPr/>
        </p:nvSpPr>
        <p:spPr>
          <a:xfrm>
            <a:off x="8008000" y="1580000"/>
            <a:ext cx="3584000" cy="1760000"/>
          </a:xfrm>
          <a:prstGeom prst="rect">
            <a:avLst/>
          </a:prstGeom>
          <a:solidFill>
            <a:srgbClr val="FFFFFF"/>
          </a:solidFill>
          <a:ln w="19050">
            <a:solidFill>
              <a:srgbClr val="B03030"/>
            </a:solidFill>
          </a:ln>
        </p:spPr>
        <p:txBody>
          <a:bodyPr wrap="square" lIns="137160" tIns="91440" rIns="137160" bIns="91440" anchor="t">
            <a:normAutofit/>
          </a:bodyPr>
          <a:lstStyle/>
          <a:p>
            <a:pPr marL="0" indent="0">
              <a:spcBef>
                <a:spcPts val="0"/>
              </a:spcBef>
              <a:buNone/>
            </a:pPr>
            <a:r>
              <a:rPr lang="en-GB" sz="1500" b="1" dirty="0">
                <a:solidFill>
                  <a:srgbClr val="B03030"/>
                </a:solidFill>
              </a:rPr>
              <a:t>Separate assessment</a:t>
            </a:r>
          </a:p>
          <a:p>
            <a:pPr marL="0" indent="0">
              <a:spcBef>
                <a:spcPts val="40"/>
              </a:spcBef>
              <a:buNone/>
            </a:pPr>
            <a:r>
              <a:rPr lang="en-GB" sz="1050" dirty="0">
                <a:solidFill>
                  <a:srgbClr val="4A5A66"/>
                </a:solidFill>
              </a:rPr>
              <a:t>Relies on system-specific delivery architectures</a:t>
            </a:r>
          </a:p>
          <a:p>
            <a:pPr marL="171450" indent="-171450">
              <a:spcBef>
                <a:spcPts val="130"/>
              </a:spcBef>
              <a:buFont typeface="Arial"/>
              <a:buChar char="•"/>
            </a:pPr>
            <a:r>
              <a:rPr lang="en-GB" sz="1200" dirty="0">
                <a:solidFill>
                  <a:srgbClr val="3F3F3F"/>
                </a:solidFill>
              </a:rPr>
              <a:t>Multicast and broadcast delivery</a:t>
            </a:r>
          </a:p>
          <a:p>
            <a:pPr marL="171450" indent="-171450">
              <a:spcBef>
                <a:spcPts val="130"/>
              </a:spcBef>
              <a:buFont typeface="Arial"/>
              <a:buChar char="•"/>
            </a:pPr>
            <a:r>
              <a:rPr lang="en-GB" sz="1200" dirty="0">
                <a:solidFill>
                  <a:srgbClr val="3F3F3F"/>
                </a:solidFill>
              </a:rPr>
              <a:t>Hybrid unicast and broadcast</a:t>
            </a:r>
          </a:p>
          <a:p>
            <a:pPr marL="171450" indent="-171450">
              <a:spcBef>
                <a:spcPts val="130"/>
              </a:spcBef>
              <a:buFont typeface="Arial"/>
              <a:buChar char="•"/>
            </a:pPr>
            <a:r>
              <a:rPr lang="en-GB" sz="1200" dirty="0">
                <a:solidFill>
                  <a:srgbClr val="3F3F3F"/>
                </a:solidFill>
              </a:rPr>
              <a:t>Slice awareness and analytics</a:t>
            </a:r>
          </a:p>
        </p:txBody>
      </p:sp>
      <p:sp>
        <p:nvSpPr>
          <p:cNvPr id="110" name="S111"/>
          <p:cNvSpPr txBox="1"/>
          <p:nvPr/>
        </p:nvSpPr>
        <p:spPr>
          <a:xfrm>
            <a:off x="600000" y="3450000"/>
            <a:ext cx="10992000" cy="260000"/>
          </a:xfrm>
          <a:prstGeom prst="rect">
            <a:avLst/>
          </a:prstGeom>
          <a:noFill/>
          <a:ln>
            <a:noFill/>
          </a:ln>
        </p:spPr>
        <p:txBody>
          <a:bodyPr wrap="square" lIns="0" tIns="0" rIns="0" bIns="0" anchor="t">
            <a:normAutofit/>
          </a:bodyPr>
          <a:lstStyle/>
          <a:p>
            <a:pPr marL="0" indent="0">
              <a:spcBef>
                <a:spcPts val="0"/>
              </a:spcBef>
              <a:buNone/>
            </a:pPr>
            <a:r>
              <a:rPr lang="en-GB" sz="1150" b="1" dirty="0">
                <a:solidFill>
                  <a:srgbClr val="156082"/>
                </a:solidFill>
              </a:rPr>
              <a:t>EXAMPLES   </a:t>
            </a:r>
            <a:r>
              <a:rPr lang="en-GB" sz="1150" dirty="0">
                <a:solidFill>
                  <a:srgbClr val="4A5A66"/>
                </a:solidFill>
              </a:rPr>
              <a:t>the same generic capabilities exist in other systems</a:t>
            </a:r>
          </a:p>
        </p:txBody>
      </p:sp>
      <p:sp>
        <p:nvSpPr>
          <p:cNvPr id="112" name="S113"/>
          <p:cNvSpPr txBox="1"/>
          <p:nvPr/>
        </p:nvSpPr>
        <p:spPr>
          <a:xfrm>
            <a:off x="600000" y="3760000"/>
            <a:ext cx="3400000" cy="320000"/>
          </a:xfrm>
          <a:prstGeom prst="rect">
            <a:avLst/>
          </a:prstGeom>
          <a:solidFill>
            <a:srgbClr val="156082"/>
          </a:solidFill>
          <a:ln w="6350">
            <a:solidFill>
              <a:srgbClr val="156082"/>
            </a:solidFill>
          </a:ln>
        </p:spPr>
        <p:txBody>
          <a:bodyPr wrap="square" lIns="91440" tIns="0" rIns="91440" bIns="0" anchor="ctr">
            <a:normAutofit/>
          </a:bodyPr>
          <a:lstStyle/>
          <a:p>
            <a:pPr marL="0" indent="0">
              <a:spcBef>
                <a:spcPts val="0"/>
              </a:spcBef>
              <a:buNone/>
            </a:pPr>
            <a:r>
              <a:rPr lang="en-GB" sz="1100" b="1" dirty="0">
                <a:solidFill>
                  <a:srgbClr val="FFFFFF"/>
                </a:solidFill>
              </a:rPr>
              <a:t>Generic capability</a:t>
            </a:r>
          </a:p>
        </p:txBody>
      </p:sp>
      <p:sp>
        <p:nvSpPr>
          <p:cNvPr id="114" name="S115"/>
          <p:cNvSpPr txBox="1"/>
          <p:nvPr/>
        </p:nvSpPr>
        <p:spPr>
          <a:xfrm>
            <a:off x="4000000" y="3760000"/>
            <a:ext cx="2200000" cy="320000"/>
          </a:xfrm>
          <a:prstGeom prst="rect">
            <a:avLst/>
          </a:prstGeom>
          <a:solidFill>
            <a:srgbClr val="156082"/>
          </a:solidFill>
          <a:ln w="6350">
            <a:solidFill>
              <a:srgbClr val="156082"/>
            </a:solidFill>
          </a:ln>
        </p:spPr>
        <p:txBody>
          <a:bodyPr wrap="square" lIns="91440" tIns="0" rIns="91440" bIns="0" anchor="ctr">
            <a:normAutofit/>
          </a:bodyPr>
          <a:lstStyle/>
          <a:p>
            <a:pPr marL="0" indent="0">
              <a:spcBef>
                <a:spcPts val="0"/>
              </a:spcBef>
              <a:buNone/>
            </a:pPr>
            <a:r>
              <a:rPr lang="en-GB" sz="1100" b="1" dirty="0">
                <a:solidFill>
                  <a:srgbClr val="FFFFFF"/>
                </a:solidFill>
              </a:rPr>
              <a:t>5G</a:t>
            </a:r>
          </a:p>
        </p:txBody>
      </p:sp>
      <p:sp>
        <p:nvSpPr>
          <p:cNvPr id="116" name="S117"/>
          <p:cNvSpPr txBox="1"/>
          <p:nvPr/>
        </p:nvSpPr>
        <p:spPr>
          <a:xfrm>
            <a:off x="6200000" y="3760000"/>
            <a:ext cx="2300000" cy="320000"/>
          </a:xfrm>
          <a:prstGeom prst="rect">
            <a:avLst/>
          </a:prstGeom>
          <a:solidFill>
            <a:srgbClr val="156082"/>
          </a:solidFill>
          <a:ln w="6350">
            <a:solidFill>
              <a:srgbClr val="156082"/>
            </a:solidFill>
          </a:ln>
        </p:spPr>
        <p:txBody>
          <a:bodyPr wrap="square" lIns="91440" tIns="0" rIns="91440" bIns="0" anchor="ctr">
            <a:normAutofit/>
          </a:bodyPr>
          <a:lstStyle/>
          <a:p>
            <a:pPr marL="0" indent="0">
              <a:spcBef>
                <a:spcPts val="0"/>
              </a:spcBef>
              <a:buNone/>
            </a:pPr>
            <a:r>
              <a:rPr lang="en-GB" sz="1100" b="1" dirty="0">
                <a:solidFill>
                  <a:srgbClr val="FFFFFF"/>
                </a:solidFill>
              </a:rPr>
              <a:t>4G</a:t>
            </a:r>
          </a:p>
        </p:txBody>
      </p:sp>
      <p:sp>
        <p:nvSpPr>
          <p:cNvPr id="118" name="S119"/>
          <p:cNvSpPr txBox="1"/>
          <p:nvPr/>
        </p:nvSpPr>
        <p:spPr>
          <a:xfrm>
            <a:off x="8500000" y="3760000"/>
            <a:ext cx="3092000" cy="320000"/>
          </a:xfrm>
          <a:prstGeom prst="rect">
            <a:avLst/>
          </a:prstGeom>
          <a:solidFill>
            <a:srgbClr val="156082"/>
          </a:solidFill>
          <a:ln w="6350">
            <a:solidFill>
              <a:srgbClr val="156082"/>
            </a:solidFill>
          </a:ln>
        </p:spPr>
        <p:txBody>
          <a:bodyPr wrap="square" lIns="91440" tIns="0" rIns="91440" bIns="0" anchor="ctr">
            <a:normAutofit/>
          </a:bodyPr>
          <a:lstStyle/>
          <a:p>
            <a:pPr marL="0" indent="0">
              <a:spcBef>
                <a:spcPts val="0"/>
              </a:spcBef>
              <a:buNone/>
            </a:pPr>
            <a:r>
              <a:rPr lang="en-GB" sz="1100" b="1" dirty="0">
                <a:solidFill>
                  <a:srgbClr val="FFFFFF"/>
                </a:solidFill>
              </a:rPr>
              <a:t>Wi-Fi / Fixed</a:t>
            </a:r>
          </a:p>
        </p:txBody>
      </p:sp>
      <p:sp>
        <p:nvSpPr>
          <p:cNvPr id="120" name="S121"/>
          <p:cNvSpPr txBox="1"/>
          <p:nvPr/>
        </p:nvSpPr>
        <p:spPr>
          <a:xfrm>
            <a:off x="600000" y="4080000"/>
            <a:ext cx="3400000" cy="320000"/>
          </a:xfrm>
          <a:prstGeom prst="rect">
            <a:avLst/>
          </a:prstGeom>
          <a:solidFill>
            <a:srgbClr val="FFFFFF"/>
          </a:solidFill>
          <a:ln w="6350">
            <a:solidFill>
              <a:srgbClr val="CBD5DC"/>
            </a:solidFill>
          </a:ln>
        </p:spPr>
        <p:txBody>
          <a:bodyPr wrap="square" lIns="91440" tIns="0" rIns="91440" bIns="0" anchor="ctr">
            <a:normAutofit/>
          </a:bodyPr>
          <a:lstStyle/>
          <a:p>
            <a:pPr marL="0" indent="0">
              <a:spcBef>
                <a:spcPts val="0"/>
              </a:spcBef>
              <a:buNone/>
            </a:pPr>
            <a:r>
              <a:rPr lang="en-GB" sz="1100" b="1" dirty="0">
                <a:solidFill>
                  <a:srgbClr val="0E4460"/>
                </a:solidFill>
              </a:rPr>
              <a:t>Traffic Management Function</a:t>
            </a:r>
          </a:p>
        </p:txBody>
      </p:sp>
      <p:sp>
        <p:nvSpPr>
          <p:cNvPr id="122" name="S123"/>
          <p:cNvSpPr txBox="1"/>
          <p:nvPr/>
        </p:nvSpPr>
        <p:spPr>
          <a:xfrm>
            <a:off x="4000000" y="4080000"/>
            <a:ext cx="2200000" cy="320000"/>
          </a:xfrm>
          <a:prstGeom prst="rect">
            <a:avLst/>
          </a:prstGeom>
          <a:solidFill>
            <a:srgbClr val="FFFFFF"/>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UPF</a:t>
            </a:r>
          </a:p>
        </p:txBody>
      </p:sp>
      <p:sp>
        <p:nvSpPr>
          <p:cNvPr id="124" name="S125"/>
          <p:cNvSpPr txBox="1"/>
          <p:nvPr/>
        </p:nvSpPr>
        <p:spPr>
          <a:xfrm>
            <a:off x="6200000" y="4080000"/>
            <a:ext cx="2300000" cy="320000"/>
          </a:xfrm>
          <a:prstGeom prst="rect">
            <a:avLst/>
          </a:prstGeom>
          <a:solidFill>
            <a:srgbClr val="FFFFFF"/>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P-GW / PCEF</a:t>
            </a:r>
          </a:p>
        </p:txBody>
      </p:sp>
      <p:sp>
        <p:nvSpPr>
          <p:cNvPr id="126" name="S127"/>
          <p:cNvSpPr txBox="1"/>
          <p:nvPr/>
        </p:nvSpPr>
        <p:spPr>
          <a:xfrm>
            <a:off x="8500000" y="4080000"/>
            <a:ext cx="3092000" cy="320000"/>
          </a:xfrm>
          <a:prstGeom prst="rect">
            <a:avLst/>
          </a:prstGeom>
          <a:solidFill>
            <a:srgbClr val="FFFFFF"/>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WMM, CMTS, BNG</a:t>
            </a:r>
          </a:p>
        </p:txBody>
      </p:sp>
      <p:sp>
        <p:nvSpPr>
          <p:cNvPr id="128" name="S129"/>
          <p:cNvSpPr txBox="1"/>
          <p:nvPr/>
        </p:nvSpPr>
        <p:spPr>
          <a:xfrm>
            <a:off x="600000" y="4400000"/>
            <a:ext cx="3400000" cy="320000"/>
          </a:xfrm>
          <a:prstGeom prst="rect">
            <a:avLst/>
          </a:prstGeom>
          <a:solidFill>
            <a:srgbClr val="F4F7F9"/>
          </a:solidFill>
          <a:ln w="6350">
            <a:solidFill>
              <a:srgbClr val="CBD5DC"/>
            </a:solidFill>
          </a:ln>
        </p:spPr>
        <p:txBody>
          <a:bodyPr wrap="square" lIns="91440" tIns="0" rIns="91440" bIns="0" anchor="ctr">
            <a:normAutofit/>
          </a:bodyPr>
          <a:lstStyle/>
          <a:p>
            <a:pPr marL="0" indent="0">
              <a:spcBef>
                <a:spcPts val="0"/>
              </a:spcBef>
              <a:buNone/>
            </a:pPr>
            <a:r>
              <a:rPr lang="en-GB" sz="1100" b="1" dirty="0">
                <a:solidFill>
                  <a:srgbClr val="0E4460"/>
                </a:solidFill>
              </a:rPr>
              <a:t>Network Policy Function</a:t>
            </a:r>
          </a:p>
        </p:txBody>
      </p:sp>
      <p:sp>
        <p:nvSpPr>
          <p:cNvPr id="130" name="S131"/>
          <p:cNvSpPr txBox="1"/>
          <p:nvPr/>
        </p:nvSpPr>
        <p:spPr>
          <a:xfrm>
            <a:off x="4000000" y="4400000"/>
            <a:ext cx="2200000" cy="320000"/>
          </a:xfrm>
          <a:prstGeom prst="rect">
            <a:avLst/>
          </a:prstGeom>
          <a:solidFill>
            <a:srgbClr val="F4F7F9"/>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PCF</a:t>
            </a:r>
          </a:p>
        </p:txBody>
      </p:sp>
      <p:sp>
        <p:nvSpPr>
          <p:cNvPr id="132" name="S133"/>
          <p:cNvSpPr txBox="1"/>
          <p:nvPr/>
        </p:nvSpPr>
        <p:spPr>
          <a:xfrm>
            <a:off x="6200000" y="4400000"/>
            <a:ext cx="2300000" cy="320000"/>
          </a:xfrm>
          <a:prstGeom prst="rect">
            <a:avLst/>
          </a:prstGeom>
          <a:solidFill>
            <a:srgbClr val="F4F7F9"/>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PCRF</a:t>
            </a:r>
          </a:p>
        </p:txBody>
      </p:sp>
      <p:sp>
        <p:nvSpPr>
          <p:cNvPr id="134" name="S135"/>
          <p:cNvSpPr txBox="1"/>
          <p:nvPr/>
        </p:nvSpPr>
        <p:spPr>
          <a:xfrm>
            <a:off x="8500000" y="4400000"/>
            <a:ext cx="3092000" cy="320000"/>
          </a:xfrm>
          <a:prstGeom prst="rect">
            <a:avLst/>
          </a:prstGeom>
          <a:solidFill>
            <a:srgbClr val="F4F7F9"/>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PCMM, BPCF</a:t>
            </a:r>
          </a:p>
        </p:txBody>
      </p:sp>
      <p:sp>
        <p:nvSpPr>
          <p:cNvPr id="136" name="S137"/>
          <p:cNvSpPr txBox="1"/>
          <p:nvPr/>
        </p:nvSpPr>
        <p:spPr>
          <a:xfrm>
            <a:off x="600000" y="4720000"/>
            <a:ext cx="3400000" cy="320000"/>
          </a:xfrm>
          <a:prstGeom prst="rect">
            <a:avLst/>
          </a:prstGeom>
          <a:solidFill>
            <a:srgbClr val="FFFFFF"/>
          </a:solidFill>
          <a:ln w="6350">
            <a:solidFill>
              <a:srgbClr val="CBD5DC"/>
            </a:solidFill>
          </a:ln>
        </p:spPr>
        <p:txBody>
          <a:bodyPr wrap="square" lIns="91440" tIns="0" rIns="91440" bIns="0" anchor="ctr">
            <a:normAutofit/>
          </a:bodyPr>
          <a:lstStyle/>
          <a:p>
            <a:pPr marL="0" indent="0">
              <a:spcBef>
                <a:spcPts val="0"/>
              </a:spcBef>
              <a:buNone/>
            </a:pPr>
            <a:r>
              <a:rPr lang="en-GB" sz="1100" b="1" dirty="0">
                <a:solidFill>
                  <a:srgbClr val="0E4460"/>
                </a:solidFill>
              </a:rPr>
              <a:t>Capability Exposure Function</a:t>
            </a:r>
          </a:p>
        </p:txBody>
      </p:sp>
      <p:sp>
        <p:nvSpPr>
          <p:cNvPr id="138" name="S139"/>
          <p:cNvSpPr txBox="1"/>
          <p:nvPr/>
        </p:nvSpPr>
        <p:spPr>
          <a:xfrm>
            <a:off x="4000000" y="4720000"/>
            <a:ext cx="2200000" cy="320000"/>
          </a:xfrm>
          <a:prstGeom prst="rect">
            <a:avLst/>
          </a:prstGeom>
          <a:solidFill>
            <a:srgbClr val="FFFFFF"/>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NEF</a:t>
            </a:r>
          </a:p>
        </p:txBody>
      </p:sp>
      <p:sp>
        <p:nvSpPr>
          <p:cNvPr id="140" name="S141"/>
          <p:cNvSpPr txBox="1"/>
          <p:nvPr/>
        </p:nvSpPr>
        <p:spPr>
          <a:xfrm>
            <a:off x="6200000" y="4720000"/>
            <a:ext cx="2300000" cy="320000"/>
          </a:xfrm>
          <a:prstGeom prst="rect">
            <a:avLst/>
          </a:prstGeom>
          <a:solidFill>
            <a:srgbClr val="FFFFFF"/>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SCEF</a:t>
            </a:r>
          </a:p>
        </p:txBody>
      </p:sp>
      <p:sp>
        <p:nvSpPr>
          <p:cNvPr id="142" name="S143"/>
          <p:cNvSpPr txBox="1"/>
          <p:nvPr/>
        </p:nvSpPr>
        <p:spPr>
          <a:xfrm>
            <a:off x="8500000" y="4720000"/>
            <a:ext cx="3092000" cy="320000"/>
          </a:xfrm>
          <a:prstGeom prst="rect">
            <a:avLst/>
          </a:prstGeom>
          <a:solidFill>
            <a:srgbClr val="FFFFFF"/>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API gateway, ALTO</a:t>
            </a:r>
          </a:p>
        </p:txBody>
      </p:sp>
      <p:sp>
        <p:nvSpPr>
          <p:cNvPr id="144" name="S145"/>
          <p:cNvSpPr txBox="1"/>
          <p:nvPr/>
        </p:nvSpPr>
        <p:spPr>
          <a:xfrm>
            <a:off x="600000" y="5040000"/>
            <a:ext cx="3400000" cy="320000"/>
          </a:xfrm>
          <a:prstGeom prst="rect">
            <a:avLst/>
          </a:prstGeom>
          <a:solidFill>
            <a:srgbClr val="F4F7F9"/>
          </a:solidFill>
          <a:ln w="6350">
            <a:solidFill>
              <a:srgbClr val="CBD5DC"/>
            </a:solidFill>
          </a:ln>
        </p:spPr>
        <p:txBody>
          <a:bodyPr wrap="square" lIns="91440" tIns="0" rIns="91440" bIns="0" anchor="ctr">
            <a:normAutofit/>
          </a:bodyPr>
          <a:lstStyle/>
          <a:p>
            <a:pPr marL="0" indent="0">
              <a:spcBef>
                <a:spcPts val="0"/>
              </a:spcBef>
              <a:buNone/>
            </a:pPr>
            <a:r>
              <a:rPr lang="en-GB" sz="1100" b="1" dirty="0">
                <a:solidFill>
                  <a:srgbClr val="0E4460"/>
                </a:solidFill>
              </a:rPr>
              <a:t>Access Network</a:t>
            </a:r>
          </a:p>
        </p:txBody>
      </p:sp>
      <p:sp>
        <p:nvSpPr>
          <p:cNvPr id="146" name="S147"/>
          <p:cNvSpPr txBox="1"/>
          <p:nvPr/>
        </p:nvSpPr>
        <p:spPr>
          <a:xfrm>
            <a:off x="4000000" y="5040000"/>
            <a:ext cx="2200000" cy="320000"/>
          </a:xfrm>
          <a:prstGeom prst="rect">
            <a:avLst/>
          </a:prstGeom>
          <a:solidFill>
            <a:srgbClr val="F4F7F9"/>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NG-RAN</a:t>
            </a:r>
          </a:p>
        </p:txBody>
      </p:sp>
      <p:sp>
        <p:nvSpPr>
          <p:cNvPr id="148" name="S149"/>
          <p:cNvSpPr txBox="1"/>
          <p:nvPr/>
        </p:nvSpPr>
        <p:spPr>
          <a:xfrm>
            <a:off x="6200000" y="5040000"/>
            <a:ext cx="2300000" cy="320000"/>
          </a:xfrm>
          <a:prstGeom prst="rect">
            <a:avLst/>
          </a:prstGeom>
          <a:solidFill>
            <a:srgbClr val="F4F7F9"/>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E-UTRAN</a:t>
            </a:r>
          </a:p>
        </p:txBody>
      </p:sp>
      <p:sp>
        <p:nvSpPr>
          <p:cNvPr id="150" name="S151"/>
          <p:cNvSpPr txBox="1"/>
          <p:nvPr/>
        </p:nvSpPr>
        <p:spPr>
          <a:xfrm>
            <a:off x="8500000" y="5040000"/>
            <a:ext cx="3092000" cy="320000"/>
          </a:xfrm>
          <a:prstGeom prst="rect">
            <a:avLst/>
          </a:prstGeom>
          <a:solidFill>
            <a:srgbClr val="F4F7F9"/>
          </a:solidFill>
          <a:ln w="6350">
            <a:solidFill>
              <a:srgbClr val="CBD5DC"/>
            </a:solidFill>
          </a:ln>
        </p:spPr>
        <p:txBody>
          <a:bodyPr wrap="square" lIns="91440" tIns="0" rIns="91440" bIns="0" anchor="ctr">
            <a:normAutofit/>
          </a:bodyPr>
          <a:lstStyle/>
          <a:p>
            <a:pPr marL="0" indent="0">
              <a:spcBef>
                <a:spcPts val="0"/>
              </a:spcBef>
              <a:buNone/>
            </a:pPr>
            <a:r>
              <a:rPr lang="en-GB" sz="1100" dirty="0">
                <a:solidFill>
                  <a:srgbClr val="3F3F3F"/>
                </a:solidFill>
              </a:rPr>
              <a:t>Wi-Fi AP, DSL, cable</a:t>
            </a:r>
          </a:p>
        </p:txBody>
      </p:sp>
      <p:sp>
        <p:nvSpPr>
          <p:cNvPr id="152" name="S153"/>
          <p:cNvSpPr txBox="1"/>
          <p:nvPr/>
        </p:nvSpPr>
        <p:spPr>
          <a:xfrm>
            <a:off x="600000" y="5460000"/>
            <a:ext cx="10992000" cy="260000"/>
          </a:xfrm>
          <a:prstGeom prst="rect">
            <a:avLst/>
          </a:prstGeom>
          <a:noFill/>
          <a:ln>
            <a:noFill/>
          </a:ln>
        </p:spPr>
        <p:txBody>
          <a:bodyPr wrap="square" lIns="0" tIns="0" rIns="0" bIns="0" anchor="t">
            <a:normAutofit/>
          </a:bodyPr>
          <a:lstStyle/>
          <a:p>
            <a:pPr marL="0" indent="0">
              <a:spcBef>
                <a:spcPts val="0"/>
              </a:spcBef>
              <a:buNone/>
            </a:pPr>
            <a:r>
              <a:rPr lang="en-GB" sz="1000" dirty="0">
                <a:solidFill>
                  <a:srgbClr val="4A5A66"/>
                </a:solidFill>
              </a:rPr>
              <a:t>These generic names are informative abstractions used to describe dependency; they do not define new 3GPP functions.</a:t>
            </a:r>
          </a:p>
        </p:txBody>
      </p:sp>
      <p:sp>
        <p:nvSpPr>
          <p:cNvPr id="154" name="S155"/>
          <p:cNvSpPr txBox="1"/>
          <p:nvPr/>
        </p:nvSpPr>
        <p:spPr>
          <a:xfrm>
            <a:off x="600000" y="5760000"/>
            <a:ext cx="10992000" cy="420000"/>
          </a:xfrm>
          <a:prstGeom prst="rect">
            <a:avLst/>
          </a:prstGeom>
          <a:solidFill>
            <a:srgbClr val="0E4460"/>
          </a:solidFill>
          <a:ln>
            <a:noFill/>
          </a:ln>
        </p:spPr>
        <p:txBody>
          <a:bodyPr wrap="square" lIns="137160" tIns="91440" rIns="137160" bIns="91440" anchor="ctr">
            <a:normAutofit/>
          </a:bodyPr>
          <a:lstStyle/>
          <a:p>
            <a:pPr marL="0" indent="0" algn="ctr">
              <a:spcBef>
                <a:spcPts val="0"/>
              </a:spcBef>
              <a:buNone/>
            </a:pPr>
            <a:r>
              <a:rPr lang="en-GB" sz="1200" b="1" dirty="0">
                <a:solidFill>
                  <a:srgbClr val="FFFFFF"/>
                </a:solidFill>
              </a:rPr>
              <a:t>Most media functions are portable. Only policy, traffic management, exposure, access and broadcast delivery depend on the underlying network.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fontScale="90000"/>
          </a:bodyPr>
          <a:lstStyle/>
          <a:p>
            <a:r>
              <a:rPr lang="en-GB" sz="2800" dirty="0"/>
              <a:t>The Media Player Is the Best Sensor of User Experience</a:t>
            </a:r>
          </a:p>
        </p:txBody>
      </p:sp>
      <p:sp>
        <p:nvSpPr>
          <p:cNvPr id="102" name="S103"/>
          <p:cNvSpPr txBox="1"/>
          <p:nvPr/>
        </p:nvSpPr>
        <p:spPr>
          <a:xfrm>
            <a:off x="600000" y="1250000"/>
            <a:ext cx="8640000" cy="640000"/>
          </a:xfrm>
          <a:prstGeom prst="rect">
            <a:avLst/>
          </a:prstGeom>
          <a:solidFill>
            <a:srgbClr val="FDF0E4"/>
          </a:solidFill>
          <a:ln w="12700">
            <a:solidFill>
              <a:srgbClr val="C05621"/>
            </a:solidFill>
          </a:ln>
        </p:spPr>
        <p:txBody>
          <a:bodyPr wrap="square" lIns="155448" tIns="116586" rIns="155448" bIns="116586" anchor="ctr">
            <a:normAutofit/>
          </a:bodyPr>
          <a:lstStyle/>
          <a:p>
            <a:pPr marL="0" indent="0">
              <a:spcBef>
                <a:spcPts val="0"/>
              </a:spcBef>
              <a:buNone/>
            </a:pPr>
            <a:r>
              <a:rPr lang="en-GB" sz="1200" b="1" dirty="0">
                <a:solidFill>
                  <a:srgbClr val="C05621"/>
                </a:solidFill>
              </a:rPr>
              <a:t>WHY   </a:t>
            </a:r>
            <a:r>
              <a:rPr lang="en-GB" sz="1500" dirty="0">
                <a:solidFill>
                  <a:srgbClr val="3F3F3F"/>
                </a:solidFill>
              </a:rPr>
              <a:t>Packet and server observations alone cannot fully reconstruct the player’s current experience.</a:t>
            </a:r>
          </a:p>
        </p:txBody>
      </p:sp>
      <p:sp>
        <p:nvSpPr>
          <p:cNvPr id="104" name="S105"/>
          <p:cNvSpPr txBox="1"/>
          <p:nvPr/>
        </p:nvSpPr>
        <p:spPr>
          <a:xfrm>
            <a:off x="9420000" y="1250000"/>
            <a:ext cx="2172000" cy="640000"/>
          </a:xfrm>
          <a:prstGeom prst="roundRect">
            <a:avLst/>
          </a:prstGeom>
          <a:solidFill>
            <a:srgbClr val="FFFFFF"/>
          </a:solidFill>
          <a:ln w="12700">
            <a:solidFill>
              <a:srgbClr val="156082"/>
            </a:solidFill>
          </a:ln>
        </p:spPr>
        <p:txBody>
          <a:bodyPr wrap="square" lIns="64008" tIns="45720" rIns="64008" bIns="45720" anchor="ctr">
            <a:normAutofit/>
          </a:bodyPr>
          <a:lstStyle/>
          <a:p>
            <a:pPr marL="0" indent="0" algn="ctr">
              <a:spcBef>
                <a:spcPts val="0"/>
              </a:spcBef>
              <a:buNone/>
            </a:pPr>
            <a:r>
              <a:rPr lang="en-GB" sz="1000" b="1" dirty="0">
                <a:solidFill>
                  <a:srgbClr val="156082"/>
                </a:solidFill>
              </a:rPr>
              <a:t>Classification</a:t>
            </a:r>
          </a:p>
          <a:p>
            <a:pPr marL="0" indent="0" algn="ctr">
              <a:spcBef>
                <a:spcPts val="60"/>
              </a:spcBef>
              <a:buNone/>
            </a:pPr>
            <a:r>
              <a:rPr lang="en-GB" sz="1200" dirty="0">
                <a:solidFill>
                  <a:srgbClr val="3F3F3F"/>
                </a:solidFill>
              </a:rPr>
              <a:t>Portable</a:t>
            </a:r>
          </a:p>
        </p:txBody>
      </p:sp>
      <p:sp>
        <p:nvSpPr>
          <p:cNvPr id="106" name="S107"/>
          <p:cNvSpPr txBox="1"/>
          <p:nvPr/>
        </p:nvSpPr>
        <p:spPr>
          <a:xfrm>
            <a:off x="600000" y="2120000"/>
            <a:ext cx="3720000" cy="256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600" b="1" dirty="0">
                <a:solidFill>
                  <a:srgbClr val="156082"/>
                </a:solidFill>
              </a:rPr>
              <a:t>Media Player</a:t>
            </a:r>
          </a:p>
          <a:p>
            <a:pPr marL="400000" indent="0">
              <a:spcBef>
                <a:spcPts val="40"/>
              </a:spcBef>
              <a:buNone/>
            </a:pPr>
            <a:r>
              <a:rPr lang="en-GB" sz="1150" dirty="0">
                <a:solidFill>
                  <a:srgbClr val="6E7A85"/>
                </a:solidFill>
              </a:rPr>
              <a:t>Knows the state that matters</a:t>
            </a:r>
          </a:p>
          <a:p>
            <a:pPr marL="185738" indent="-185738">
              <a:spcBef>
                <a:spcPts val="150"/>
              </a:spcBef>
              <a:buFont typeface="Arial"/>
              <a:buChar char="•"/>
            </a:pPr>
            <a:r>
              <a:rPr lang="en-GB" sz="1350" dirty="0">
                <a:solidFill>
                  <a:srgbClr val="3F3F3F"/>
                </a:solidFill>
              </a:rPr>
              <a:t>buffer state</a:t>
            </a:r>
          </a:p>
          <a:p>
            <a:pPr marL="185738" indent="-185738">
              <a:spcBef>
                <a:spcPts val="150"/>
              </a:spcBef>
              <a:buFont typeface="Arial"/>
              <a:buChar char="•"/>
            </a:pPr>
            <a:r>
              <a:rPr lang="en-GB" sz="1350" dirty="0">
                <a:solidFill>
                  <a:srgbClr val="3F3F3F"/>
                </a:solidFill>
              </a:rPr>
              <a:t>playback rate</a:t>
            </a:r>
          </a:p>
          <a:p>
            <a:pPr marL="185738" indent="-185738">
              <a:spcBef>
                <a:spcPts val="150"/>
              </a:spcBef>
              <a:buFont typeface="Arial"/>
              <a:buChar char="•"/>
            </a:pPr>
            <a:r>
              <a:rPr lang="en-GB" sz="1350" dirty="0">
                <a:solidFill>
                  <a:srgbClr val="3F3F3F"/>
                </a:solidFill>
              </a:rPr>
              <a:t>selected representation</a:t>
            </a:r>
          </a:p>
          <a:p>
            <a:pPr marL="185738" indent="-185738">
              <a:spcBef>
                <a:spcPts val="150"/>
              </a:spcBef>
              <a:buFont typeface="Arial"/>
              <a:buChar char="•"/>
            </a:pPr>
            <a:r>
              <a:rPr lang="en-GB" sz="1350" dirty="0">
                <a:solidFill>
                  <a:srgbClr val="3F3F3F"/>
                </a:solidFill>
              </a:rPr>
              <a:t>throughput estimate</a:t>
            </a:r>
          </a:p>
          <a:p>
            <a:pPr marL="185738" indent="-185738">
              <a:spcBef>
                <a:spcPts val="150"/>
              </a:spcBef>
              <a:buFont typeface="Arial"/>
              <a:buChar char="•"/>
            </a:pPr>
            <a:r>
              <a:rPr lang="en-GB" sz="1350" dirty="0">
                <a:solidFill>
                  <a:srgbClr val="3F3F3F"/>
                </a:solidFill>
              </a:rPr>
              <a:t>live latency</a:t>
            </a:r>
          </a:p>
          <a:p>
            <a:pPr marL="185738" indent="-185738">
              <a:spcBef>
                <a:spcPts val="150"/>
              </a:spcBef>
              <a:buFont typeface="Arial"/>
              <a:buChar char="•"/>
            </a:pPr>
            <a:r>
              <a:rPr lang="en-GB" sz="1350" dirty="0">
                <a:solidFill>
                  <a:srgbClr val="3F3F3F"/>
                </a:solidFill>
              </a:rPr>
              <a:t>error and response info</a:t>
            </a:r>
          </a:p>
        </p:txBody>
      </p:sp>
      <p:pic>
        <p:nvPicPr>
          <p:cNvPr id="108" name="Icon"/>
          <p:cNvPicPr>
            <a:picLocks noChangeAspect="1"/>
          </p:cNvPicPr>
          <p:nvPr/>
        </p:nvPicPr>
        <p:blipFill>
          <a:blip r:embed="rId4"/>
          <a:stretch>
            <a:fillRect/>
          </a:stretch>
        </p:blipFill>
        <p:spPr>
          <a:xfrm>
            <a:off x="765000" y="2238000"/>
            <a:ext cx="275000" cy="275000"/>
          </a:xfrm>
          <a:prstGeom prst="rect">
            <a:avLst/>
          </a:prstGeom>
        </p:spPr>
      </p:pic>
      <p:sp>
        <p:nvSpPr>
          <p:cNvPr id="109" name="S110"/>
          <p:cNvSpPr txBox="1"/>
          <p:nvPr/>
        </p:nvSpPr>
        <p:spPr>
          <a:xfrm>
            <a:off x="4560000" y="2640000"/>
            <a:ext cx="3120000" cy="380000"/>
          </a:xfrm>
          <a:prstGeom prst="rect">
            <a:avLst/>
          </a:prstGeom>
          <a:noFill/>
          <a:ln>
            <a:noFill/>
          </a:ln>
        </p:spPr>
        <p:txBody>
          <a:bodyPr wrap="square" lIns="0" tIns="0" rIns="0" bIns="0" anchor="ctr">
            <a:normAutofit/>
          </a:bodyPr>
          <a:lstStyle/>
          <a:p>
            <a:pPr marL="0" indent="0" algn="ctr">
              <a:spcBef>
                <a:spcPts val="0"/>
              </a:spcBef>
              <a:buNone/>
            </a:pPr>
            <a:r>
              <a:rPr lang="en-GB" sz="1250" b="1" dirty="0">
                <a:solidFill>
                  <a:srgbClr val="156082"/>
                </a:solidFill>
              </a:rPr>
              <a:t>M4d – ordinary HTTP request</a:t>
            </a:r>
          </a:p>
        </p:txBody>
      </p:sp>
      <p:sp>
        <p:nvSpPr>
          <p:cNvPr id="111" name="S112"/>
          <p:cNvSpPr txBox="1"/>
          <p:nvPr/>
        </p:nvSpPr>
        <p:spPr>
          <a:xfrm>
            <a:off x="4560000" y="3060000"/>
            <a:ext cx="3120000" cy="260000"/>
          </a:xfrm>
          <a:prstGeom prst="right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13" name="S114"/>
          <p:cNvSpPr txBox="1"/>
          <p:nvPr/>
        </p:nvSpPr>
        <p:spPr>
          <a:xfrm>
            <a:off x="4560000" y="3380000"/>
            <a:ext cx="3120000" cy="420000"/>
          </a:xfrm>
          <a:prstGeom prst="rect">
            <a:avLst/>
          </a:prstGeom>
          <a:noFill/>
          <a:ln>
            <a:noFill/>
          </a:ln>
        </p:spPr>
        <p:txBody>
          <a:bodyPr wrap="square" lIns="0" tIns="0" rIns="0" bIns="0" anchor="t">
            <a:normAutofit/>
          </a:bodyPr>
          <a:lstStyle/>
          <a:p>
            <a:pPr marL="0" indent="0" algn="ctr">
              <a:spcBef>
                <a:spcPts val="0"/>
              </a:spcBef>
              <a:buNone/>
            </a:pPr>
            <a:r>
              <a:rPr lang="en-GB" sz="1150" dirty="0">
                <a:solidFill>
                  <a:srgbClr val="6E7A85"/>
                </a:solidFill>
              </a:rPr>
              <a:t>CMCD key–value pairs in the header or query string</a:t>
            </a:r>
          </a:p>
        </p:txBody>
      </p:sp>
      <p:sp>
        <p:nvSpPr>
          <p:cNvPr id="115" name="S116"/>
          <p:cNvSpPr txBox="1"/>
          <p:nvPr/>
        </p:nvSpPr>
        <p:spPr>
          <a:xfrm>
            <a:off x="7872000" y="2120000"/>
            <a:ext cx="3720000" cy="256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600" b="1" dirty="0">
                <a:solidFill>
                  <a:srgbClr val="156082"/>
                </a:solidFill>
              </a:rPr>
              <a:t>5GMS AS / CDN</a:t>
            </a:r>
          </a:p>
          <a:p>
            <a:pPr marL="400000" indent="0">
              <a:spcBef>
                <a:spcPts val="40"/>
              </a:spcBef>
              <a:buNone/>
            </a:pPr>
            <a:r>
              <a:rPr lang="en-GB" sz="1150" dirty="0">
                <a:solidFill>
                  <a:srgbClr val="6E7A85"/>
                </a:solidFill>
              </a:rPr>
              <a:t>Sees every request anyway</a:t>
            </a:r>
          </a:p>
          <a:p>
            <a:pPr marL="185738" indent="-185738">
              <a:spcBef>
                <a:spcPts val="150"/>
              </a:spcBef>
              <a:buFont typeface="Arial"/>
              <a:buChar char="•"/>
            </a:pPr>
            <a:r>
              <a:rPr lang="en-GB" sz="1350" dirty="0">
                <a:solidFill>
                  <a:srgbClr val="3F3F3F"/>
                </a:solidFill>
              </a:rPr>
              <a:t>receives client context with the request</a:t>
            </a:r>
          </a:p>
          <a:p>
            <a:pPr marL="185738" indent="-185738">
              <a:spcBef>
                <a:spcPts val="150"/>
              </a:spcBef>
              <a:buFont typeface="Arial"/>
              <a:buChar char="•"/>
            </a:pPr>
            <a:r>
              <a:rPr lang="en-GB" sz="1350" dirty="0">
                <a:solidFill>
                  <a:srgbClr val="3F3F3F"/>
                </a:solidFill>
              </a:rPr>
              <a:t>logs and correlates it per session</a:t>
            </a:r>
          </a:p>
          <a:p>
            <a:pPr marL="185738" indent="-185738">
              <a:spcBef>
                <a:spcPts val="150"/>
              </a:spcBef>
              <a:buFont typeface="Arial"/>
              <a:buChar char="•"/>
            </a:pPr>
            <a:r>
              <a:rPr lang="en-GB" sz="1350" dirty="0">
                <a:solidFill>
                  <a:srgbClr val="3F3F3F"/>
                </a:solidFill>
              </a:rPr>
              <a:t>feeds delivery and steering decisions</a:t>
            </a:r>
          </a:p>
        </p:txBody>
      </p:sp>
      <p:pic>
        <p:nvPicPr>
          <p:cNvPr id="117" name="Icon"/>
          <p:cNvPicPr>
            <a:picLocks noChangeAspect="1"/>
          </p:cNvPicPr>
          <p:nvPr/>
        </p:nvPicPr>
        <p:blipFill>
          <a:blip r:embed="rId5"/>
          <a:stretch>
            <a:fillRect/>
          </a:stretch>
        </p:blipFill>
        <p:spPr>
          <a:xfrm>
            <a:off x="8037000" y="2238000"/>
            <a:ext cx="275000" cy="275000"/>
          </a:xfrm>
          <a:prstGeom prst="rect">
            <a:avLst/>
          </a:prstGeom>
        </p:spPr>
      </p:pic>
      <p:sp>
        <p:nvSpPr>
          <p:cNvPr id="118" name="S119"/>
          <p:cNvSpPr txBox="1"/>
          <p:nvPr/>
        </p:nvSpPr>
        <p:spPr>
          <a:xfrm>
            <a:off x="600000" y="4860000"/>
            <a:ext cx="10992000" cy="400000"/>
          </a:xfrm>
          <a:prstGeom prst="rect">
            <a:avLst/>
          </a:prstGeom>
          <a:noFill/>
          <a:ln>
            <a:noFill/>
          </a:ln>
        </p:spPr>
        <p:txBody>
          <a:bodyPr wrap="square" lIns="0" tIns="0" rIns="0" bIns="0" anchor="ctr">
            <a:normAutofit/>
          </a:bodyPr>
          <a:lstStyle/>
          <a:p>
            <a:pPr marL="0" indent="0">
              <a:spcBef>
                <a:spcPts val="0"/>
              </a:spcBef>
              <a:buNone/>
            </a:pPr>
            <a:r>
              <a:rPr lang="en-GB" sz="1200" b="1" dirty="0">
                <a:solidFill>
                  <a:srgbClr val="156082"/>
                </a:solidFill>
              </a:rPr>
              <a:t>HOW   </a:t>
            </a:r>
            <a:r>
              <a:rPr lang="en-GB" sz="1400" dirty="0">
                <a:solidFill>
                  <a:srgbClr val="3F3F3F"/>
                </a:solidFill>
              </a:rPr>
              <a:t>Include selected client context in ordinary HTTP media requests.</a:t>
            </a:r>
          </a:p>
        </p:txBody>
      </p:sp>
      <p:sp>
        <p:nvSpPr>
          <p:cNvPr id="120" name="S121"/>
          <p:cNvSpPr txBox="1"/>
          <p:nvPr/>
        </p:nvSpPr>
        <p:spPr>
          <a:xfrm>
            <a:off x="600000" y="5250000"/>
            <a:ext cx="10992000" cy="680000"/>
          </a:xfrm>
          <a:prstGeom prst="rect">
            <a:avLst/>
          </a:prstGeom>
          <a:solidFill>
            <a:srgbClr val="EAF7FC"/>
          </a:solidFill>
          <a:ln w="12700">
            <a:solidFill>
              <a:srgbClr val="009FD1"/>
            </a:solidFill>
          </a:ln>
        </p:spPr>
        <p:txBody>
          <a:bodyPr wrap="square" lIns="155448" tIns="116586" rIns="155448" bIns="116586" anchor="ctr">
            <a:normAutofit/>
          </a:bodyPr>
          <a:lstStyle/>
          <a:p>
            <a:pPr marL="700000" indent="0">
              <a:spcBef>
                <a:spcPts val="0"/>
              </a:spcBef>
              <a:buNone/>
            </a:pPr>
            <a:r>
              <a:rPr lang="en-GB" sz="1200" b="1" dirty="0">
                <a:solidFill>
                  <a:srgbClr val="009FD1"/>
                </a:solidFill>
              </a:rPr>
              <a:t>IN THE 5G-MAG REFERENCE TOOLS   </a:t>
            </a:r>
            <a:r>
              <a:rPr lang="en-GB" sz="1400" dirty="0">
                <a:solidFill>
                  <a:srgbClr val="3F3F3F"/>
                </a:solidFill>
              </a:rPr>
              <a:t>extend the Media Player to collect and emit CMCD on M4d requests, and add a collector at the 5GMS AS that logs and correlates the keys per session.</a:t>
            </a:r>
          </a:p>
        </p:txBody>
      </p:sp>
      <p:pic>
        <p:nvPicPr>
          <p:cNvPr id="5" name="Picture 4" descr="5G-MAG's Hub · GitHub">
            <a:extLst>
              <a:ext uri="{FF2B5EF4-FFF2-40B4-BE49-F238E27FC236}">
                <a16:creationId xmlns:a16="http://schemas.microsoft.com/office/drawing/2014/main" id="{A6DC5484-E446-AC58-C811-4B3BA4064D81}"/>
              </a:ext>
            </a:extLst>
          </p:cNvPr>
          <p:cNvPicPr>
            <a:picLocks noChangeAspect="1"/>
          </p:cNvPicPr>
          <p:nvPr/>
        </p:nvPicPr>
        <p:blipFill>
          <a:blip r:embed="rId6"/>
          <a:stretch>
            <a:fillRect/>
          </a:stretch>
        </p:blipFill>
        <p:spPr>
          <a:xfrm>
            <a:off x="700000" y="5350000"/>
            <a:ext cx="480000" cy="480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fontScale="90000"/>
          </a:bodyPr>
          <a:lstStyle/>
          <a:p>
            <a:r>
              <a:rPr lang="en-GB" sz="2800" dirty="0"/>
              <a:t>Client Metadata: From CMCD to Actionable Delivery Insight</a:t>
            </a:r>
          </a:p>
        </p:txBody>
      </p:sp>
      <p:sp>
        <p:nvSpPr>
          <p:cNvPr id="123" name="S124"/>
          <p:cNvSpPr txBox="1"/>
          <p:nvPr/>
        </p:nvSpPr>
        <p:spPr>
          <a:xfrm>
            <a:off x="600000" y="1250000"/>
            <a:ext cx="8640000" cy="640000"/>
          </a:xfrm>
          <a:prstGeom prst="rect">
            <a:avLst/>
          </a:prstGeom>
          <a:solidFill>
            <a:srgbClr val="FDF0E4"/>
          </a:solidFill>
          <a:ln w="12700">
            <a:solidFill>
              <a:srgbClr val="C05621"/>
            </a:solidFill>
          </a:ln>
        </p:spPr>
        <p:txBody>
          <a:bodyPr wrap="square" lIns="155448" tIns="116586" rIns="155448" bIns="116586" anchor="ctr">
            <a:normAutofit fontScale="92500" lnSpcReduction="10000"/>
          </a:bodyPr>
          <a:lstStyle/>
          <a:p>
            <a:pPr marL="0" indent="0">
              <a:spcBef>
                <a:spcPts val="0"/>
              </a:spcBef>
              <a:buNone/>
            </a:pPr>
            <a:r>
              <a:rPr lang="en-GB" sz="1200" b="1" dirty="0">
                <a:solidFill>
                  <a:srgbClr val="C05621"/>
                </a:solidFill>
              </a:rPr>
              <a:t>WHY   </a:t>
            </a:r>
            <a:r>
              <a:rPr lang="en-GB" sz="1500" dirty="0">
                <a:solidFill>
                  <a:srgbClr val="3F3F3F"/>
                </a:solidFill>
              </a:rPr>
              <a:t>The player knows playback conditions that cannot be reconstructed from network traffic or server logs alone.</a:t>
            </a:r>
          </a:p>
        </p:txBody>
      </p:sp>
      <p:sp>
        <p:nvSpPr>
          <p:cNvPr id="125" name="S126"/>
          <p:cNvSpPr txBox="1"/>
          <p:nvPr/>
        </p:nvSpPr>
        <p:spPr>
          <a:xfrm>
            <a:off x="9420000" y="1250000"/>
            <a:ext cx="2172000" cy="640000"/>
          </a:xfrm>
          <a:prstGeom prst="roundRect">
            <a:avLst/>
          </a:prstGeom>
          <a:solidFill>
            <a:srgbClr val="FFFFFF"/>
          </a:solidFill>
          <a:ln w="12700">
            <a:solidFill>
              <a:srgbClr val="156082"/>
            </a:solidFill>
          </a:ln>
        </p:spPr>
        <p:txBody>
          <a:bodyPr wrap="square" lIns="64008" tIns="45720" rIns="64008" bIns="45720" anchor="ctr">
            <a:normAutofit/>
          </a:bodyPr>
          <a:lstStyle/>
          <a:p>
            <a:pPr marL="0" indent="0" algn="ctr">
              <a:spcBef>
                <a:spcPts val="0"/>
              </a:spcBef>
              <a:buNone/>
            </a:pPr>
            <a:r>
              <a:rPr lang="en-GB" sz="1000" b="1" dirty="0">
                <a:solidFill>
                  <a:srgbClr val="156082"/>
                </a:solidFill>
              </a:rPr>
              <a:t>Classification</a:t>
            </a:r>
          </a:p>
          <a:p>
            <a:pPr marL="0" indent="0" algn="ctr">
              <a:spcBef>
                <a:spcPts val="60"/>
              </a:spcBef>
              <a:buNone/>
            </a:pPr>
            <a:r>
              <a:rPr lang="en-GB" sz="1200" dirty="0">
                <a:solidFill>
                  <a:srgbClr val="3F3F3F"/>
                </a:solidFill>
              </a:rPr>
              <a:t>Portable core</a:t>
            </a:r>
          </a:p>
        </p:txBody>
      </p:sp>
      <p:sp>
        <p:nvSpPr>
          <p:cNvPr id="127" name="S128"/>
          <p:cNvSpPr txBox="1"/>
          <p:nvPr/>
        </p:nvSpPr>
        <p:spPr>
          <a:xfrm>
            <a:off x="600000" y="2120000"/>
            <a:ext cx="2520000" cy="142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500" b="1" dirty="0">
                <a:solidFill>
                  <a:srgbClr val="156082"/>
                </a:solidFill>
              </a:rPr>
              <a:t>Media Player</a:t>
            </a:r>
          </a:p>
          <a:p>
            <a:pPr marL="185738" indent="-185738">
              <a:spcBef>
                <a:spcPts val="150"/>
              </a:spcBef>
              <a:buFont typeface="Arial"/>
              <a:buChar char="•"/>
            </a:pPr>
            <a:r>
              <a:rPr lang="en-GB" sz="1250" dirty="0">
                <a:solidFill>
                  <a:srgbClr val="3F3F3F"/>
                </a:solidFill>
              </a:rPr>
              <a:t>buffer and playback state</a:t>
            </a:r>
          </a:p>
          <a:p>
            <a:pPr marL="185738" indent="-185738">
              <a:spcBef>
                <a:spcPts val="150"/>
              </a:spcBef>
              <a:buFont typeface="Arial"/>
              <a:buChar char="•"/>
            </a:pPr>
            <a:r>
              <a:rPr lang="en-GB" sz="1250" dirty="0">
                <a:solidFill>
                  <a:srgbClr val="3F3F3F"/>
                </a:solidFill>
              </a:rPr>
              <a:t>selected representation</a:t>
            </a:r>
          </a:p>
          <a:p>
            <a:pPr marL="185738" indent="-185738">
              <a:spcBef>
                <a:spcPts val="150"/>
              </a:spcBef>
              <a:buFont typeface="Arial"/>
              <a:buChar char="•"/>
            </a:pPr>
            <a:r>
              <a:rPr lang="en-GB" sz="1250" dirty="0">
                <a:solidFill>
                  <a:srgbClr val="3F3F3F"/>
                </a:solidFill>
              </a:rPr>
              <a:t>throughput estimate</a:t>
            </a:r>
          </a:p>
        </p:txBody>
      </p:sp>
      <p:pic>
        <p:nvPicPr>
          <p:cNvPr id="129" name="Icon"/>
          <p:cNvPicPr>
            <a:picLocks noChangeAspect="1"/>
          </p:cNvPicPr>
          <p:nvPr/>
        </p:nvPicPr>
        <p:blipFill>
          <a:blip r:embed="rId4"/>
          <a:stretch>
            <a:fillRect/>
          </a:stretch>
        </p:blipFill>
        <p:spPr>
          <a:xfrm>
            <a:off x="765000" y="2238000"/>
            <a:ext cx="275000" cy="275000"/>
          </a:xfrm>
          <a:prstGeom prst="rect">
            <a:avLst/>
          </a:prstGeom>
        </p:spPr>
      </p:pic>
      <p:sp>
        <p:nvSpPr>
          <p:cNvPr id="130" name="S131"/>
          <p:cNvSpPr txBox="1"/>
          <p:nvPr/>
        </p:nvSpPr>
        <p:spPr>
          <a:xfrm>
            <a:off x="3416000" y="2120000"/>
            <a:ext cx="2520000" cy="142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500" b="1" dirty="0">
                <a:solidFill>
                  <a:srgbClr val="156082"/>
                </a:solidFill>
              </a:rPr>
              <a:t>5GMS AS / CDN</a:t>
            </a:r>
          </a:p>
          <a:p>
            <a:pPr marL="185738" indent="-185738">
              <a:spcBef>
                <a:spcPts val="150"/>
              </a:spcBef>
              <a:buFont typeface="Arial"/>
              <a:buChar char="•"/>
            </a:pPr>
            <a:r>
              <a:rPr lang="en-GB" sz="1250" dirty="0">
                <a:solidFill>
                  <a:srgbClr val="3F3F3F"/>
                </a:solidFill>
              </a:rPr>
              <a:t>validation and filtering</a:t>
            </a:r>
          </a:p>
          <a:p>
            <a:pPr marL="185738" indent="-185738">
              <a:spcBef>
                <a:spcPts val="150"/>
              </a:spcBef>
              <a:buFont typeface="Arial"/>
              <a:buChar char="•"/>
            </a:pPr>
            <a:r>
              <a:rPr lang="en-GB" sz="1250" dirty="0">
                <a:solidFill>
                  <a:srgbClr val="3F3F3F"/>
                </a:solidFill>
              </a:rPr>
              <a:t>normalisation, aggregation</a:t>
            </a:r>
          </a:p>
        </p:txBody>
      </p:sp>
      <p:pic>
        <p:nvPicPr>
          <p:cNvPr id="132" name="Icon"/>
          <p:cNvPicPr>
            <a:picLocks noChangeAspect="1"/>
          </p:cNvPicPr>
          <p:nvPr/>
        </p:nvPicPr>
        <p:blipFill>
          <a:blip r:embed="rId5"/>
          <a:stretch>
            <a:fillRect/>
          </a:stretch>
        </p:blipFill>
        <p:spPr>
          <a:xfrm>
            <a:off x="3581000" y="2238000"/>
            <a:ext cx="275000" cy="275000"/>
          </a:xfrm>
          <a:prstGeom prst="rect">
            <a:avLst/>
          </a:prstGeom>
        </p:spPr>
      </p:pic>
      <p:sp>
        <p:nvSpPr>
          <p:cNvPr id="133" name="S134"/>
          <p:cNvSpPr txBox="1"/>
          <p:nvPr/>
        </p:nvSpPr>
        <p:spPr>
          <a:xfrm>
            <a:off x="6232000" y="2120000"/>
            <a:ext cx="2520000" cy="142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500" b="1" dirty="0">
                <a:solidFill>
                  <a:srgbClr val="156082"/>
                </a:solidFill>
              </a:rPr>
              <a:t>5GMS AF</a:t>
            </a:r>
          </a:p>
          <a:p>
            <a:pPr marL="185738" indent="-185738">
              <a:spcBef>
                <a:spcPts val="150"/>
              </a:spcBef>
              <a:buFont typeface="Arial"/>
              <a:buChar char="•"/>
            </a:pPr>
            <a:r>
              <a:rPr lang="en-GB" sz="1250" dirty="0">
                <a:solidFill>
                  <a:srgbClr val="3F3F3F"/>
                </a:solidFill>
              </a:rPr>
              <a:t>session correlation</a:t>
            </a:r>
          </a:p>
          <a:p>
            <a:pPr marL="185738" indent="-185738">
              <a:spcBef>
                <a:spcPts val="150"/>
              </a:spcBef>
              <a:buFont typeface="Arial"/>
              <a:buChar char="•"/>
            </a:pPr>
            <a:r>
              <a:rPr lang="en-GB" sz="1250" dirty="0">
                <a:solidFill>
                  <a:srgbClr val="3F3F3F"/>
                </a:solidFill>
              </a:rPr>
              <a:t>selected information</a:t>
            </a:r>
          </a:p>
        </p:txBody>
      </p:sp>
      <p:pic>
        <p:nvPicPr>
          <p:cNvPr id="135" name="Icon"/>
          <p:cNvPicPr>
            <a:picLocks noChangeAspect="1"/>
          </p:cNvPicPr>
          <p:nvPr/>
        </p:nvPicPr>
        <p:blipFill>
          <a:blip r:embed="rId6"/>
          <a:stretch>
            <a:fillRect/>
          </a:stretch>
        </p:blipFill>
        <p:spPr>
          <a:xfrm>
            <a:off x="6397000" y="2238000"/>
            <a:ext cx="275000" cy="275000"/>
          </a:xfrm>
          <a:prstGeom prst="rect">
            <a:avLst/>
          </a:prstGeom>
        </p:spPr>
      </p:pic>
      <p:sp>
        <p:nvSpPr>
          <p:cNvPr id="136" name="S137"/>
          <p:cNvSpPr txBox="1"/>
          <p:nvPr/>
        </p:nvSpPr>
        <p:spPr>
          <a:xfrm>
            <a:off x="9048000" y="2120000"/>
            <a:ext cx="2520000" cy="142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500" b="1" dirty="0">
                <a:solidFill>
                  <a:srgbClr val="156082"/>
                </a:solidFill>
              </a:rPr>
              <a:t>Analytics consumer</a:t>
            </a:r>
          </a:p>
          <a:p>
            <a:pPr marL="185738" indent="-185738">
              <a:spcBef>
                <a:spcPts val="150"/>
              </a:spcBef>
              <a:buFont typeface="Arial"/>
              <a:buChar char="•"/>
            </a:pPr>
            <a:r>
              <a:rPr lang="en-GB" sz="1250" dirty="0">
                <a:solidFill>
                  <a:srgbClr val="3F3F3F"/>
                </a:solidFill>
              </a:rPr>
              <a:t>authorised exposure only</a:t>
            </a:r>
          </a:p>
        </p:txBody>
      </p:sp>
      <p:pic>
        <p:nvPicPr>
          <p:cNvPr id="138" name="Icon"/>
          <p:cNvPicPr>
            <a:picLocks noChangeAspect="1"/>
          </p:cNvPicPr>
          <p:nvPr/>
        </p:nvPicPr>
        <p:blipFill>
          <a:blip r:embed="rId7"/>
          <a:stretch>
            <a:fillRect/>
          </a:stretch>
        </p:blipFill>
        <p:spPr>
          <a:xfrm>
            <a:off x="9213000" y="2238000"/>
            <a:ext cx="275000" cy="275000"/>
          </a:xfrm>
          <a:prstGeom prst="rect">
            <a:avLst/>
          </a:prstGeom>
        </p:spPr>
      </p:pic>
      <p:sp>
        <p:nvSpPr>
          <p:cNvPr id="139" name="S140"/>
          <p:cNvSpPr txBox="1"/>
          <p:nvPr/>
        </p:nvSpPr>
        <p:spPr>
          <a:xfrm>
            <a:off x="3140000" y="2720000"/>
            <a:ext cx="256000" cy="220000"/>
          </a:xfrm>
          <a:prstGeom prst="right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41" name="S142"/>
          <p:cNvSpPr txBox="1"/>
          <p:nvPr/>
        </p:nvSpPr>
        <p:spPr>
          <a:xfrm>
            <a:off x="5956000" y="2720000"/>
            <a:ext cx="256000" cy="220000"/>
          </a:xfrm>
          <a:prstGeom prst="right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43" name="S144"/>
          <p:cNvSpPr txBox="1"/>
          <p:nvPr/>
        </p:nvSpPr>
        <p:spPr>
          <a:xfrm>
            <a:off x="8772000" y="2720000"/>
            <a:ext cx="256000" cy="220000"/>
          </a:xfrm>
          <a:prstGeom prst="right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45" name="S146"/>
          <p:cNvSpPr txBox="1"/>
          <p:nvPr/>
        </p:nvSpPr>
        <p:spPr>
          <a:xfrm>
            <a:off x="2868000" y="3580000"/>
            <a:ext cx="800000" cy="260000"/>
          </a:xfrm>
          <a:prstGeom prst="rect">
            <a:avLst/>
          </a:prstGeom>
          <a:noFill/>
          <a:ln>
            <a:noFill/>
          </a:ln>
        </p:spPr>
        <p:txBody>
          <a:bodyPr wrap="square" lIns="0" tIns="0" rIns="0" bIns="0" anchor="ctr">
            <a:normAutofit/>
          </a:bodyPr>
          <a:lstStyle/>
          <a:p>
            <a:pPr marL="0" indent="0" algn="ctr">
              <a:spcBef>
                <a:spcPts val="0"/>
              </a:spcBef>
              <a:buNone/>
            </a:pPr>
            <a:r>
              <a:rPr lang="en-GB" sz="1050" b="1" dirty="0">
                <a:solidFill>
                  <a:srgbClr val="156082"/>
                </a:solidFill>
              </a:rPr>
              <a:t>M4d</a:t>
            </a:r>
          </a:p>
        </p:txBody>
      </p:sp>
      <p:sp>
        <p:nvSpPr>
          <p:cNvPr id="147" name="S148"/>
          <p:cNvSpPr txBox="1"/>
          <p:nvPr/>
        </p:nvSpPr>
        <p:spPr>
          <a:xfrm>
            <a:off x="5684000" y="3580000"/>
            <a:ext cx="800000" cy="260000"/>
          </a:xfrm>
          <a:prstGeom prst="rect">
            <a:avLst/>
          </a:prstGeom>
          <a:noFill/>
          <a:ln>
            <a:noFill/>
          </a:ln>
        </p:spPr>
        <p:txBody>
          <a:bodyPr wrap="square" lIns="0" tIns="0" rIns="0" bIns="0" anchor="ctr">
            <a:normAutofit/>
          </a:bodyPr>
          <a:lstStyle/>
          <a:p>
            <a:pPr marL="0" indent="0" algn="ctr">
              <a:spcBef>
                <a:spcPts val="0"/>
              </a:spcBef>
              <a:buNone/>
            </a:pPr>
            <a:r>
              <a:rPr lang="en-GB" sz="1050" b="1" dirty="0">
                <a:solidFill>
                  <a:srgbClr val="156082"/>
                </a:solidFill>
              </a:rPr>
              <a:t>M3d</a:t>
            </a:r>
          </a:p>
        </p:txBody>
      </p:sp>
      <p:sp>
        <p:nvSpPr>
          <p:cNvPr id="149" name="S150"/>
          <p:cNvSpPr txBox="1"/>
          <p:nvPr/>
        </p:nvSpPr>
        <p:spPr>
          <a:xfrm>
            <a:off x="8500000" y="3580000"/>
            <a:ext cx="800000" cy="260000"/>
          </a:xfrm>
          <a:prstGeom prst="rect">
            <a:avLst/>
          </a:prstGeom>
          <a:noFill/>
          <a:ln>
            <a:noFill/>
          </a:ln>
        </p:spPr>
        <p:txBody>
          <a:bodyPr wrap="square" lIns="0" tIns="0" rIns="0" bIns="0" anchor="ctr">
            <a:normAutofit/>
          </a:bodyPr>
          <a:lstStyle/>
          <a:p>
            <a:pPr marL="0" indent="0" algn="ctr">
              <a:spcBef>
                <a:spcPts val="0"/>
              </a:spcBef>
              <a:buNone/>
            </a:pPr>
            <a:r>
              <a:rPr lang="en-GB" sz="1050" b="1" dirty="0">
                <a:solidFill>
                  <a:srgbClr val="156082"/>
                </a:solidFill>
              </a:rPr>
              <a:t>Authorised</a:t>
            </a:r>
          </a:p>
        </p:txBody>
      </p:sp>
      <p:sp>
        <p:nvSpPr>
          <p:cNvPr id="151" name="S152"/>
          <p:cNvSpPr txBox="1"/>
          <p:nvPr/>
        </p:nvSpPr>
        <p:spPr>
          <a:xfrm>
            <a:off x="600000" y="3860000"/>
            <a:ext cx="3504000" cy="880000"/>
          </a:xfrm>
          <a:prstGeom prst="rect">
            <a:avLst/>
          </a:prstGeom>
          <a:solidFill>
            <a:srgbClr val="F4F7F9"/>
          </a:solidFill>
          <a:ln w="12700">
            <a:solidFill>
              <a:srgbClr val="CBD5DC"/>
            </a:solidFill>
          </a:ln>
        </p:spPr>
        <p:txBody>
          <a:bodyPr wrap="square" lIns="155448" tIns="116586" rIns="155448" bIns="116586" anchor="t">
            <a:normAutofit/>
          </a:bodyPr>
          <a:lstStyle/>
          <a:p>
            <a:pPr marL="420000" indent="0">
              <a:spcBef>
                <a:spcPts val="0"/>
              </a:spcBef>
              <a:buNone/>
            </a:pPr>
            <a:r>
              <a:rPr lang="en-GB" sz="1500" b="1" dirty="0">
                <a:solidFill>
                  <a:srgbClr val="156082"/>
                </a:solidFill>
              </a:rPr>
              <a:t>Observe</a:t>
            </a:r>
          </a:p>
          <a:p>
            <a:pPr marL="0" indent="0">
              <a:spcBef>
                <a:spcPts val="100"/>
              </a:spcBef>
              <a:buNone/>
            </a:pPr>
            <a:r>
              <a:rPr lang="en-GB" sz="1250" dirty="0">
                <a:solidFill>
                  <a:srgbClr val="3F3F3F"/>
                </a:solidFill>
              </a:rPr>
              <a:t>Detect low buffer, errors or emerging playback problems</a:t>
            </a:r>
          </a:p>
        </p:txBody>
      </p:sp>
      <p:pic>
        <p:nvPicPr>
          <p:cNvPr id="153" name="Icon"/>
          <p:cNvPicPr>
            <a:picLocks noChangeAspect="1"/>
          </p:cNvPicPr>
          <p:nvPr/>
        </p:nvPicPr>
        <p:blipFill>
          <a:blip r:embed="rId7"/>
          <a:stretch>
            <a:fillRect/>
          </a:stretch>
        </p:blipFill>
        <p:spPr>
          <a:xfrm>
            <a:off x="760000" y="3909275"/>
            <a:ext cx="300000" cy="300000"/>
          </a:xfrm>
          <a:prstGeom prst="rect">
            <a:avLst/>
          </a:prstGeom>
        </p:spPr>
      </p:pic>
      <p:sp>
        <p:nvSpPr>
          <p:cNvPr id="154" name="S155"/>
          <p:cNvSpPr txBox="1"/>
          <p:nvPr/>
        </p:nvSpPr>
        <p:spPr>
          <a:xfrm>
            <a:off x="4344000" y="3860000"/>
            <a:ext cx="3504000" cy="880000"/>
          </a:xfrm>
          <a:prstGeom prst="rect">
            <a:avLst/>
          </a:prstGeom>
          <a:solidFill>
            <a:srgbClr val="F4F7F9"/>
          </a:solidFill>
          <a:ln w="12700">
            <a:solidFill>
              <a:srgbClr val="CBD5DC"/>
            </a:solidFill>
          </a:ln>
        </p:spPr>
        <p:txBody>
          <a:bodyPr wrap="square" lIns="155448" tIns="116586" rIns="155448" bIns="116586" anchor="t">
            <a:normAutofit/>
          </a:bodyPr>
          <a:lstStyle/>
          <a:p>
            <a:pPr marL="420000" indent="0">
              <a:spcBef>
                <a:spcPts val="0"/>
              </a:spcBef>
              <a:buNone/>
            </a:pPr>
            <a:r>
              <a:rPr lang="en-GB" sz="1500" b="1" dirty="0">
                <a:solidFill>
                  <a:srgbClr val="156082"/>
                </a:solidFill>
              </a:rPr>
              <a:t>Diagnose</a:t>
            </a:r>
          </a:p>
          <a:p>
            <a:pPr marL="0" indent="0">
              <a:spcBef>
                <a:spcPts val="100"/>
              </a:spcBef>
              <a:buNone/>
            </a:pPr>
            <a:r>
              <a:rPr lang="en-GB" sz="1250" dirty="0">
                <a:solidFill>
                  <a:srgbClr val="3F3F3F"/>
                </a:solidFill>
              </a:rPr>
              <a:t>Correlate player behaviour with requests and service locations</a:t>
            </a:r>
          </a:p>
        </p:txBody>
      </p:sp>
      <p:pic>
        <p:nvPicPr>
          <p:cNvPr id="156" name="Icon"/>
          <p:cNvPicPr>
            <a:picLocks noChangeAspect="1"/>
          </p:cNvPicPr>
          <p:nvPr/>
        </p:nvPicPr>
        <p:blipFill>
          <a:blip r:embed="rId8"/>
          <a:stretch>
            <a:fillRect/>
          </a:stretch>
        </p:blipFill>
        <p:spPr>
          <a:xfrm>
            <a:off x="4504000" y="3918800"/>
            <a:ext cx="300000" cy="300000"/>
          </a:xfrm>
          <a:prstGeom prst="rect">
            <a:avLst/>
          </a:prstGeom>
        </p:spPr>
      </p:pic>
      <p:sp>
        <p:nvSpPr>
          <p:cNvPr id="157" name="S158"/>
          <p:cNvSpPr txBox="1"/>
          <p:nvPr/>
        </p:nvSpPr>
        <p:spPr>
          <a:xfrm>
            <a:off x="8088000" y="3860000"/>
            <a:ext cx="3504000" cy="880000"/>
          </a:xfrm>
          <a:prstGeom prst="rect">
            <a:avLst/>
          </a:prstGeom>
          <a:solidFill>
            <a:srgbClr val="F4F7F9"/>
          </a:solidFill>
          <a:ln w="12700">
            <a:solidFill>
              <a:srgbClr val="CBD5DC"/>
            </a:solidFill>
          </a:ln>
        </p:spPr>
        <p:txBody>
          <a:bodyPr wrap="square" lIns="155448" tIns="116586" rIns="155448" bIns="116586" anchor="t">
            <a:normAutofit/>
          </a:bodyPr>
          <a:lstStyle/>
          <a:p>
            <a:pPr marL="420000" indent="0">
              <a:spcBef>
                <a:spcPts val="0"/>
              </a:spcBef>
              <a:buNone/>
            </a:pPr>
            <a:r>
              <a:rPr lang="en-GB" sz="1500" b="1" dirty="0">
                <a:solidFill>
                  <a:srgbClr val="156082"/>
                </a:solidFill>
              </a:rPr>
              <a:t>Optimise</a:t>
            </a:r>
          </a:p>
          <a:p>
            <a:pPr marL="0" indent="0">
              <a:spcBef>
                <a:spcPts val="100"/>
              </a:spcBef>
              <a:buNone/>
            </a:pPr>
            <a:r>
              <a:rPr lang="en-GB" sz="1250" dirty="0">
                <a:solidFill>
                  <a:srgbClr val="3F3F3F"/>
                </a:solidFill>
              </a:rPr>
              <a:t>Inform delivery, caching, steering or policy decisions</a:t>
            </a:r>
          </a:p>
        </p:txBody>
      </p:sp>
      <p:pic>
        <p:nvPicPr>
          <p:cNvPr id="159" name="Icon"/>
          <p:cNvPicPr>
            <a:picLocks noChangeAspect="1"/>
          </p:cNvPicPr>
          <p:nvPr/>
        </p:nvPicPr>
        <p:blipFill>
          <a:blip r:embed="rId9"/>
          <a:stretch>
            <a:fillRect/>
          </a:stretch>
        </p:blipFill>
        <p:spPr>
          <a:xfrm>
            <a:off x="8248000" y="3909275"/>
            <a:ext cx="300000" cy="300000"/>
          </a:xfrm>
          <a:prstGeom prst="rect">
            <a:avLst/>
          </a:prstGeom>
        </p:spPr>
      </p:pic>
      <p:sp>
        <p:nvSpPr>
          <p:cNvPr id="160" name="S161"/>
          <p:cNvSpPr txBox="1"/>
          <p:nvPr/>
        </p:nvSpPr>
        <p:spPr>
          <a:xfrm>
            <a:off x="600000" y="4900000"/>
            <a:ext cx="10992000" cy="700000"/>
          </a:xfrm>
          <a:prstGeom prst="rect">
            <a:avLst/>
          </a:prstGeom>
          <a:solidFill>
            <a:srgbClr val="EAF7FC"/>
          </a:solidFill>
          <a:ln w="12700">
            <a:solidFill>
              <a:srgbClr val="009FD1"/>
            </a:solidFill>
          </a:ln>
        </p:spPr>
        <p:txBody>
          <a:bodyPr wrap="square" lIns="155448" tIns="116586" rIns="155448" bIns="116586" anchor="ctr">
            <a:normAutofit/>
          </a:bodyPr>
          <a:lstStyle/>
          <a:p>
            <a:pPr marL="700000" indent="0">
              <a:spcBef>
                <a:spcPts val="0"/>
              </a:spcBef>
              <a:buNone/>
            </a:pPr>
            <a:r>
              <a:rPr lang="en-GB" sz="1200" b="1" dirty="0">
                <a:solidFill>
                  <a:srgbClr val="009FD1"/>
                </a:solidFill>
              </a:rPr>
              <a:t>IN THE 5G-MAG REFERENCE TOOLS   </a:t>
            </a:r>
            <a:r>
              <a:rPr lang="en-GB" sz="1400" dirty="0">
                <a:solidFill>
                  <a:srgbClr val="3F3F3F"/>
                </a:solidFill>
              </a:rPr>
              <a:t>CMCD generation and logging already exists; the implementation work is AF-side aggregation, session correlation and an authorised exposure API.</a:t>
            </a:r>
          </a:p>
        </p:txBody>
      </p:sp>
      <p:pic>
        <p:nvPicPr>
          <p:cNvPr id="900" name="5G-MAG Logo"/>
          <p:cNvPicPr>
            <a:picLocks noChangeAspect="1"/>
          </p:cNvPicPr>
          <p:nvPr/>
        </p:nvPicPr>
        <p:blipFill>
          <a:blip r:embed="rId10"/>
          <a:stretch>
            <a:fillRect/>
          </a:stretch>
        </p:blipFill>
        <p:spPr>
          <a:xfrm>
            <a:off x="700000" y="5010000"/>
            <a:ext cx="480000" cy="480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a:bodyPr>
          <a:lstStyle/>
          <a:p>
            <a:r>
              <a:rPr lang="en-GB" sz="2800" dirty="0"/>
              <a:t>Measure Latency Against a Common Reference</a:t>
            </a:r>
          </a:p>
        </p:txBody>
      </p:sp>
      <p:sp>
        <p:nvSpPr>
          <p:cNvPr id="163" name="S164"/>
          <p:cNvSpPr txBox="1"/>
          <p:nvPr/>
        </p:nvSpPr>
        <p:spPr>
          <a:xfrm>
            <a:off x="600000" y="1250000"/>
            <a:ext cx="8640000" cy="640000"/>
          </a:xfrm>
          <a:prstGeom prst="rect">
            <a:avLst/>
          </a:prstGeom>
          <a:solidFill>
            <a:srgbClr val="FDF0E4"/>
          </a:solidFill>
          <a:ln w="12700">
            <a:solidFill>
              <a:srgbClr val="C05621"/>
            </a:solidFill>
          </a:ln>
        </p:spPr>
        <p:txBody>
          <a:bodyPr wrap="square" lIns="155448" tIns="116586" rIns="155448" bIns="116586" anchor="ctr">
            <a:normAutofit fontScale="92500" lnSpcReduction="10000"/>
          </a:bodyPr>
          <a:lstStyle/>
          <a:p>
            <a:pPr marL="0" indent="0">
              <a:spcBef>
                <a:spcPts val="0"/>
              </a:spcBef>
              <a:buNone/>
            </a:pPr>
            <a:r>
              <a:rPr lang="en-GB" sz="1200" b="1" dirty="0">
                <a:solidFill>
                  <a:srgbClr val="C05621"/>
                </a:solidFill>
              </a:rPr>
              <a:t>WHY   </a:t>
            </a:r>
            <a:r>
              <a:rPr lang="en-GB" sz="1500">
                <a:solidFill>
                  <a:srgbClr val="3F3F3F"/>
                </a:solidFill>
              </a:rPr>
              <a:t>Latency measurement is an observability feature: without it, neither the application nor the network can tell why </a:t>
            </a:r>
            <a:r>
              <a:rPr lang="en-GB" sz="1500" dirty="0">
                <a:solidFill>
                  <a:srgbClr val="3F3F3F"/>
                </a:solidFill>
              </a:rPr>
              <a:t>latency</a:t>
            </a:r>
            <a:r>
              <a:rPr lang="en-GB" sz="1500">
                <a:solidFill>
                  <a:srgbClr val="3F3F3F"/>
                </a:solidFill>
              </a:rPr>
              <a:t> increased, or how to reduce it </a:t>
            </a:r>
            <a:r>
              <a:rPr lang="en-GB" sz="1500" dirty="0">
                <a:solidFill>
                  <a:srgbClr val="3F3F3F"/>
                </a:solidFill>
              </a:rPr>
              <a:t>without </a:t>
            </a:r>
            <a:r>
              <a:rPr lang="en-GB" sz="1500">
                <a:solidFill>
                  <a:srgbClr val="3F3F3F"/>
                </a:solidFill>
              </a:rPr>
              <a:t>hurting playback stability</a:t>
            </a:r>
            <a:r>
              <a:rPr lang="en-GB" sz="1500" dirty="0">
                <a:solidFill>
                  <a:srgbClr val="3F3F3F"/>
                </a:solidFill>
              </a:rPr>
              <a:t>.</a:t>
            </a:r>
          </a:p>
        </p:txBody>
      </p:sp>
      <p:sp>
        <p:nvSpPr>
          <p:cNvPr id="165" name="S166"/>
          <p:cNvSpPr txBox="1"/>
          <p:nvPr/>
        </p:nvSpPr>
        <p:spPr>
          <a:xfrm>
            <a:off x="9420000" y="1250000"/>
            <a:ext cx="2172000" cy="640000"/>
          </a:xfrm>
          <a:prstGeom prst="roundRect">
            <a:avLst/>
          </a:prstGeom>
          <a:solidFill>
            <a:srgbClr val="FFFFFF"/>
          </a:solidFill>
          <a:ln w="12700">
            <a:solidFill>
              <a:srgbClr val="156082"/>
            </a:solidFill>
          </a:ln>
        </p:spPr>
        <p:txBody>
          <a:bodyPr wrap="square" lIns="64008" tIns="45720" rIns="64008" bIns="45720" anchor="ctr">
            <a:normAutofit/>
          </a:bodyPr>
          <a:lstStyle/>
          <a:p>
            <a:pPr marL="0" indent="0" algn="ctr">
              <a:spcBef>
                <a:spcPts val="0"/>
              </a:spcBef>
              <a:buNone/>
            </a:pPr>
            <a:r>
              <a:rPr lang="en-GB" sz="1000" b="1" dirty="0">
                <a:solidFill>
                  <a:srgbClr val="156082"/>
                </a:solidFill>
              </a:rPr>
              <a:t>Classification</a:t>
            </a:r>
          </a:p>
          <a:p>
            <a:pPr marL="0" indent="0" algn="ctr">
              <a:spcBef>
                <a:spcPts val="60"/>
              </a:spcBef>
              <a:buNone/>
            </a:pPr>
            <a:r>
              <a:rPr lang="en-GB" sz="1200" dirty="0">
                <a:solidFill>
                  <a:srgbClr val="3F3F3F"/>
                </a:solidFill>
              </a:rPr>
              <a:t>Mostly portable</a:t>
            </a:r>
          </a:p>
        </p:txBody>
      </p:sp>
      <p:sp>
        <p:nvSpPr>
          <p:cNvPr id="167" name="S168"/>
          <p:cNvSpPr txBox="1"/>
          <p:nvPr/>
        </p:nvSpPr>
        <p:spPr>
          <a:xfrm>
            <a:off x="600000" y="2120000"/>
            <a:ext cx="2520000" cy="150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450" b="1" dirty="0">
                <a:solidFill>
                  <a:srgbClr val="156082"/>
                </a:solidFill>
              </a:rPr>
              <a:t>Encoder / Packager</a:t>
            </a:r>
          </a:p>
          <a:p>
            <a:pPr marL="185738" indent="-185738">
              <a:spcBef>
                <a:spcPts val="150"/>
              </a:spcBef>
              <a:buFont typeface="Arial"/>
              <a:buChar char="•"/>
            </a:pPr>
            <a:r>
              <a:rPr lang="en-GB" sz="1250" dirty="0">
                <a:solidFill>
                  <a:srgbClr val="3F3F3F"/>
                </a:solidFill>
              </a:rPr>
              <a:t>media timing metadata</a:t>
            </a:r>
          </a:p>
          <a:p>
            <a:pPr marL="185738" indent="-185738">
              <a:spcBef>
                <a:spcPts val="150"/>
              </a:spcBef>
              <a:buFont typeface="Arial"/>
              <a:buChar char="•"/>
            </a:pPr>
            <a:r>
              <a:rPr lang="en-GB" sz="1250" dirty="0">
                <a:solidFill>
                  <a:srgbClr val="3F3F3F"/>
                </a:solidFill>
              </a:rPr>
              <a:t>manifest generation</a:t>
            </a:r>
          </a:p>
          <a:p>
            <a:pPr marL="185738" indent="-185738">
              <a:spcBef>
                <a:spcPts val="150"/>
              </a:spcBef>
              <a:buFont typeface="Arial"/>
              <a:buChar char="•"/>
            </a:pPr>
            <a:r>
              <a:rPr lang="en-GB" sz="1250">
                <a:solidFill>
                  <a:srgbClr val="3F3F3F"/>
                </a:solidFill>
              </a:rPr>
              <a:t>producer reference time</a:t>
            </a:r>
          </a:p>
        </p:txBody>
      </p:sp>
      <p:pic>
        <p:nvPicPr>
          <p:cNvPr id="169" name="Icon"/>
          <p:cNvPicPr>
            <a:picLocks noChangeAspect="1"/>
          </p:cNvPicPr>
          <p:nvPr/>
        </p:nvPicPr>
        <p:blipFill>
          <a:blip r:embed="rId4"/>
          <a:stretch>
            <a:fillRect/>
          </a:stretch>
        </p:blipFill>
        <p:spPr>
          <a:xfrm>
            <a:off x="765000" y="2238000"/>
            <a:ext cx="275000" cy="275000"/>
          </a:xfrm>
          <a:prstGeom prst="rect">
            <a:avLst/>
          </a:prstGeom>
        </p:spPr>
      </p:pic>
      <p:sp>
        <p:nvSpPr>
          <p:cNvPr id="170" name="S171"/>
          <p:cNvSpPr txBox="1"/>
          <p:nvPr/>
        </p:nvSpPr>
        <p:spPr>
          <a:xfrm>
            <a:off x="3416000" y="2120000"/>
            <a:ext cx="2520000" cy="150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450" b="1" dirty="0">
                <a:solidFill>
                  <a:srgbClr val="156082"/>
                </a:solidFill>
              </a:rPr>
              <a:t>Origin / CDN</a:t>
            </a:r>
          </a:p>
          <a:p>
            <a:pPr marL="185738" indent="-185738">
              <a:spcBef>
                <a:spcPts val="150"/>
              </a:spcBef>
              <a:buFont typeface="Arial"/>
              <a:buChar char="•"/>
            </a:pPr>
            <a:r>
              <a:rPr lang="en-GB" sz="1250" dirty="0">
                <a:solidFill>
                  <a:srgbClr val="3F3F3F"/>
                </a:solidFill>
              </a:rPr>
              <a:t>delivery of segments</a:t>
            </a:r>
          </a:p>
          <a:p>
            <a:pPr marL="185738" indent="-185738">
              <a:spcBef>
                <a:spcPts val="150"/>
              </a:spcBef>
              <a:buFont typeface="Arial"/>
              <a:buChar char="•"/>
            </a:pPr>
            <a:r>
              <a:rPr lang="en-GB" sz="1250" dirty="0">
                <a:solidFill>
                  <a:srgbClr val="3F3F3F"/>
                </a:solidFill>
              </a:rPr>
              <a:t>5GMS AS boundary</a:t>
            </a:r>
          </a:p>
          <a:p>
            <a:pPr marL="185738" indent="-185738">
              <a:spcBef>
                <a:spcPts val="150"/>
              </a:spcBef>
              <a:buFont typeface="Arial"/>
              <a:buChar char="•"/>
            </a:pPr>
            <a:r>
              <a:rPr lang="en-GB" sz="1250">
                <a:solidFill>
                  <a:srgbClr val="3F3F3F"/>
                </a:solidFill>
              </a:rPr>
              <a:t>segment availability timing</a:t>
            </a:r>
          </a:p>
        </p:txBody>
      </p:sp>
      <p:pic>
        <p:nvPicPr>
          <p:cNvPr id="172" name="Icon"/>
          <p:cNvPicPr>
            <a:picLocks noChangeAspect="1"/>
          </p:cNvPicPr>
          <p:nvPr/>
        </p:nvPicPr>
        <p:blipFill>
          <a:blip r:embed="rId5"/>
          <a:stretch>
            <a:fillRect/>
          </a:stretch>
        </p:blipFill>
        <p:spPr>
          <a:xfrm>
            <a:off x="3581000" y="2238000"/>
            <a:ext cx="275000" cy="275000"/>
          </a:xfrm>
          <a:prstGeom prst="rect">
            <a:avLst/>
          </a:prstGeom>
        </p:spPr>
      </p:pic>
      <p:sp>
        <p:nvSpPr>
          <p:cNvPr id="173" name="S174"/>
          <p:cNvSpPr txBox="1"/>
          <p:nvPr/>
        </p:nvSpPr>
        <p:spPr>
          <a:xfrm>
            <a:off x="6232000" y="2120000"/>
            <a:ext cx="2520000" cy="150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450" b="1" dirty="0">
                <a:solidFill>
                  <a:srgbClr val="156082"/>
                </a:solidFill>
              </a:rPr>
              <a:t>Media Player</a:t>
            </a:r>
          </a:p>
          <a:p>
            <a:pPr marL="185738" indent="-185738">
              <a:spcBef>
                <a:spcPts val="150"/>
              </a:spcBef>
              <a:buFont typeface="Arial"/>
              <a:buChar char="•"/>
            </a:pPr>
            <a:r>
              <a:rPr lang="en-GB" sz="1250" dirty="0">
                <a:solidFill>
                  <a:srgbClr val="3F3F3F"/>
                </a:solidFill>
              </a:rPr>
              <a:t>presentation state</a:t>
            </a:r>
          </a:p>
          <a:p>
            <a:pPr marL="185738" indent="-185738">
              <a:spcBef>
                <a:spcPts val="150"/>
              </a:spcBef>
              <a:buFont typeface="Arial"/>
              <a:buChar char="•"/>
            </a:pPr>
            <a:r>
              <a:rPr lang="en-GB" sz="1250" dirty="0">
                <a:solidFill>
                  <a:srgbClr val="3F3F3F"/>
                </a:solidFill>
              </a:rPr>
              <a:t>target latency and bounds</a:t>
            </a:r>
          </a:p>
          <a:p>
            <a:pPr marL="185738" indent="-185738">
              <a:spcBef>
                <a:spcPts val="150"/>
              </a:spcBef>
              <a:buFont typeface="Arial"/>
              <a:buChar char="•"/>
            </a:pPr>
            <a:r>
              <a:rPr lang="en-GB" sz="1250">
                <a:solidFill>
                  <a:srgbClr val="3F3F3F"/>
                </a:solidFill>
              </a:rPr>
              <a:t>measured presentation latency</a:t>
            </a:r>
          </a:p>
        </p:txBody>
      </p:sp>
      <p:pic>
        <p:nvPicPr>
          <p:cNvPr id="175" name="Icon"/>
          <p:cNvPicPr>
            <a:picLocks noChangeAspect="1"/>
          </p:cNvPicPr>
          <p:nvPr/>
        </p:nvPicPr>
        <p:blipFill>
          <a:blip r:embed="rId6"/>
          <a:stretch>
            <a:fillRect/>
          </a:stretch>
        </p:blipFill>
        <p:spPr>
          <a:xfrm>
            <a:off x="6397000" y="2238000"/>
            <a:ext cx="275000" cy="275000"/>
          </a:xfrm>
          <a:prstGeom prst="rect">
            <a:avLst/>
          </a:prstGeom>
        </p:spPr>
      </p:pic>
      <p:sp>
        <p:nvSpPr>
          <p:cNvPr id="176" name="S177"/>
          <p:cNvSpPr txBox="1"/>
          <p:nvPr/>
        </p:nvSpPr>
        <p:spPr>
          <a:xfrm>
            <a:off x="9048000" y="2120000"/>
            <a:ext cx="2520000" cy="150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450" b="1" dirty="0">
                <a:solidFill>
                  <a:srgbClr val="156082"/>
                </a:solidFill>
              </a:rPr>
              <a:t>Reporting server</a:t>
            </a:r>
          </a:p>
          <a:p>
            <a:pPr marL="185738" indent="-185738">
              <a:spcBef>
                <a:spcPts val="150"/>
              </a:spcBef>
              <a:buFont typeface="Arial"/>
              <a:buChar char="•"/>
            </a:pPr>
            <a:r>
              <a:rPr lang="en-GB" sz="1250" dirty="0">
                <a:solidFill>
                  <a:srgbClr val="3F3F3F"/>
                </a:solidFill>
              </a:rPr>
              <a:t>M4d and M13d reports</a:t>
            </a:r>
          </a:p>
          <a:p>
            <a:pPr marL="185738" indent="-185738">
              <a:spcBef>
                <a:spcPts val="150"/>
              </a:spcBef>
              <a:buFont typeface="Arial"/>
              <a:buChar char="•"/>
            </a:pPr>
            <a:r>
              <a:rPr lang="en-GB" sz="1250" dirty="0">
                <a:solidFill>
                  <a:srgbClr val="3F3F3F"/>
                </a:solidFill>
              </a:rPr>
              <a:t>client–server correlation</a:t>
            </a:r>
          </a:p>
          <a:p>
            <a:pPr marL="185738" indent="-185738">
              <a:spcBef>
                <a:spcPts val="150"/>
              </a:spcBef>
              <a:buFont typeface="Arial"/>
              <a:buChar char="•"/>
            </a:pPr>
            <a:r>
              <a:rPr lang="en-GB" sz="1250">
                <a:solidFill>
                  <a:srgbClr val="3F3F3F"/>
                </a:solidFill>
              </a:rPr>
              <a:t>aggregation across sessions</a:t>
            </a:r>
          </a:p>
        </p:txBody>
      </p:sp>
      <p:pic>
        <p:nvPicPr>
          <p:cNvPr id="178" name="Icon"/>
          <p:cNvPicPr>
            <a:picLocks noChangeAspect="1"/>
          </p:cNvPicPr>
          <p:nvPr/>
        </p:nvPicPr>
        <p:blipFill>
          <a:blip r:embed="rId7"/>
          <a:stretch>
            <a:fillRect/>
          </a:stretch>
        </p:blipFill>
        <p:spPr>
          <a:xfrm>
            <a:off x="9213000" y="2238000"/>
            <a:ext cx="275000" cy="275000"/>
          </a:xfrm>
          <a:prstGeom prst="rect">
            <a:avLst/>
          </a:prstGeom>
        </p:spPr>
      </p:pic>
      <p:sp>
        <p:nvSpPr>
          <p:cNvPr id="179" name="S180"/>
          <p:cNvSpPr txBox="1"/>
          <p:nvPr/>
        </p:nvSpPr>
        <p:spPr>
          <a:xfrm>
            <a:off x="3140000" y="2740000"/>
            <a:ext cx="256000" cy="220000"/>
          </a:xfrm>
          <a:prstGeom prst="right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81" name="S182"/>
          <p:cNvSpPr txBox="1"/>
          <p:nvPr/>
        </p:nvSpPr>
        <p:spPr>
          <a:xfrm>
            <a:off x="5956000" y="2740000"/>
            <a:ext cx="256000" cy="220000"/>
          </a:xfrm>
          <a:prstGeom prst="right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83" name="S184"/>
          <p:cNvSpPr txBox="1"/>
          <p:nvPr/>
        </p:nvSpPr>
        <p:spPr>
          <a:xfrm>
            <a:off x="8772000" y="2740000"/>
            <a:ext cx="256000" cy="220000"/>
          </a:xfrm>
          <a:prstGeom prst="right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85" name="S186"/>
          <p:cNvSpPr txBox="1"/>
          <p:nvPr/>
        </p:nvSpPr>
        <p:spPr>
          <a:xfrm>
            <a:off x="600000" y="3820000"/>
            <a:ext cx="10992000" cy="560000"/>
          </a:xfrm>
          <a:prstGeom prst="rect">
            <a:avLst/>
          </a:prstGeom>
          <a:solidFill>
            <a:srgbClr val="F4F7F9"/>
          </a:solidFill>
          <a:ln w="12700">
            <a:solidFill>
              <a:srgbClr val="CBD5DC"/>
            </a:solidFill>
            <a:prstDash val="dash"/>
          </a:ln>
        </p:spPr>
        <p:txBody>
          <a:bodyPr wrap="square" lIns="155448" tIns="116586" rIns="155448" bIns="116586" anchor="ctr">
            <a:normAutofit/>
          </a:bodyPr>
          <a:lstStyle/>
          <a:p>
            <a:pPr marL="0" indent="0" algn="ctr">
              <a:spcBef>
                <a:spcPts val="0"/>
              </a:spcBef>
              <a:buNone/>
            </a:pPr>
            <a:r>
              <a:rPr lang="en-GB" sz="1300" b="1" dirty="0">
                <a:solidFill>
                  <a:srgbClr val="156082"/>
                </a:solidFill>
              </a:rPr>
              <a:t>Common time reference   </a:t>
            </a:r>
            <a:r>
              <a:rPr lang="en-GB" sz="1300" dirty="0">
                <a:solidFill>
                  <a:srgbClr val="3F3F3F"/>
                </a:solidFill>
              </a:rPr>
              <a:t>a shared time-sync server anchors encoder, origin and player to the same clock</a:t>
            </a:r>
          </a:p>
        </p:txBody>
      </p:sp>
      <p:pic>
        <p:nvPicPr>
          <p:cNvPr id="187" name="Icon"/>
          <p:cNvPicPr>
            <a:picLocks noChangeAspect="1"/>
          </p:cNvPicPr>
          <p:nvPr/>
        </p:nvPicPr>
        <p:blipFill>
          <a:blip r:embed="rId8"/>
          <a:stretch>
            <a:fillRect/>
          </a:stretch>
        </p:blipFill>
        <p:spPr>
          <a:xfrm>
            <a:off x="770000" y="3915000"/>
            <a:ext cx="370000" cy="370000"/>
          </a:xfrm>
          <a:prstGeom prst="rect">
            <a:avLst/>
          </a:prstGeom>
        </p:spPr>
      </p:pic>
      <p:sp>
        <p:nvSpPr>
          <p:cNvPr id="188" name="S189"/>
          <p:cNvSpPr txBox="1"/>
          <p:nvPr/>
        </p:nvSpPr>
        <p:spPr>
          <a:xfrm>
            <a:off x="600000" y="4560000"/>
            <a:ext cx="10992000" cy="520000"/>
          </a:xfrm>
          <a:prstGeom prst="rect">
            <a:avLst/>
          </a:prstGeom>
          <a:noFill/>
          <a:ln>
            <a:noFill/>
          </a:ln>
        </p:spPr>
        <p:txBody>
          <a:bodyPr wrap="square" lIns="0" tIns="0" rIns="0" bIns="0" anchor="ctr">
            <a:normAutofit/>
          </a:bodyPr>
          <a:lstStyle/>
          <a:p>
            <a:pPr marL="0" indent="0">
              <a:spcBef>
                <a:spcPts val="0"/>
              </a:spcBef>
              <a:buNone/>
            </a:pPr>
            <a:r>
              <a:rPr lang="en-GB" sz="1200" b="1">
                <a:solidFill>
                  <a:srgbClr val="156082"/>
                </a:solidFill>
              </a:rPr>
              <a:t>ENABLES   </a:t>
            </a:r>
            <a:r>
              <a:rPr lang="en-GB" sz="1400">
                <a:solidFill>
                  <a:srgbClr val="3F3F3F"/>
                </a:solidFill>
              </a:rPr>
              <a:t>Locate where delay is introduced, compare delivery paths and service locations, and tune buffering and endpoint selection — usable for live optimisation </a:t>
            </a:r>
            <a:r>
              <a:rPr lang="en-GB" sz="1400" dirty="0">
                <a:solidFill>
                  <a:srgbClr val="3F3F3F"/>
                </a:solidFill>
              </a:rPr>
              <a:t>and </a:t>
            </a:r>
            <a:r>
              <a:rPr lang="en-GB" sz="1400">
                <a:solidFill>
                  <a:srgbClr val="3F3F3F"/>
                </a:solidFill>
              </a:rPr>
              <a:t>for after-the-fact diagnostics, as on the previous slide</a:t>
            </a:r>
            <a:r>
              <a:rPr lang="en-GB" sz="1400" dirty="0">
                <a:solidFill>
                  <a:srgbClr val="3F3F3F"/>
                </a:solidFill>
              </a:rPr>
              <a:t>.</a:t>
            </a:r>
          </a:p>
        </p:txBody>
      </p:sp>
      <p:sp>
        <p:nvSpPr>
          <p:cNvPr id="190" name="S191"/>
          <p:cNvSpPr txBox="1"/>
          <p:nvPr/>
        </p:nvSpPr>
        <p:spPr>
          <a:xfrm>
            <a:off x="600000" y="5160000"/>
            <a:ext cx="10992000" cy="740000"/>
          </a:xfrm>
          <a:prstGeom prst="rect">
            <a:avLst/>
          </a:prstGeom>
          <a:solidFill>
            <a:srgbClr val="EAF7FC"/>
          </a:solidFill>
          <a:ln w="12700">
            <a:solidFill>
              <a:srgbClr val="009FD1"/>
            </a:solidFill>
          </a:ln>
        </p:spPr>
        <p:txBody>
          <a:bodyPr wrap="square" lIns="155448" tIns="116586" rIns="155448" bIns="116586" anchor="ctr">
            <a:normAutofit/>
          </a:bodyPr>
          <a:lstStyle/>
          <a:p>
            <a:pPr marL="700000" indent="0">
              <a:spcBef>
                <a:spcPts val="0"/>
              </a:spcBef>
              <a:buNone/>
            </a:pPr>
            <a:r>
              <a:rPr lang="en-GB" sz="1200" b="1">
                <a:solidFill>
                  <a:srgbClr val="009FD1"/>
                </a:solidFill>
              </a:rPr>
              <a:t>IN THE 5G-MAG REFERENCE TOOLS   </a:t>
            </a:r>
            <a:r>
              <a:rPr lang="en-GB" sz="1400">
                <a:solidFill>
                  <a:srgbClr val="3F3F3F"/>
                </a:solidFill>
              </a:rPr>
              <a:t>parse </a:t>
            </a:r>
            <a:r>
              <a:rPr lang="en-GB" sz="1400" dirty="0">
                <a:solidFill>
                  <a:srgbClr val="3F3F3F"/>
                </a:solidFill>
              </a:rPr>
              <a:t>DASH, HLS </a:t>
            </a:r>
            <a:r>
              <a:rPr lang="en-GB" sz="1400">
                <a:solidFill>
                  <a:srgbClr val="3F3F3F"/>
                </a:solidFill>
              </a:rPr>
              <a:t>and </a:t>
            </a:r>
            <a:r>
              <a:rPr lang="en-GB" sz="1400" dirty="0">
                <a:solidFill>
                  <a:srgbClr val="3F3F3F"/>
                </a:solidFill>
              </a:rPr>
              <a:t>CMAF timing metadata </a:t>
            </a:r>
            <a:r>
              <a:rPr lang="en-GB" sz="1400">
                <a:solidFill>
                  <a:srgbClr val="3F3F3F"/>
                </a:solidFill>
              </a:rPr>
              <a:t>in the Media Player </a:t>
            </a:r>
            <a:r>
              <a:rPr lang="en-GB" sz="1400" dirty="0">
                <a:solidFill>
                  <a:srgbClr val="3F3F3F"/>
                </a:solidFill>
              </a:rPr>
              <a:t>and </a:t>
            </a:r>
            <a:r>
              <a:rPr lang="en-GB" sz="1400">
                <a:solidFill>
                  <a:srgbClr val="3F3F3F"/>
                </a:solidFill>
              </a:rPr>
              <a:t>extend the metrics workflow with </a:t>
            </a:r>
            <a:r>
              <a:rPr lang="en-GB" sz="1400" dirty="0">
                <a:solidFill>
                  <a:srgbClr val="3F3F3F"/>
                </a:solidFill>
              </a:rPr>
              <a:t>latency and join-time </a:t>
            </a:r>
            <a:r>
              <a:rPr lang="en-GB" sz="1400">
                <a:solidFill>
                  <a:srgbClr val="3F3F3F"/>
                </a:solidFill>
              </a:rPr>
              <a:t>measurements reported over M4d and M13d</a:t>
            </a:r>
            <a:r>
              <a:rPr lang="en-GB" sz="1400" dirty="0">
                <a:solidFill>
                  <a:srgbClr val="3F3F3F"/>
                </a:solidFill>
              </a:rPr>
              <a:t>.</a:t>
            </a:r>
            <a:endParaRPr lang="en-GB" sz="1400">
              <a:solidFill>
                <a:srgbClr val="3F3F3F"/>
              </a:solidFill>
            </a:endParaRPr>
          </a:p>
        </p:txBody>
      </p:sp>
      <p:pic>
        <p:nvPicPr>
          <p:cNvPr id="900" name="5G-MAG Logo"/>
          <p:cNvPicPr>
            <a:picLocks noChangeAspect="1"/>
          </p:cNvPicPr>
          <p:nvPr/>
        </p:nvPicPr>
        <p:blipFill>
          <a:blip r:embed="rId9"/>
          <a:stretch>
            <a:fillRect/>
          </a:stretch>
        </p:blipFill>
        <p:spPr>
          <a:xfrm>
            <a:off x="700000" y="5290000"/>
            <a:ext cx="480000" cy="480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fontScale="90000"/>
          </a:bodyPr>
          <a:lstStyle/>
          <a:p>
            <a:r>
              <a:rPr lang="en-GB" sz="2800" dirty="0"/>
              <a:t>The Player Should Not Have to Rediscover a Known Limit</a:t>
            </a:r>
          </a:p>
        </p:txBody>
      </p:sp>
      <p:sp>
        <p:nvSpPr>
          <p:cNvPr id="193" name="S194"/>
          <p:cNvSpPr txBox="1"/>
          <p:nvPr/>
        </p:nvSpPr>
        <p:spPr>
          <a:xfrm>
            <a:off x="600000" y="1250000"/>
            <a:ext cx="8640000" cy="640000"/>
          </a:xfrm>
          <a:prstGeom prst="rect">
            <a:avLst/>
          </a:prstGeom>
          <a:solidFill>
            <a:srgbClr val="FDF0E4"/>
          </a:solidFill>
          <a:ln w="12700">
            <a:solidFill>
              <a:srgbClr val="C05621"/>
            </a:solidFill>
          </a:ln>
        </p:spPr>
        <p:txBody>
          <a:bodyPr wrap="square" lIns="155448" tIns="116586" rIns="155448" bIns="116586" anchor="ctr">
            <a:normAutofit fontScale="92500" lnSpcReduction="10000"/>
          </a:bodyPr>
          <a:lstStyle/>
          <a:p>
            <a:pPr marL="0" indent="0">
              <a:spcBef>
                <a:spcPts val="0"/>
              </a:spcBef>
              <a:buNone/>
            </a:pPr>
            <a:r>
              <a:rPr lang="en-GB" sz="1200" b="1" dirty="0">
                <a:solidFill>
                  <a:srgbClr val="C05621"/>
                </a:solidFill>
              </a:rPr>
              <a:t>WHY   </a:t>
            </a:r>
            <a:r>
              <a:rPr lang="en-GB" sz="1500">
                <a:solidFill>
                  <a:srgbClr val="3F3F3F"/>
                </a:solidFill>
              </a:rPr>
              <a:t>Rate throttling is already widely used for congestion control, fair sharing, peak-hour management and policy enforcement — but the media service cannot tell an intentional limit from </a:t>
            </a:r>
            <a:r>
              <a:rPr lang="en-GB" sz="1500" dirty="0">
                <a:solidFill>
                  <a:srgbClr val="3F3F3F"/>
                </a:solidFill>
              </a:rPr>
              <a:t>a </a:t>
            </a:r>
            <a:r>
              <a:rPr lang="en-GB" sz="1500">
                <a:solidFill>
                  <a:srgbClr val="3F3F3F"/>
                </a:solidFill>
              </a:rPr>
              <a:t>transient impairment</a:t>
            </a:r>
            <a:r>
              <a:rPr lang="en-GB" sz="1500" dirty="0">
                <a:solidFill>
                  <a:srgbClr val="3F3F3F"/>
                </a:solidFill>
              </a:rPr>
              <a:t>.</a:t>
            </a:r>
          </a:p>
        </p:txBody>
      </p:sp>
      <p:sp>
        <p:nvSpPr>
          <p:cNvPr id="195" name="S196"/>
          <p:cNvSpPr txBox="1"/>
          <p:nvPr/>
        </p:nvSpPr>
        <p:spPr>
          <a:xfrm>
            <a:off x="9420000" y="1250000"/>
            <a:ext cx="2172000" cy="640000"/>
          </a:xfrm>
          <a:prstGeom prst="roundRect">
            <a:avLst/>
          </a:prstGeom>
          <a:solidFill>
            <a:srgbClr val="FFFFFF"/>
          </a:solidFill>
          <a:ln w="12700">
            <a:solidFill>
              <a:srgbClr val="156082"/>
            </a:solidFill>
          </a:ln>
        </p:spPr>
        <p:txBody>
          <a:bodyPr wrap="square" lIns="64008" tIns="45720" rIns="64008" bIns="45720" anchor="ctr">
            <a:normAutofit/>
          </a:bodyPr>
          <a:lstStyle/>
          <a:p>
            <a:pPr marL="0" indent="0" algn="ctr">
              <a:spcBef>
                <a:spcPts val="0"/>
              </a:spcBef>
              <a:buNone/>
            </a:pPr>
            <a:r>
              <a:rPr lang="en-GB" sz="1000" b="1" dirty="0">
                <a:solidFill>
                  <a:srgbClr val="156082"/>
                </a:solidFill>
              </a:rPr>
              <a:t>Classification</a:t>
            </a:r>
          </a:p>
          <a:p>
            <a:pPr marL="0" indent="0" algn="ctr">
              <a:spcBef>
                <a:spcPts val="60"/>
              </a:spcBef>
              <a:buNone/>
            </a:pPr>
            <a:r>
              <a:rPr lang="en-GB" sz="1200" dirty="0">
                <a:solidFill>
                  <a:srgbClr val="3F3F3F"/>
                </a:solidFill>
              </a:rPr>
              <a:t>Portable</a:t>
            </a:r>
          </a:p>
        </p:txBody>
      </p:sp>
      <p:sp>
        <p:nvSpPr>
          <p:cNvPr id="197" name="S198"/>
          <p:cNvSpPr txBox="1"/>
          <p:nvPr/>
        </p:nvSpPr>
        <p:spPr>
          <a:xfrm>
            <a:off x="600000" y="2120000"/>
            <a:ext cx="5316000" cy="1600000"/>
          </a:xfrm>
          <a:prstGeom prst="rect">
            <a:avLst/>
          </a:prstGeom>
          <a:solidFill>
            <a:srgbClr val="FDF3F3"/>
          </a:solidFill>
          <a:ln w="19050">
            <a:solidFill>
              <a:srgbClr val="C05621"/>
            </a:solidFill>
          </a:ln>
        </p:spPr>
        <p:txBody>
          <a:bodyPr wrap="square" lIns="155448" tIns="116586" rIns="155448" bIns="116586" anchor="t">
            <a:normAutofit lnSpcReduction="10000"/>
          </a:bodyPr>
          <a:lstStyle/>
          <a:p>
            <a:pPr marL="400000" indent="0">
              <a:spcBef>
                <a:spcPts val="0"/>
              </a:spcBef>
              <a:buNone/>
            </a:pPr>
            <a:r>
              <a:rPr lang="en-GB" sz="1600" b="1" dirty="0">
                <a:solidFill>
                  <a:srgbClr val="156082"/>
                </a:solidFill>
              </a:rPr>
              <a:t>Without explicit advice</a:t>
            </a:r>
          </a:p>
          <a:p>
            <a:pPr marL="185738" indent="-185738">
              <a:spcBef>
                <a:spcPts val="150"/>
              </a:spcBef>
              <a:buFont typeface="Arial"/>
              <a:buChar char="•"/>
            </a:pPr>
            <a:r>
              <a:rPr lang="en-GB" sz="1350" dirty="0">
                <a:solidFill>
                  <a:srgbClr val="3F3F3F"/>
                </a:solidFill>
              </a:rPr>
              <a:t>probe observed throughput</a:t>
            </a:r>
          </a:p>
          <a:p>
            <a:pPr marL="185738" indent="-185738">
              <a:spcBef>
                <a:spcPts val="150"/>
              </a:spcBef>
              <a:buFont typeface="Arial"/>
              <a:buChar char="•"/>
            </a:pPr>
            <a:r>
              <a:rPr lang="en-GB" sz="1350" dirty="0">
                <a:solidFill>
                  <a:srgbClr val="3F3F3F"/>
                </a:solidFill>
              </a:rPr>
              <a:t>select above the applicable rate</a:t>
            </a:r>
          </a:p>
          <a:p>
            <a:pPr marL="185738" indent="-185738">
              <a:spcBef>
                <a:spcPts val="150"/>
              </a:spcBef>
              <a:buFont typeface="Arial"/>
              <a:buChar char="•"/>
            </a:pPr>
            <a:r>
              <a:rPr lang="en-GB" sz="1350" dirty="0">
                <a:solidFill>
                  <a:srgbClr val="3F3F3F"/>
                </a:solidFill>
              </a:rPr>
              <a:t>forced reduction</a:t>
            </a:r>
          </a:p>
          <a:p>
            <a:pPr marL="185738" indent="-185738">
              <a:spcBef>
                <a:spcPts val="150"/>
              </a:spcBef>
              <a:buFont typeface="Arial"/>
              <a:buChar char="•"/>
            </a:pPr>
            <a:r>
              <a:rPr lang="en-GB" sz="1350" dirty="0">
                <a:solidFill>
                  <a:srgbClr val="3F3F3F"/>
                </a:solidFill>
              </a:rPr>
              <a:t>renewed probing</a:t>
            </a:r>
          </a:p>
          <a:p>
            <a:pPr marL="185738" indent="-185738">
              <a:spcBef>
                <a:spcPts val="150"/>
              </a:spcBef>
              <a:buFont typeface="Arial"/>
              <a:buChar char="•"/>
            </a:pPr>
            <a:r>
              <a:rPr lang="en-GB" sz="1350" dirty="0">
                <a:solidFill>
                  <a:srgbClr val="3F3F3F"/>
                </a:solidFill>
              </a:rPr>
              <a:t>possible oscillation</a:t>
            </a:r>
          </a:p>
        </p:txBody>
      </p:sp>
      <p:pic>
        <p:nvPicPr>
          <p:cNvPr id="199" name="Icon"/>
          <p:cNvPicPr>
            <a:picLocks noChangeAspect="1"/>
          </p:cNvPicPr>
          <p:nvPr/>
        </p:nvPicPr>
        <p:blipFill>
          <a:blip r:embed="rId4"/>
          <a:stretch>
            <a:fillRect/>
          </a:stretch>
        </p:blipFill>
        <p:spPr>
          <a:xfrm>
            <a:off x="765000" y="2238000"/>
            <a:ext cx="275000" cy="275000"/>
          </a:xfrm>
          <a:prstGeom prst="rect">
            <a:avLst/>
          </a:prstGeom>
        </p:spPr>
      </p:pic>
      <p:sp>
        <p:nvSpPr>
          <p:cNvPr id="200" name="S201"/>
          <p:cNvSpPr txBox="1"/>
          <p:nvPr/>
        </p:nvSpPr>
        <p:spPr>
          <a:xfrm>
            <a:off x="6276000" y="2120000"/>
            <a:ext cx="5316000" cy="1600000"/>
          </a:xfrm>
          <a:prstGeom prst="rect">
            <a:avLst/>
          </a:prstGeom>
          <a:solidFill>
            <a:srgbClr val="E9F3EA"/>
          </a:solidFill>
          <a:ln w="19050">
            <a:solidFill>
              <a:srgbClr val="2E7D32"/>
            </a:solidFill>
          </a:ln>
        </p:spPr>
        <p:txBody>
          <a:bodyPr wrap="square" lIns="155448" tIns="116586" rIns="155448" bIns="116586" anchor="t">
            <a:normAutofit/>
          </a:bodyPr>
          <a:lstStyle/>
          <a:p>
            <a:pPr marL="400000" indent="0">
              <a:spcBef>
                <a:spcPts val="0"/>
              </a:spcBef>
              <a:buNone/>
            </a:pPr>
            <a:r>
              <a:rPr lang="en-GB" sz="1600" b="1" dirty="0">
                <a:solidFill>
                  <a:srgbClr val="156082"/>
                </a:solidFill>
              </a:rPr>
              <a:t>With explicit advice</a:t>
            </a:r>
          </a:p>
          <a:p>
            <a:pPr marL="185738" indent="-185738">
              <a:spcBef>
                <a:spcPts val="150"/>
              </a:spcBef>
              <a:buFont typeface="Arial"/>
              <a:buChar char="•"/>
            </a:pPr>
            <a:r>
              <a:rPr lang="en-GB" sz="1350" dirty="0">
                <a:solidFill>
                  <a:srgbClr val="3F3F3F"/>
                </a:solidFill>
              </a:rPr>
              <a:t>rate guidance received</a:t>
            </a:r>
          </a:p>
          <a:p>
            <a:pPr marL="185738" indent="-185738">
              <a:spcBef>
                <a:spcPts val="150"/>
              </a:spcBef>
              <a:buFont typeface="Arial"/>
              <a:buChar char="•"/>
            </a:pPr>
            <a:r>
              <a:rPr lang="en-GB" sz="1350" dirty="0">
                <a:solidFill>
                  <a:srgbClr val="3F3F3F"/>
                </a:solidFill>
              </a:rPr>
              <a:t>immediate selection of a suitable range</a:t>
            </a:r>
          </a:p>
          <a:p>
            <a:pPr marL="185738" indent="-185738">
              <a:spcBef>
                <a:spcPts val="150"/>
              </a:spcBef>
              <a:buFont typeface="Arial"/>
              <a:buChar char="•"/>
            </a:pPr>
            <a:r>
              <a:rPr lang="en-GB" sz="1350" dirty="0">
                <a:solidFill>
                  <a:srgbClr val="3F3F3F"/>
                </a:solidFill>
              </a:rPr>
              <a:t>continued local adaptation</a:t>
            </a:r>
          </a:p>
        </p:txBody>
      </p:sp>
      <p:pic>
        <p:nvPicPr>
          <p:cNvPr id="202" name="Icon"/>
          <p:cNvPicPr>
            <a:picLocks noChangeAspect="1"/>
          </p:cNvPicPr>
          <p:nvPr/>
        </p:nvPicPr>
        <p:blipFill>
          <a:blip r:embed="rId5"/>
          <a:stretch>
            <a:fillRect/>
          </a:stretch>
        </p:blipFill>
        <p:spPr>
          <a:xfrm>
            <a:off x="6441000" y="2238000"/>
            <a:ext cx="275000" cy="275000"/>
          </a:xfrm>
          <a:prstGeom prst="rect">
            <a:avLst/>
          </a:prstGeom>
        </p:spPr>
      </p:pic>
      <p:sp>
        <p:nvSpPr>
          <p:cNvPr id="203" name="S204"/>
          <p:cNvSpPr txBox="1"/>
          <p:nvPr/>
        </p:nvSpPr>
        <p:spPr>
          <a:xfrm>
            <a:off x="600000" y="3900000"/>
            <a:ext cx="10992000" cy="640000"/>
          </a:xfrm>
          <a:prstGeom prst="rect">
            <a:avLst/>
          </a:prstGeom>
          <a:solidFill>
            <a:srgbClr val="F4F7F9"/>
          </a:solidFill>
          <a:ln w="12700">
            <a:solidFill>
              <a:srgbClr val="CBD5DC"/>
            </a:solidFill>
          </a:ln>
        </p:spPr>
        <p:txBody>
          <a:bodyPr wrap="square" lIns="155448" tIns="116586" rIns="155448" bIns="116586" anchor="ctr">
            <a:normAutofit fontScale="92500"/>
          </a:bodyPr>
          <a:lstStyle/>
          <a:p>
            <a:pPr marL="0" indent="0">
              <a:spcBef>
                <a:spcPts val="0"/>
              </a:spcBef>
              <a:buNone/>
            </a:pPr>
            <a:r>
              <a:rPr lang="en-GB" sz="1300" b="1" dirty="0">
                <a:solidFill>
                  <a:srgbClr val="156082"/>
                </a:solidFill>
              </a:rPr>
              <a:t>Takeaway   </a:t>
            </a:r>
            <a:r>
              <a:rPr lang="en-GB" sz="1500">
                <a:solidFill>
                  <a:srgbClr val="3F3F3F"/>
                </a:solidFill>
              </a:rPr>
              <a:t>turn </a:t>
            </a:r>
            <a:r>
              <a:rPr lang="en-GB" sz="1500" dirty="0">
                <a:solidFill>
                  <a:srgbClr val="3F3F3F"/>
                </a:solidFill>
              </a:rPr>
              <a:t>a </a:t>
            </a:r>
            <a:r>
              <a:rPr lang="en-GB" sz="1500">
                <a:solidFill>
                  <a:srgbClr val="3F3F3F"/>
                </a:solidFill>
              </a:rPr>
              <a:t>hidden network constraint into actionable application information — all guidance stays advisory</a:t>
            </a:r>
            <a:r>
              <a:rPr lang="en-GB" sz="1500" dirty="0">
                <a:solidFill>
                  <a:srgbClr val="3F3F3F"/>
                </a:solidFill>
              </a:rPr>
              <a:t>, </a:t>
            </a:r>
            <a:r>
              <a:rPr lang="en-GB" sz="1500">
                <a:solidFill>
                  <a:srgbClr val="3F3F3F"/>
                </a:solidFill>
              </a:rPr>
              <a:t>the player still decides</a:t>
            </a:r>
            <a:r>
              <a:rPr lang="en-GB" sz="1500" dirty="0">
                <a:solidFill>
                  <a:srgbClr val="3F3F3F"/>
                </a:solidFill>
              </a:rPr>
              <a:t>.</a:t>
            </a:r>
          </a:p>
        </p:txBody>
      </p:sp>
      <p:sp>
        <p:nvSpPr>
          <p:cNvPr id="400" name="S401"/>
          <p:cNvSpPr txBox="1"/>
          <p:nvPr/>
        </p:nvSpPr>
        <p:spPr>
          <a:xfrm>
            <a:off x="600000" y="4640000"/>
            <a:ext cx="3584000" cy="1150000"/>
          </a:xfrm>
          <a:prstGeom prst="rect">
            <a:avLst/>
          </a:prstGeom>
          <a:solidFill>
            <a:srgbClr val="F4F7F9"/>
          </a:solidFill>
          <a:ln w="12700">
            <a:solidFill>
              <a:srgbClr val="CBD5DC"/>
            </a:solidFill>
          </a:ln>
        </p:spPr>
        <p:txBody>
          <a:bodyPr wrap="square" lIns="137160" tIns="80000" rIns="137160" bIns="80000" anchor="t">
            <a:normAutofit/>
          </a:bodyPr>
          <a:lstStyle/>
          <a:p>
            <a:pPr marL="0" indent="0">
              <a:spcBef>
                <a:spcPts val="0"/>
              </a:spcBef>
              <a:buNone/>
            </a:pPr>
            <a:r>
              <a:rPr lang="en-GB" sz="1300" b="1" dirty="0">
                <a:solidFill>
                  <a:srgbClr val="156082"/>
                </a:solidFill>
              </a:rPr>
              <a:t>Network-derived rate</a:t>
            </a:r>
          </a:p>
          <a:p>
            <a:pPr marL="0" indent="0">
              <a:spcBef>
                <a:spcPts val="40"/>
              </a:spcBef>
              <a:buNone/>
            </a:pPr>
            <a:r>
              <a:rPr lang="en-GB" sz="1050" dirty="0">
                <a:solidFill>
                  <a:srgbClr val="4A5A66"/>
                </a:solidFill>
              </a:rPr>
              <a:t>from a policy function </a:t>
            </a:r>
            <a:r>
              <a:rPr lang="en-GB" sz="1050">
                <a:solidFill>
                  <a:srgbClr val="4A5A66"/>
                </a:solidFill>
              </a:rPr>
              <a:t>through </a:t>
            </a:r>
            <a:r>
              <a:rPr lang="en-GB" sz="1050" dirty="0">
                <a:solidFill>
                  <a:srgbClr val="4A5A66"/>
                </a:solidFill>
              </a:rPr>
              <a:t>the 5GMS AF</a:t>
            </a:r>
          </a:p>
          <a:p>
            <a:pPr marL="185738" indent="-185738">
              <a:spcBef>
                <a:spcPts val="110"/>
              </a:spcBef>
              <a:buFont typeface="Arial"/>
              <a:buChar char="•"/>
            </a:pPr>
            <a:r>
              <a:rPr lang="en-GB" sz="1200">
                <a:solidFill>
                  <a:srgbClr val="3F3F3F"/>
                </a:solidFill>
              </a:rPr>
              <a:t>Throughput </a:t>
            </a:r>
            <a:r>
              <a:rPr lang="en-GB" sz="1200" dirty="0">
                <a:solidFill>
                  <a:srgbClr val="3F3F3F"/>
                </a:solidFill>
              </a:rPr>
              <a:t>guidance</a:t>
            </a:r>
            <a:r>
              <a:rPr lang="en-GB" sz="1200">
                <a:solidFill>
                  <a:srgbClr val="3F3F3F"/>
                </a:solidFill>
              </a:rPr>
              <a:t> for the session</a:t>
            </a:r>
            <a:endParaRPr lang="en-GB" sz="1200" dirty="0">
              <a:solidFill>
                <a:srgbClr val="3F3F3F"/>
              </a:solidFill>
            </a:endParaRPr>
          </a:p>
        </p:txBody>
      </p:sp>
      <p:sp>
        <p:nvSpPr>
          <p:cNvPr id="410" name="S411"/>
          <p:cNvSpPr txBox="1"/>
          <p:nvPr/>
        </p:nvSpPr>
        <p:spPr>
          <a:xfrm>
            <a:off x="4304000" y="4640000"/>
            <a:ext cx="3584000" cy="1150000"/>
          </a:xfrm>
          <a:prstGeom prst="rect">
            <a:avLst/>
          </a:prstGeom>
          <a:solidFill>
            <a:srgbClr val="F4F7F9"/>
          </a:solidFill>
          <a:ln w="12700">
            <a:solidFill>
              <a:srgbClr val="CBD5DC"/>
            </a:solidFill>
          </a:ln>
        </p:spPr>
        <p:txBody>
          <a:bodyPr wrap="square" lIns="137160" tIns="80000" rIns="137160" bIns="80000" anchor="t">
            <a:normAutofit/>
          </a:bodyPr>
          <a:lstStyle/>
          <a:p>
            <a:pPr marL="0" indent="0">
              <a:spcBef>
                <a:spcPts val="0"/>
              </a:spcBef>
              <a:buNone/>
            </a:pPr>
            <a:r>
              <a:rPr lang="en-GB" sz="1300" b="1">
                <a:solidFill>
                  <a:srgbClr val="156082"/>
                </a:solidFill>
              </a:rPr>
              <a:t>Transport level: SCONE</a:t>
            </a:r>
            <a:endParaRPr lang="en-GB" sz="1300" b="1" dirty="0">
              <a:solidFill>
                <a:srgbClr val="156082"/>
              </a:solidFill>
            </a:endParaRPr>
          </a:p>
          <a:p>
            <a:pPr marL="0" indent="0">
              <a:spcBef>
                <a:spcPts val="40"/>
              </a:spcBef>
              <a:buNone/>
            </a:pPr>
            <a:r>
              <a:rPr lang="en-GB" sz="1050">
                <a:solidFill>
                  <a:srgbClr val="4A5A66"/>
                </a:solidFill>
              </a:rPr>
              <a:t>inserted by </a:t>
            </a:r>
            <a:r>
              <a:rPr lang="en-GB" sz="1050" dirty="0">
                <a:solidFill>
                  <a:srgbClr val="4A5A66"/>
                </a:solidFill>
              </a:rPr>
              <a:t>the 5GMS AS </a:t>
            </a:r>
            <a:r>
              <a:rPr lang="en-GB" sz="1050">
                <a:solidFill>
                  <a:srgbClr val="4A5A66"/>
                </a:solidFill>
              </a:rPr>
              <a:t>or </a:t>
            </a:r>
            <a:r>
              <a:rPr lang="en-GB" sz="1050" dirty="0">
                <a:solidFill>
                  <a:srgbClr val="4A5A66"/>
                </a:solidFill>
              </a:rPr>
              <a:t>the </a:t>
            </a:r>
            <a:r>
              <a:rPr lang="en-GB" sz="1050">
                <a:solidFill>
                  <a:srgbClr val="4A5A66"/>
                </a:solidFill>
              </a:rPr>
              <a:t>UPF</a:t>
            </a:r>
            <a:endParaRPr lang="en-GB" sz="1050" dirty="0">
              <a:solidFill>
                <a:srgbClr val="4A5A66"/>
              </a:solidFill>
            </a:endParaRPr>
          </a:p>
          <a:p>
            <a:pPr marL="185738" indent="-185738">
              <a:spcBef>
                <a:spcPts val="110"/>
              </a:spcBef>
              <a:buFont typeface="Arial"/>
              <a:buChar char="•"/>
            </a:pPr>
            <a:r>
              <a:rPr lang="en-GB" sz="1200">
                <a:solidFill>
                  <a:srgbClr val="3F3F3F"/>
                </a:solidFill>
              </a:rPr>
              <a:t>Sustainable </a:t>
            </a:r>
            <a:r>
              <a:rPr lang="en-GB" sz="1200" dirty="0">
                <a:solidFill>
                  <a:srgbClr val="3F3F3F"/>
                </a:solidFill>
              </a:rPr>
              <a:t>rate </a:t>
            </a:r>
            <a:r>
              <a:rPr lang="en-GB" sz="1200">
                <a:solidFill>
                  <a:srgbClr val="3F3F3F"/>
                </a:solidFill>
              </a:rPr>
              <a:t>signalled in the transport path</a:t>
            </a:r>
            <a:endParaRPr lang="en-GB" sz="1200" dirty="0">
              <a:solidFill>
                <a:srgbClr val="3F3F3F"/>
              </a:solidFill>
            </a:endParaRPr>
          </a:p>
        </p:txBody>
      </p:sp>
      <p:sp>
        <p:nvSpPr>
          <p:cNvPr id="420" name="S421"/>
          <p:cNvSpPr txBox="1"/>
          <p:nvPr/>
        </p:nvSpPr>
        <p:spPr>
          <a:xfrm>
            <a:off x="8008000" y="4640000"/>
            <a:ext cx="3584000" cy="1150000"/>
          </a:xfrm>
          <a:prstGeom prst="rect">
            <a:avLst/>
          </a:prstGeom>
          <a:solidFill>
            <a:srgbClr val="F4F7F9"/>
          </a:solidFill>
          <a:ln w="12700">
            <a:solidFill>
              <a:srgbClr val="CBD5DC"/>
            </a:solidFill>
          </a:ln>
        </p:spPr>
        <p:txBody>
          <a:bodyPr wrap="square" lIns="137160" tIns="80000" rIns="137160" bIns="80000" anchor="t">
            <a:normAutofit/>
          </a:bodyPr>
          <a:lstStyle/>
          <a:p>
            <a:pPr marL="0" indent="0">
              <a:spcBef>
                <a:spcPts val="0"/>
              </a:spcBef>
              <a:buNone/>
            </a:pPr>
            <a:r>
              <a:rPr lang="en-GB" sz="1300" b="1">
                <a:solidFill>
                  <a:srgbClr val="156082"/>
                </a:solidFill>
              </a:rPr>
              <a:t>Application level: CMSD</a:t>
            </a:r>
            <a:endParaRPr lang="en-GB" sz="1300" b="1" dirty="0">
              <a:solidFill>
                <a:srgbClr val="156082"/>
              </a:solidFill>
            </a:endParaRPr>
          </a:p>
          <a:p>
            <a:pPr marL="0" indent="0">
              <a:spcBef>
                <a:spcPts val="40"/>
              </a:spcBef>
              <a:buNone/>
            </a:pPr>
            <a:r>
              <a:rPr lang="en-GB" sz="1050">
                <a:solidFill>
                  <a:srgbClr val="4A5A66"/>
                </a:solidFill>
              </a:rPr>
              <a:t>added by </a:t>
            </a:r>
            <a:r>
              <a:rPr lang="en-GB" sz="1050" dirty="0">
                <a:solidFill>
                  <a:srgbClr val="4A5A66"/>
                </a:solidFill>
              </a:rPr>
              <a:t>the 5GMS AS </a:t>
            </a:r>
            <a:r>
              <a:rPr lang="en-GB" sz="1050">
                <a:solidFill>
                  <a:srgbClr val="4A5A66"/>
                </a:solidFill>
              </a:rPr>
              <a:t>only</a:t>
            </a:r>
            <a:endParaRPr lang="en-GB" sz="1050" dirty="0">
              <a:solidFill>
                <a:srgbClr val="4A5A66"/>
              </a:solidFill>
            </a:endParaRPr>
          </a:p>
          <a:p>
            <a:pPr marL="185738" indent="-185738">
              <a:spcBef>
                <a:spcPts val="110"/>
              </a:spcBef>
              <a:buFont typeface="Arial"/>
              <a:buChar char="•"/>
            </a:pPr>
            <a:r>
              <a:rPr lang="en-GB" sz="1200">
                <a:solidFill>
                  <a:srgbClr val="3F3F3F"/>
                </a:solidFill>
              </a:rPr>
              <a:t>Response</a:t>
            </a:r>
            <a:r>
              <a:rPr lang="en-GB" sz="1200" dirty="0">
                <a:solidFill>
                  <a:srgbClr val="3F3F3F"/>
                </a:solidFill>
              </a:rPr>
              <a:t> metadata: etp, 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fontScale="90000"/>
          </a:bodyPr>
          <a:lstStyle/>
          <a:p>
            <a:r>
              <a:rPr lang="en-GB" sz="2800" dirty="0"/>
              <a:t>One Media </a:t>
            </a:r>
            <a:r>
              <a:rPr lang="en-GB" sz="2800"/>
              <a:t>Service over </a:t>
            </a:r>
            <a:r>
              <a:rPr lang="en-GB" sz="2800" dirty="0"/>
              <a:t>Multiple </a:t>
            </a:r>
            <a:r>
              <a:rPr lang="en-GB" sz="2800"/>
              <a:t>Access Networks</a:t>
            </a:r>
            <a:endParaRPr lang="en-GB" sz="2800" dirty="0"/>
          </a:p>
        </p:txBody>
      </p:sp>
      <p:pic>
        <p:nvPicPr>
          <p:cNvPr id="900" name="5G-MAG Logo"/>
          <p:cNvPicPr>
            <a:picLocks noChangeAspect="1"/>
          </p:cNvPicPr>
          <p:nvPr/>
        </p:nvPicPr>
        <p:blipFill>
          <a:blip r:embed="rId4"/>
          <a:stretch>
            <a:fillRect/>
          </a:stretch>
        </p:blipFill>
        <p:spPr>
          <a:xfrm>
            <a:off x="700000" y="5890000"/>
            <a:ext cx="440000" cy="440000"/>
          </a:xfrm>
          <a:prstGeom prst="rect">
            <a:avLst/>
          </a:prstGeom>
        </p:spPr>
      </p:pic>
      <p:sp>
        <p:nvSpPr>
          <p:cNvPr id="601" name="WHY"/>
          <p:cNvSpPr txBox="1"/>
          <p:nvPr/>
        </p:nvSpPr>
        <p:spPr>
          <a:xfrm>
            <a:off x="600000" y="1160000"/>
            <a:ext cx="8640000" cy="560000"/>
          </a:xfrm>
          <a:prstGeom prst="rect">
            <a:avLst/>
          </a:prstGeom>
          <a:solidFill>
            <a:srgbClr val="FDF0E4"/>
          </a:solidFill>
          <a:ln w="12700">
            <a:solidFill>
              <a:srgbClr val="C05621"/>
            </a:solidFill>
          </a:ln>
        </p:spPr>
        <p:txBody>
          <a:bodyPr wrap="square" lIns="110000" tIns="45720" rIns="110000" bIns="45720" anchor="ctr">
            <a:normAutofit fontScale="92500" lnSpcReduction="10000"/>
          </a:bodyPr>
          <a:lstStyle/>
          <a:p>
            <a:pPr algn="l">
              <a:lnSpc>
                <a:spcPct val="100000"/>
              </a:lnSpc>
              <a:spcBef>
                <a:spcPts val="0"/>
              </a:spcBef>
            </a:pPr>
            <a:r>
              <a:rPr lang="en-US" sz="1200" b="1" i="0">
                <a:solidFill>
                  <a:srgbClr val="C05621"/>
                </a:solidFill>
                <a:latin typeface="+mn-lt"/>
              </a:rPr>
              <a:t>WHY   </a:t>
            </a:r>
            <a:r>
              <a:rPr lang="en-US" sz="1200" b="0" i="0" dirty="0">
                <a:solidFill>
                  <a:srgbClr val="3F3F3F"/>
                </a:solidFill>
                <a:latin typeface="+mn-lt"/>
              </a:rPr>
              <a:t>Devices increasingly have simultaneous access to networks with different coverage, capacity, latency, cost and energy characteristics.</a:t>
            </a:r>
          </a:p>
          <a:p>
            <a:pPr algn="l">
              <a:lnSpc>
                <a:spcPct val="100000"/>
              </a:lnSpc>
              <a:spcBef>
                <a:spcPts val="200"/>
              </a:spcBef>
            </a:pPr>
            <a:r>
              <a:rPr lang="en-US" sz="1050" b="0" i="1" dirty="0">
                <a:solidFill>
                  <a:srgbClr val="4A5A66"/>
                </a:solidFill>
                <a:latin typeface="+mn-lt"/>
              </a:rPr>
              <a:t>Using more than one access can improve continuity, capacity, path diversity and efficiency.</a:t>
            </a:r>
          </a:p>
        </p:txBody>
      </p:sp>
      <p:sp>
        <p:nvSpPr>
          <p:cNvPr id="602" name="Classification"/>
          <p:cNvSpPr txBox="1"/>
          <p:nvPr/>
        </p:nvSpPr>
        <p:spPr>
          <a:xfrm>
            <a:off x="9420000" y="1160000"/>
            <a:ext cx="2172000" cy="560000"/>
          </a:xfrm>
          <a:prstGeom prst="rect">
            <a:avLst/>
          </a:prstGeom>
          <a:solidFill>
            <a:srgbClr val="FFFFFF"/>
          </a:solidFill>
          <a:ln w="12700">
            <a:solidFill>
              <a:srgbClr val="CBD5DC"/>
            </a:solidFill>
          </a:ln>
        </p:spPr>
        <p:txBody>
          <a:bodyPr wrap="square" lIns="110000" tIns="45720" rIns="110000" bIns="45720" anchor="ctr">
            <a:normAutofit/>
          </a:bodyPr>
          <a:lstStyle/>
          <a:p>
            <a:pPr algn="l">
              <a:lnSpc>
                <a:spcPct val="100000"/>
              </a:lnSpc>
              <a:spcBef>
                <a:spcPts val="0"/>
              </a:spcBef>
            </a:pPr>
            <a:r>
              <a:rPr lang="en-US" sz="900" b="1" i="0" dirty="0">
                <a:solidFill>
                  <a:srgbClr val="4A5A66"/>
                </a:solidFill>
                <a:latin typeface="+mn-lt"/>
              </a:rPr>
              <a:t>Classification</a:t>
            </a:r>
          </a:p>
          <a:p>
            <a:pPr algn="l">
              <a:lnSpc>
                <a:spcPct val="100000"/>
              </a:lnSpc>
              <a:spcBef>
                <a:spcPts val="0"/>
              </a:spcBef>
            </a:pPr>
            <a:r>
              <a:rPr lang="en-US" sz="1000" b="1" i="0" dirty="0">
                <a:solidFill>
                  <a:srgbClr val="2E7D32"/>
                </a:solidFill>
                <a:latin typeface="+mn-lt"/>
              </a:rPr>
              <a:t>Application layer portable</a:t>
            </a:r>
          </a:p>
          <a:p>
            <a:pPr algn="l">
              <a:lnSpc>
                <a:spcPct val="100000"/>
              </a:lnSpc>
              <a:spcBef>
                <a:spcPts val="0"/>
              </a:spcBef>
            </a:pPr>
            <a:r>
              <a:rPr lang="en-US" sz="1000" b="1" i="0" dirty="0">
                <a:solidFill>
                  <a:srgbClr val="C05621"/>
                </a:solidFill>
                <a:latin typeface="+mn-lt"/>
              </a:rPr>
              <a:t>Access binding conditional</a:t>
            </a:r>
          </a:p>
        </p:txBody>
      </p:sp>
      <p:sp>
        <p:nvSpPr>
          <p:cNvPr id="603" name="Access 0"/>
          <p:cNvSpPr txBox="1"/>
          <p:nvPr/>
        </p:nvSpPr>
        <p:spPr>
          <a:xfrm>
            <a:off x="600000" y="1800000"/>
            <a:ext cx="2300000" cy="440000"/>
          </a:xfrm>
          <a:prstGeom prst="rect">
            <a:avLst/>
          </a:prstGeom>
          <a:solidFill>
            <a:srgbClr val="FFFFFF"/>
          </a:solidFill>
          <a:ln w="19050">
            <a:solidFill>
              <a:srgbClr val="156082"/>
            </a:solidFill>
          </a:ln>
        </p:spPr>
        <p:txBody>
          <a:bodyPr wrap="square" lIns="110000" tIns="45720" rIns="110000" bIns="45720" anchor="ctr">
            <a:normAutofit/>
          </a:bodyPr>
          <a:lstStyle/>
          <a:p>
            <a:pPr algn="ctr">
              <a:lnSpc>
                <a:spcPct val="100000"/>
              </a:lnSpc>
              <a:spcBef>
                <a:spcPts val="0"/>
              </a:spcBef>
            </a:pPr>
            <a:r>
              <a:rPr lang="en-US" sz="1200" b="1" i="0" dirty="0">
                <a:solidFill>
                  <a:srgbClr val="0E4460"/>
                </a:solidFill>
                <a:latin typeface="+mn-lt"/>
              </a:rPr>
              <a:t>Mobile access</a:t>
            </a:r>
          </a:p>
        </p:txBody>
      </p:sp>
      <p:sp>
        <p:nvSpPr>
          <p:cNvPr id="604" name="Svc 0"/>
          <p:cNvSpPr txBox="1"/>
          <p:nvPr/>
        </p:nvSpPr>
        <p:spPr>
          <a:xfrm>
            <a:off x="6600000" y="1800000"/>
            <a:ext cx="2300000" cy="440000"/>
          </a:xfrm>
          <a:prstGeom prst="rect">
            <a:avLst/>
          </a:prstGeom>
          <a:solidFill>
            <a:srgbClr val="FFFFFF"/>
          </a:solidFill>
          <a:ln w="19050">
            <a:solidFill>
              <a:srgbClr val="156082"/>
            </a:solidFill>
          </a:ln>
        </p:spPr>
        <p:txBody>
          <a:bodyPr wrap="square" lIns="110000" tIns="45720" rIns="110000" bIns="45720" anchor="ctr">
            <a:normAutofit/>
          </a:bodyPr>
          <a:lstStyle/>
          <a:p>
            <a:pPr algn="ctr">
              <a:lnSpc>
                <a:spcPct val="100000"/>
              </a:lnSpc>
              <a:spcBef>
                <a:spcPts val="0"/>
              </a:spcBef>
            </a:pPr>
            <a:r>
              <a:rPr lang="en-US" sz="1200" b="1" i="0" dirty="0">
                <a:solidFill>
                  <a:srgbClr val="0E4460"/>
                </a:solidFill>
                <a:latin typeface="+mn-lt"/>
              </a:rPr>
              <a:t>Service Location A</a:t>
            </a:r>
          </a:p>
        </p:txBody>
      </p:sp>
      <p:cxnSp>
        <p:nvCxnSpPr>
          <p:cNvPr id="605" name="Path"/>
          <p:cNvCxnSpPr/>
          <p:nvPr/>
        </p:nvCxnSpPr>
        <p:spPr>
          <a:xfrm>
            <a:off x="2900000" y="2020000"/>
            <a:ext cx="400000" cy="0"/>
          </a:xfrm>
          <a:prstGeom prst="straightConnector1">
            <a:avLst/>
          </a:prstGeom>
          <a:ln w="22225">
            <a:solidFill>
              <a:srgbClr val="156082"/>
            </a:solidFill>
            <a:tailEnd type="triangle"/>
          </a:ln>
        </p:spPr>
      </p:cxnSp>
      <p:cxnSp>
        <p:nvCxnSpPr>
          <p:cNvPr id="606" name="Path"/>
          <p:cNvCxnSpPr/>
          <p:nvPr/>
        </p:nvCxnSpPr>
        <p:spPr>
          <a:xfrm>
            <a:off x="6200000" y="2020000"/>
            <a:ext cx="400000" cy="0"/>
          </a:xfrm>
          <a:prstGeom prst="straightConnector1">
            <a:avLst/>
          </a:prstGeom>
          <a:ln w="22225">
            <a:solidFill>
              <a:srgbClr val="156082"/>
            </a:solidFill>
            <a:tailEnd type="triangle"/>
          </a:ln>
        </p:spPr>
      </p:cxnSp>
      <p:sp>
        <p:nvSpPr>
          <p:cNvPr id="607" name="Access 1"/>
          <p:cNvSpPr txBox="1"/>
          <p:nvPr/>
        </p:nvSpPr>
        <p:spPr>
          <a:xfrm>
            <a:off x="600000" y="2440000"/>
            <a:ext cx="2300000" cy="440000"/>
          </a:xfrm>
          <a:prstGeom prst="rect">
            <a:avLst/>
          </a:prstGeom>
          <a:solidFill>
            <a:srgbClr val="FFFFFF"/>
          </a:solidFill>
          <a:ln w="19050">
            <a:solidFill>
              <a:srgbClr val="C05621"/>
            </a:solidFill>
          </a:ln>
        </p:spPr>
        <p:txBody>
          <a:bodyPr wrap="square" lIns="110000" tIns="45720" rIns="110000" bIns="45720" anchor="ctr">
            <a:normAutofit/>
          </a:bodyPr>
          <a:lstStyle/>
          <a:p>
            <a:pPr algn="ctr">
              <a:lnSpc>
                <a:spcPct val="100000"/>
              </a:lnSpc>
              <a:spcBef>
                <a:spcPts val="0"/>
              </a:spcBef>
            </a:pPr>
            <a:r>
              <a:rPr lang="en-US" sz="1200" b="1" i="0" dirty="0">
                <a:solidFill>
                  <a:srgbClr val="0E4460"/>
                </a:solidFill>
                <a:latin typeface="+mn-lt"/>
              </a:rPr>
              <a:t>Wi-Fi access</a:t>
            </a:r>
          </a:p>
        </p:txBody>
      </p:sp>
      <p:sp>
        <p:nvSpPr>
          <p:cNvPr id="608" name="Svc 1"/>
          <p:cNvSpPr txBox="1"/>
          <p:nvPr/>
        </p:nvSpPr>
        <p:spPr>
          <a:xfrm>
            <a:off x="6600000" y="2440000"/>
            <a:ext cx="2300000" cy="440000"/>
          </a:xfrm>
          <a:prstGeom prst="rect">
            <a:avLst/>
          </a:prstGeom>
          <a:solidFill>
            <a:srgbClr val="FFFFFF"/>
          </a:solidFill>
          <a:ln w="19050">
            <a:solidFill>
              <a:srgbClr val="C05621"/>
            </a:solidFill>
          </a:ln>
        </p:spPr>
        <p:txBody>
          <a:bodyPr wrap="square" lIns="110000" tIns="45720" rIns="110000" bIns="45720" anchor="ctr">
            <a:normAutofit/>
          </a:bodyPr>
          <a:lstStyle/>
          <a:p>
            <a:pPr algn="ctr">
              <a:lnSpc>
                <a:spcPct val="100000"/>
              </a:lnSpc>
              <a:spcBef>
                <a:spcPts val="0"/>
              </a:spcBef>
            </a:pPr>
            <a:r>
              <a:rPr lang="en-US" sz="1200" b="1" i="0" dirty="0">
                <a:solidFill>
                  <a:srgbClr val="0E4460"/>
                </a:solidFill>
                <a:latin typeface="+mn-lt"/>
              </a:rPr>
              <a:t>Service Location B</a:t>
            </a:r>
          </a:p>
        </p:txBody>
      </p:sp>
      <p:cxnSp>
        <p:nvCxnSpPr>
          <p:cNvPr id="609" name="Path"/>
          <p:cNvCxnSpPr/>
          <p:nvPr/>
        </p:nvCxnSpPr>
        <p:spPr>
          <a:xfrm>
            <a:off x="2900000" y="2660000"/>
            <a:ext cx="400000" cy="0"/>
          </a:xfrm>
          <a:prstGeom prst="straightConnector1">
            <a:avLst/>
          </a:prstGeom>
          <a:ln w="22225">
            <a:solidFill>
              <a:srgbClr val="C05621"/>
            </a:solidFill>
            <a:tailEnd type="triangle"/>
          </a:ln>
        </p:spPr>
      </p:cxnSp>
      <p:cxnSp>
        <p:nvCxnSpPr>
          <p:cNvPr id="610" name="Path"/>
          <p:cNvCxnSpPr/>
          <p:nvPr/>
        </p:nvCxnSpPr>
        <p:spPr>
          <a:xfrm>
            <a:off x="6200000" y="2660000"/>
            <a:ext cx="400000" cy="0"/>
          </a:xfrm>
          <a:prstGeom prst="straightConnector1">
            <a:avLst/>
          </a:prstGeom>
          <a:ln w="22225">
            <a:solidFill>
              <a:srgbClr val="C05621"/>
            </a:solidFill>
            <a:tailEnd type="triangle"/>
          </a:ln>
        </p:spPr>
      </p:cxnSp>
      <p:sp>
        <p:nvSpPr>
          <p:cNvPr id="611" name="Access 2"/>
          <p:cNvSpPr txBox="1"/>
          <p:nvPr/>
        </p:nvSpPr>
        <p:spPr>
          <a:xfrm>
            <a:off x="600000" y="3080000"/>
            <a:ext cx="2300000" cy="520000"/>
          </a:xfrm>
          <a:prstGeom prst="rect">
            <a:avLst/>
          </a:prstGeom>
          <a:solidFill>
            <a:srgbClr val="FFFFFF"/>
          </a:solidFill>
          <a:ln w="19050">
            <a:solidFill>
              <a:srgbClr val="2E7D32"/>
            </a:solidFill>
          </a:ln>
        </p:spPr>
        <p:txBody>
          <a:bodyPr wrap="square" lIns="110000" tIns="45720" rIns="110000" bIns="45720" anchor="ctr">
            <a:normAutofit/>
          </a:bodyPr>
          <a:lstStyle/>
          <a:p>
            <a:pPr algn="ctr">
              <a:lnSpc>
                <a:spcPct val="100000"/>
              </a:lnSpc>
              <a:spcBef>
                <a:spcPts val="0"/>
              </a:spcBef>
            </a:pPr>
            <a:r>
              <a:rPr lang="en-US" sz="1200" b="1" i="0" dirty="0">
                <a:solidFill>
                  <a:srgbClr val="0E4460"/>
                </a:solidFill>
                <a:latin typeface="+mn-lt"/>
              </a:rPr>
              <a:t>Other access</a:t>
            </a:r>
          </a:p>
          <a:p>
            <a:pPr algn="ctr">
              <a:lnSpc>
                <a:spcPct val="100000"/>
              </a:lnSpc>
              <a:spcBef>
                <a:spcPts val="0"/>
              </a:spcBef>
            </a:pPr>
            <a:r>
              <a:rPr lang="en-US" sz="900" b="0" i="1" dirty="0">
                <a:solidFill>
                  <a:srgbClr val="4A5A66"/>
                </a:solidFill>
                <a:latin typeface="+mn-lt"/>
              </a:rPr>
              <a:t>NTN, fixed, private network</a:t>
            </a:r>
          </a:p>
        </p:txBody>
      </p:sp>
      <p:sp>
        <p:nvSpPr>
          <p:cNvPr id="612" name="Svc 2"/>
          <p:cNvSpPr txBox="1"/>
          <p:nvPr/>
        </p:nvSpPr>
        <p:spPr>
          <a:xfrm>
            <a:off x="6600000" y="3080000"/>
            <a:ext cx="2300000" cy="440000"/>
          </a:xfrm>
          <a:prstGeom prst="rect">
            <a:avLst/>
          </a:prstGeom>
          <a:solidFill>
            <a:srgbClr val="FFFFFF"/>
          </a:solidFill>
          <a:ln w="19050">
            <a:solidFill>
              <a:srgbClr val="2E7D32"/>
            </a:solidFill>
          </a:ln>
        </p:spPr>
        <p:txBody>
          <a:bodyPr wrap="square" lIns="110000" tIns="45720" rIns="110000" bIns="45720" anchor="ctr">
            <a:normAutofit/>
          </a:bodyPr>
          <a:lstStyle/>
          <a:p>
            <a:pPr algn="ctr">
              <a:lnSpc>
                <a:spcPct val="100000"/>
              </a:lnSpc>
              <a:spcBef>
                <a:spcPts val="0"/>
              </a:spcBef>
            </a:pPr>
            <a:r>
              <a:rPr lang="en-US" sz="1200" b="1" i="0" dirty="0">
                <a:solidFill>
                  <a:srgbClr val="0E4460"/>
                </a:solidFill>
                <a:latin typeface="+mn-lt"/>
              </a:rPr>
              <a:t>Service Location C</a:t>
            </a:r>
          </a:p>
        </p:txBody>
      </p:sp>
      <p:cxnSp>
        <p:nvCxnSpPr>
          <p:cNvPr id="613" name="Path"/>
          <p:cNvCxnSpPr/>
          <p:nvPr/>
        </p:nvCxnSpPr>
        <p:spPr>
          <a:xfrm>
            <a:off x="2900000" y="3340000"/>
            <a:ext cx="400000" cy="0"/>
          </a:xfrm>
          <a:prstGeom prst="straightConnector1">
            <a:avLst/>
          </a:prstGeom>
          <a:ln w="22225">
            <a:solidFill>
              <a:srgbClr val="2E7D32"/>
            </a:solidFill>
            <a:tailEnd type="triangle"/>
          </a:ln>
        </p:spPr>
      </p:cxnSp>
      <p:cxnSp>
        <p:nvCxnSpPr>
          <p:cNvPr id="614" name="Path"/>
          <p:cNvCxnSpPr/>
          <p:nvPr/>
        </p:nvCxnSpPr>
        <p:spPr>
          <a:xfrm>
            <a:off x="6200000" y="3300000"/>
            <a:ext cx="400000" cy="0"/>
          </a:xfrm>
          <a:prstGeom prst="straightConnector1">
            <a:avLst/>
          </a:prstGeom>
          <a:ln w="22225">
            <a:solidFill>
              <a:srgbClr val="2E7D32"/>
            </a:solidFill>
            <a:tailEnd type="triangle"/>
          </a:ln>
        </p:spPr>
      </p:cxnSp>
      <p:sp>
        <p:nvSpPr>
          <p:cNvPr id="615" name="Logical interface"/>
          <p:cNvSpPr txBox="1"/>
          <p:nvPr/>
        </p:nvSpPr>
        <p:spPr>
          <a:xfrm>
            <a:off x="3300000" y="1800000"/>
            <a:ext cx="2900000" cy="1800000"/>
          </a:xfrm>
          <a:prstGeom prst="rect">
            <a:avLst/>
          </a:prstGeom>
          <a:solidFill>
            <a:srgbClr val="0E4460"/>
          </a:solidFill>
          <a:ln w="12700">
            <a:solidFill>
              <a:srgbClr val="0E4460"/>
            </a:solidFill>
          </a:ln>
        </p:spPr>
        <p:txBody>
          <a:bodyPr wrap="square" lIns="110000" tIns="45720" rIns="110000" bIns="45720" anchor="ctr">
            <a:normAutofit/>
          </a:bodyPr>
          <a:lstStyle/>
          <a:p>
            <a:pPr algn="ctr">
              <a:lnSpc>
                <a:spcPct val="100000"/>
              </a:lnSpc>
              <a:spcBef>
                <a:spcPts val="0"/>
              </a:spcBef>
            </a:pPr>
            <a:r>
              <a:rPr lang="en-US" sz="1300" b="1" i="0" dirty="0">
                <a:solidFill>
                  <a:srgbClr val="FFFFFF"/>
                </a:solidFill>
                <a:latin typeface="+mn-lt"/>
              </a:rPr>
              <a:t>Logical Media-Delivery Interface</a:t>
            </a:r>
          </a:p>
          <a:p>
            <a:pPr algn="ctr">
              <a:lnSpc>
                <a:spcPct val="100000"/>
              </a:lnSpc>
              <a:spcBef>
                <a:spcPts val="400"/>
              </a:spcBef>
            </a:pPr>
            <a:r>
              <a:rPr lang="en-US" sz="1100" b="0" i="0" dirty="0">
                <a:solidFill>
                  <a:srgbClr val="FFFFFF"/>
                </a:solidFill>
                <a:latin typeface="+mn-lt"/>
              </a:rPr>
              <a:t>One media session</a:t>
            </a:r>
          </a:p>
          <a:p>
            <a:pPr algn="ctr">
              <a:lnSpc>
                <a:spcPct val="100000"/>
              </a:lnSpc>
              <a:spcBef>
                <a:spcPts val="120"/>
              </a:spcBef>
            </a:pPr>
            <a:r>
              <a:rPr lang="en-US" sz="1100" b="0" i="0" dirty="0">
                <a:solidFill>
                  <a:srgbClr val="FFFFFF"/>
                </a:solidFill>
                <a:latin typeface="+mn-lt"/>
              </a:rPr>
              <a:t>Common media requests</a:t>
            </a:r>
          </a:p>
          <a:p>
            <a:pPr algn="ctr">
              <a:lnSpc>
                <a:spcPct val="100000"/>
              </a:lnSpc>
              <a:spcBef>
                <a:spcPts val="120"/>
              </a:spcBef>
            </a:pPr>
            <a:r>
              <a:rPr lang="en-US" sz="1100" b="0" i="0" dirty="0">
                <a:solidFill>
                  <a:srgbClr val="FFFFFF"/>
                </a:solidFill>
                <a:latin typeface="+mn-lt"/>
              </a:rPr>
              <a:t>Stable application interface</a:t>
            </a:r>
          </a:p>
        </p:txBody>
      </p:sp>
      <p:sp>
        <p:nvSpPr>
          <p:cNvPr id="618" name="Mot 0"/>
          <p:cNvSpPr txBox="1"/>
          <p:nvPr/>
        </p:nvSpPr>
        <p:spPr>
          <a:xfrm>
            <a:off x="600000" y="3700000"/>
            <a:ext cx="2688000" cy="400000"/>
          </a:xfrm>
          <a:prstGeom prst="rect">
            <a:avLst/>
          </a:prstGeom>
          <a:solidFill>
            <a:srgbClr val="FFFFFF"/>
          </a:solidFill>
          <a:ln w="12700">
            <a:solidFill>
              <a:srgbClr val="CBD5DC"/>
            </a:solidFill>
          </a:ln>
        </p:spPr>
        <p:txBody>
          <a:bodyPr wrap="square" lIns="110000" tIns="45720" rIns="110000" bIns="45720" anchor="ctr">
            <a:normAutofit lnSpcReduction="10000"/>
          </a:bodyPr>
          <a:lstStyle/>
          <a:p>
            <a:pPr algn="l">
              <a:lnSpc>
                <a:spcPct val="100000"/>
              </a:lnSpc>
              <a:spcBef>
                <a:spcPts val="0"/>
              </a:spcBef>
            </a:pPr>
            <a:r>
              <a:rPr lang="en-US" sz="1050" b="1" i="0" dirty="0">
                <a:solidFill>
                  <a:srgbClr val="156082"/>
                </a:solidFill>
                <a:latin typeface="+mn-lt"/>
              </a:rPr>
              <a:t>Continuity   </a:t>
            </a:r>
            <a:r>
              <a:rPr lang="en-US" sz="1000" b="0" i="0" dirty="0">
                <a:solidFill>
                  <a:srgbClr val="4A5A66"/>
                </a:solidFill>
                <a:latin typeface="+mn-lt"/>
              </a:rPr>
              <a:t>maintain playback when one access degrades</a:t>
            </a:r>
          </a:p>
        </p:txBody>
      </p:sp>
      <p:sp>
        <p:nvSpPr>
          <p:cNvPr id="619" name="Mot 1"/>
          <p:cNvSpPr txBox="1"/>
          <p:nvPr/>
        </p:nvSpPr>
        <p:spPr>
          <a:xfrm>
            <a:off x="3408000" y="3700000"/>
            <a:ext cx="2688000" cy="400000"/>
          </a:xfrm>
          <a:prstGeom prst="rect">
            <a:avLst/>
          </a:prstGeom>
          <a:solidFill>
            <a:srgbClr val="FFFFFF"/>
          </a:solidFill>
          <a:ln w="12700">
            <a:solidFill>
              <a:srgbClr val="CBD5DC"/>
            </a:solidFill>
          </a:ln>
        </p:spPr>
        <p:txBody>
          <a:bodyPr wrap="square" lIns="110000" tIns="45720" rIns="110000" bIns="45720" anchor="ctr">
            <a:normAutofit lnSpcReduction="10000"/>
          </a:bodyPr>
          <a:lstStyle/>
          <a:p>
            <a:pPr algn="l">
              <a:lnSpc>
                <a:spcPct val="100000"/>
              </a:lnSpc>
              <a:spcBef>
                <a:spcPts val="0"/>
              </a:spcBef>
            </a:pPr>
            <a:r>
              <a:rPr lang="en-US" sz="1050" b="1" i="0" dirty="0">
                <a:solidFill>
                  <a:srgbClr val="156082"/>
                </a:solidFill>
                <a:latin typeface="+mn-lt"/>
              </a:rPr>
              <a:t>Capacity   </a:t>
            </a:r>
            <a:r>
              <a:rPr lang="en-US" sz="1000" b="0" i="0" dirty="0">
                <a:solidFill>
                  <a:srgbClr val="4A5A66"/>
                </a:solidFill>
                <a:latin typeface="+mn-lt"/>
              </a:rPr>
              <a:t>combine or choose available resources</a:t>
            </a:r>
          </a:p>
        </p:txBody>
      </p:sp>
      <p:sp>
        <p:nvSpPr>
          <p:cNvPr id="620" name="Mot 2"/>
          <p:cNvSpPr txBox="1"/>
          <p:nvPr/>
        </p:nvSpPr>
        <p:spPr>
          <a:xfrm>
            <a:off x="6216000" y="3700000"/>
            <a:ext cx="2688000" cy="400000"/>
          </a:xfrm>
          <a:prstGeom prst="rect">
            <a:avLst/>
          </a:prstGeom>
          <a:solidFill>
            <a:srgbClr val="FFFFFF"/>
          </a:solidFill>
          <a:ln w="12700">
            <a:solidFill>
              <a:srgbClr val="CBD5DC"/>
            </a:solidFill>
          </a:ln>
        </p:spPr>
        <p:txBody>
          <a:bodyPr wrap="square" lIns="110000" tIns="45720" rIns="110000" bIns="45720" anchor="ctr">
            <a:normAutofit lnSpcReduction="10000"/>
          </a:bodyPr>
          <a:lstStyle/>
          <a:p>
            <a:pPr algn="l">
              <a:lnSpc>
                <a:spcPct val="100000"/>
              </a:lnSpc>
              <a:spcBef>
                <a:spcPts val="0"/>
              </a:spcBef>
            </a:pPr>
            <a:r>
              <a:rPr lang="en-US" sz="1050" b="1" i="0" dirty="0">
                <a:solidFill>
                  <a:srgbClr val="156082"/>
                </a:solidFill>
                <a:latin typeface="+mn-lt"/>
              </a:rPr>
              <a:t>Performance   </a:t>
            </a:r>
            <a:r>
              <a:rPr lang="en-US" sz="1000" b="0" i="0" dirty="0">
                <a:solidFill>
                  <a:srgbClr val="4A5A66"/>
                </a:solidFill>
                <a:latin typeface="+mn-lt"/>
              </a:rPr>
              <a:t>select the path suitable for the service</a:t>
            </a:r>
          </a:p>
        </p:txBody>
      </p:sp>
      <p:sp>
        <p:nvSpPr>
          <p:cNvPr id="621" name="Mot 3"/>
          <p:cNvSpPr txBox="1"/>
          <p:nvPr/>
        </p:nvSpPr>
        <p:spPr>
          <a:xfrm>
            <a:off x="9024000" y="3700000"/>
            <a:ext cx="2688000" cy="400000"/>
          </a:xfrm>
          <a:prstGeom prst="rect">
            <a:avLst/>
          </a:prstGeom>
          <a:solidFill>
            <a:srgbClr val="FFFFFF"/>
          </a:solidFill>
          <a:ln w="12700">
            <a:solidFill>
              <a:srgbClr val="CBD5DC"/>
            </a:solidFill>
          </a:ln>
        </p:spPr>
        <p:txBody>
          <a:bodyPr wrap="square" lIns="110000" tIns="45720" rIns="110000" bIns="45720" anchor="ctr">
            <a:normAutofit/>
          </a:bodyPr>
          <a:lstStyle/>
          <a:p>
            <a:pPr algn="l">
              <a:lnSpc>
                <a:spcPct val="100000"/>
              </a:lnSpc>
              <a:spcBef>
                <a:spcPts val="0"/>
              </a:spcBef>
            </a:pPr>
            <a:r>
              <a:rPr lang="en-US" sz="1050" b="1" i="0" dirty="0">
                <a:solidFill>
                  <a:srgbClr val="156082"/>
                </a:solidFill>
                <a:latin typeface="+mn-lt"/>
              </a:rPr>
              <a:t>Efficiency   </a:t>
            </a:r>
            <a:r>
              <a:rPr lang="en-US" sz="1000" b="0" i="0" dirty="0">
                <a:solidFill>
                  <a:srgbClr val="4A5A66"/>
                </a:solidFill>
                <a:latin typeface="+mn-lt"/>
              </a:rPr>
              <a:t>consider cost, policy or energy</a:t>
            </a:r>
          </a:p>
        </p:txBody>
      </p:sp>
      <p:sp>
        <p:nvSpPr>
          <p:cNvPr id="622" name="Existing lower-layer approaches"/>
          <p:cNvSpPr txBox="1"/>
          <p:nvPr/>
        </p:nvSpPr>
        <p:spPr>
          <a:xfrm>
            <a:off x="600000" y="4200000"/>
            <a:ext cx="5436000" cy="1150000"/>
          </a:xfrm>
          <a:prstGeom prst="rect">
            <a:avLst/>
          </a:prstGeom>
          <a:solidFill>
            <a:srgbClr val="F4F7F9"/>
          </a:solidFill>
          <a:ln w="12700">
            <a:solidFill>
              <a:srgbClr val="4A5A66"/>
            </a:solidFill>
          </a:ln>
        </p:spPr>
        <p:txBody>
          <a:bodyPr wrap="square" lIns="110000" tIns="45720" rIns="110000" bIns="45720" anchor="t">
            <a:normAutofit/>
          </a:bodyPr>
          <a:lstStyle/>
          <a:p>
            <a:pPr algn="l">
              <a:lnSpc>
                <a:spcPct val="100000"/>
              </a:lnSpc>
              <a:spcBef>
                <a:spcPts val="0"/>
              </a:spcBef>
            </a:pPr>
            <a:r>
              <a:rPr lang="en-US" sz="1200" b="1" i="0" dirty="0">
                <a:solidFill>
                  <a:srgbClr val="4A5A66"/>
                </a:solidFill>
                <a:latin typeface="+mn-lt"/>
              </a:rPr>
              <a:t>Existing lower-layer approaches</a:t>
            </a:r>
          </a:p>
          <a:p>
            <a:pPr algn="l">
              <a:lnSpc>
                <a:spcPct val="100000"/>
              </a:lnSpc>
              <a:spcBef>
                <a:spcPts val="140"/>
              </a:spcBef>
            </a:pPr>
            <a:r>
              <a:rPr lang="en-US" sz="1050" b="0" i="0" dirty="0">
                <a:solidFill>
                  <a:srgbClr val="4A5A66"/>
                </a:solidFill>
                <a:latin typeface="+mn-lt"/>
              </a:rPr>
              <a:t>•  </a:t>
            </a:r>
            <a:r>
              <a:rPr lang="en-US" sz="1050" b="0" i="0" dirty="0">
                <a:solidFill>
                  <a:srgbClr val="3F3F3F"/>
                </a:solidFill>
                <a:latin typeface="+mn-lt"/>
              </a:rPr>
              <a:t>ATSSS: network-assisted steering and splitting</a:t>
            </a:r>
          </a:p>
          <a:p>
            <a:pPr algn="l">
              <a:lnSpc>
                <a:spcPct val="100000"/>
              </a:lnSpc>
              <a:spcBef>
                <a:spcPts val="140"/>
              </a:spcBef>
            </a:pPr>
            <a:r>
              <a:rPr lang="en-US" sz="1050" b="0" i="0" dirty="0">
                <a:solidFill>
                  <a:srgbClr val="4A5A66"/>
                </a:solidFill>
                <a:latin typeface="+mn-lt"/>
              </a:rPr>
              <a:t>•  </a:t>
            </a:r>
            <a:r>
              <a:rPr lang="en-US" sz="1050" b="0" i="0" dirty="0">
                <a:solidFill>
                  <a:srgbClr val="3F3F3F"/>
                </a:solidFill>
                <a:latin typeface="+mn-lt"/>
              </a:rPr>
              <a:t>MPTCP: multiple paths below the application</a:t>
            </a:r>
          </a:p>
          <a:p>
            <a:pPr algn="l">
              <a:lnSpc>
                <a:spcPct val="100000"/>
              </a:lnSpc>
              <a:spcBef>
                <a:spcPts val="140"/>
              </a:spcBef>
            </a:pPr>
            <a:r>
              <a:rPr lang="en-US" sz="1050" b="0" i="0" dirty="0">
                <a:solidFill>
                  <a:srgbClr val="4A5A66"/>
                </a:solidFill>
                <a:latin typeface="+mn-lt"/>
              </a:rPr>
              <a:t>•  </a:t>
            </a:r>
            <a:r>
              <a:rPr lang="en-US" sz="1050" b="0" i="0" dirty="0">
                <a:solidFill>
                  <a:srgbClr val="3F3F3F"/>
                </a:solidFill>
                <a:latin typeface="+mn-lt"/>
              </a:rPr>
              <a:t>MPQUIC: multiple QUIC paths </a:t>
            </a:r>
            <a:r>
              <a:rPr lang="en-US" sz="1050" b="0" i="0">
                <a:solidFill>
                  <a:srgbClr val="3F3F3F"/>
                </a:solidFill>
                <a:latin typeface="+mn-lt"/>
              </a:rPr>
              <a:t>per </a:t>
            </a:r>
            <a:r>
              <a:rPr lang="en-US" sz="1050" b="0" i="0" dirty="0">
                <a:solidFill>
                  <a:srgbClr val="3F3F3F"/>
                </a:solidFill>
                <a:latin typeface="+mn-lt"/>
              </a:rPr>
              <a:t>connection</a:t>
            </a:r>
          </a:p>
          <a:p>
            <a:pPr algn="l">
              <a:lnSpc>
                <a:spcPct val="100000"/>
              </a:lnSpc>
              <a:spcBef>
                <a:spcPts val="220"/>
              </a:spcBef>
            </a:pPr>
            <a:r>
              <a:rPr lang="en-US" sz="1000" b="0" i="1">
                <a:solidFill>
                  <a:srgbClr val="4A5A66"/>
                </a:solidFill>
                <a:latin typeface="+mn-lt"/>
              </a:rPr>
              <a:t>Handled</a:t>
            </a:r>
            <a:r>
              <a:rPr lang="en-US" sz="1000" b="0" i="1" dirty="0">
                <a:solidFill>
                  <a:srgbClr val="4A5A66"/>
                </a:solidFill>
                <a:latin typeface="+mn-lt"/>
              </a:rPr>
              <a:t> by the network or transport layer.</a:t>
            </a:r>
          </a:p>
        </p:txBody>
      </p:sp>
      <p:sp>
        <p:nvSpPr>
          <p:cNvPr id="623" name="New application-layer approach"/>
          <p:cNvSpPr txBox="1"/>
          <p:nvPr/>
        </p:nvSpPr>
        <p:spPr>
          <a:xfrm>
            <a:off x="6156000" y="4200000"/>
            <a:ext cx="5436000" cy="1150000"/>
          </a:xfrm>
          <a:prstGeom prst="rect">
            <a:avLst/>
          </a:prstGeom>
          <a:solidFill>
            <a:srgbClr val="FFFFFF"/>
          </a:solidFill>
          <a:ln w="12700">
            <a:solidFill>
              <a:srgbClr val="156082"/>
            </a:solidFill>
          </a:ln>
        </p:spPr>
        <p:txBody>
          <a:bodyPr wrap="square" lIns="110000" tIns="45720" rIns="110000" bIns="45720" anchor="t">
            <a:normAutofit/>
          </a:bodyPr>
          <a:lstStyle/>
          <a:p>
            <a:pPr algn="l">
              <a:lnSpc>
                <a:spcPct val="100000"/>
              </a:lnSpc>
              <a:spcBef>
                <a:spcPts val="0"/>
              </a:spcBef>
            </a:pPr>
            <a:r>
              <a:rPr lang="en-US" sz="1200" b="1" i="0" dirty="0">
                <a:solidFill>
                  <a:srgbClr val="156082"/>
                </a:solidFill>
                <a:latin typeface="+mn-lt"/>
              </a:rPr>
              <a:t>New application-layer approach</a:t>
            </a:r>
          </a:p>
          <a:p>
            <a:pPr algn="l">
              <a:lnSpc>
                <a:spcPct val="100000"/>
              </a:lnSpc>
              <a:spcBef>
                <a:spcPts val="140"/>
              </a:spcBef>
            </a:pPr>
            <a:r>
              <a:rPr lang="en-US" sz="1050" b="0" i="0" dirty="0">
                <a:solidFill>
                  <a:srgbClr val="156082"/>
                </a:solidFill>
                <a:latin typeface="+mn-lt"/>
              </a:rPr>
              <a:t>•  </a:t>
            </a:r>
            <a:r>
              <a:rPr lang="en-US" sz="1050" b="0" i="0" dirty="0">
                <a:solidFill>
                  <a:srgbClr val="3F3F3F"/>
                </a:solidFill>
                <a:latin typeface="+mn-lt"/>
              </a:rPr>
              <a:t>Represent each access path as a service location</a:t>
            </a:r>
          </a:p>
          <a:p>
            <a:pPr algn="l">
              <a:lnSpc>
                <a:spcPct val="100000"/>
              </a:lnSpc>
              <a:spcBef>
                <a:spcPts val="140"/>
              </a:spcBef>
            </a:pPr>
            <a:r>
              <a:rPr lang="en-US" sz="1050" b="0" i="0" dirty="0">
                <a:solidFill>
                  <a:srgbClr val="156082"/>
                </a:solidFill>
                <a:latin typeface="+mn-lt"/>
              </a:rPr>
              <a:t>•  </a:t>
            </a:r>
            <a:r>
              <a:rPr lang="en-US" sz="1050" b="0" i="0">
                <a:solidFill>
                  <a:srgbClr val="3F3F3F"/>
                </a:solidFill>
                <a:latin typeface="+mn-lt"/>
              </a:rPr>
              <a:t>Signalled </a:t>
            </a:r>
            <a:r>
              <a:rPr lang="en-US" sz="1050" b="0" i="0" dirty="0">
                <a:solidFill>
                  <a:srgbClr val="3F3F3F"/>
                </a:solidFill>
                <a:latin typeface="+mn-lt"/>
              </a:rPr>
              <a:t>through media-service information</a:t>
            </a:r>
          </a:p>
          <a:p>
            <a:pPr algn="l">
              <a:lnSpc>
                <a:spcPct val="100000"/>
              </a:lnSpc>
              <a:spcBef>
                <a:spcPts val="140"/>
              </a:spcBef>
            </a:pPr>
            <a:r>
              <a:rPr lang="en-US" sz="1050" b="0" i="0" dirty="0">
                <a:solidFill>
                  <a:srgbClr val="156082"/>
                </a:solidFill>
                <a:latin typeface="+mn-lt"/>
              </a:rPr>
              <a:t>•  </a:t>
            </a:r>
            <a:r>
              <a:rPr lang="en-US" sz="1050" b="0" i="0">
                <a:solidFill>
                  <a:srgbClr val="3F3F3F"/>
                </a:solidFill>
                <a:latin typeface="+mn-lt"/>
              </a:rPr>
              <a:t>Selection and switching in </a:t>
            </a:r>
            <a:r>
              <a:rPr lang="en-US" sz="1050" b="0" i="0" dirty="0">
                <a:solidFill>
                  <a:srgbClr val="3F3F3F"/>
                </a:solidFill>
                <a:latin typeface="+mn-lt"/>
              </a:rPr>
              <a:t>application-visible logic</a:t>
            </a:r>
          </a:p>
          <a:p>
            <a:pPr algn="l">
              <a:lnSpc>
                <a:spcPct val="100000"/>
              </a:lnSpc>
              <a:spcBef>
                <a:spcPts val="140"/>
              </a:spcBef>
            </a:pPr>
            <a:r>
              <a:rPr lang="en-US" sz="1050" b="0" i="0" dirty="0">
                <a:solidFill>
                  <a:srgbClr val="156082"/>
                </a:solidFill>
                <a:latin typeface="+mn-lt"/>
              </a:rPr>
              <a:t>•  </a:t>
            </a:r>
            <a:r>
              <a:rPr lang="en-US" sz="1050" b="0" i="0">
                <a:solidFill>
                  <a:srgbClr val="3F3F3F"/>
                </a:solidFill>
                <a:latin typeface="+mn-lt"/>
              </a:rPr>
              <a:t>Sequential </a:t>
            </a:r>
            <a:r>
              <a:rPr lang="en-US" sz="1050" b="0" i="0" dirty="0">
                <a:solidFill>
                  <a:srgbClr val="3F3F3F"/>
                </a:solidFill>
                <a:latin typeface="+mn-lt"/>
              </a:rPr>
              <a:t>use, fallback or concurrent retrieval</a:t>
            </a:r>
          </a:p>
          <a:p>
            <a:pPr algn="l">
              <a:lnSpc>
                <a:spcPct val="100000"/>
              </a:lnSpc>
              <a:spcBef>
                <a:spcPts val="220"/>
              </a:spcBef>
            </a:pPr>
            <a:r>
              <a:rPr lang="en-US" sz="1000" b="0" i="1">
                <a:solidFill>
                  <a:srgbClr val="4A5A66"/>
                </a:solidFill>
                <a:latin typeface="+mn-lt"/>
              </a:rPr>
              <a:t>Delivery</a:t>
            </a:r>
            <a:r>
              <a:rPr lang="en-US" sz="1000" b="0" i="1" dirty="0">
                <a:solidFill>
                  <a:srgbClr val="4A5A66"/>
                </a:solidFill>
                <a:latin typeface="+mn-lt"/>
              </a:rPr>
              <a:t> choices without access-specific procedures.</a:t>
            </a:r>
          </a:p>
        </p:txBody>
      </p:sp>
      <p:sp>
        <p:nvSpPr>
          <p:cNvPr id="624" name="Takeaway"/>
          <p:cNvSpPr txBox="1"/>
          <p:nvPr/>
        </p:nvSpPr>
        <p:spPr>
          <a:xfrm>
            <a:off x="600000" y="5430000"/>
            <a:ext cx="10992000" cy="300000"/>
          </a:xfrm>
          <a:prstGeom prst="rect">
            <a:avLst/>
          </a:prstGeom>
          <a:solidFill>
            <a:srgbClr val="0E4460"/>
          </a:solidFill>
          <a:ln w="12700">
            <a:solidFill>
              <a:srgbClr val="0E4460"/>
            </a:solidFill>
          </a:ln>
        </p:spPr>
        <p:txBody>
          <a:bodyPr wrap="square" lIns="110000" tIns="45720" rIns="110000" bIns="45720" anchor="ctr">
            <a:normAutofit/>
          </a:bodyPr>
          <a:lstStyle/>
          <a:p>
            <a:pPr algn="ctr">
              <a:lnSpc>
                <a:spcPct val="100000"/>
              </a:lnSpc>
              <a:spcBef>
                <a:spcPts val="0"/>
              </a:spcBef>
            </a:pPr>
            <a:r>
              <a:rPr lang="en-US" sz="1100" b="1" i="0" dirty="0">
                <a:solidFill>
                  <a:srgbClr val="FFFFFF"/>
                </a:solidFill>
                <a:latin typeface="+mn-lt"/>
              </a:rPr>
              <a:t>Lower layers manage multiple paths transparently; the </a:t>
            </a:r>
            <a:r>
              <a:rPr lang="en-US" sz="1100" b="1" i="0">
                <a:solidFill>
                  <a:srgbClr val="FFFFFF"/>
                </a:solidFill>
                <a:latin typeface="+mn-lt"/>
              </a:rPr>
              <a:t>application layer </a:t>
            </a:r>
            <a:r>
              <a:rPr lang="en-US" sz="1100" b="1" i="0" dirty="0">
                <a:solidFill>
                  <a:srgbClr val="FFFFFF"/>
                </a:solidFill>
                <a:latin typeface="+mn-lt"/>
              </a:rPr>
              <a:t>makes access diversity </a:t>
            </a:r>
            <a:r>
              <a:rPr lang="en-US" sz="1100" b="1" i="0">
                <a:solidFill>
                  <a:srgbClr val="FFFFFF"/>
                </a:solidFill>
                <a:latin typeface="+mn-lt"/>
              </a:rPr>
              <a:t>selectable by the media service</a:t>
            </a:r>
            <a:r>
              <a:rPr lang="en-US" sz="1100" b="1" i="0" dirty="0">
                <a:solidFill>
                  <a:srgbClr val="FFFFFF"/>
                </a:solidFill>
                <a:latin typeface="+mn-lt"/>
              </a:rPr>
              <a:t>.</a:t>
            </a:r>
          </a:p>
        </p:txBody>
      </p:sp>
      <p:sp>
        <p:nvSpPr>
          <p:cNvPr id="625" name="5G-MAG band"/>
          <p:cNvSpPr txBox="1"/>
          <p:nvPr/>
        </p:nvSpPr>
        <p:spPr>
          <a:xfrm>
            <a:off x="600000" y="5800000"/>
            <a:ext cx="10992000" cy="620000"/>
          </a:xfrm>
          <a:prstGeom prst="rect">
            <a:avLst/>
          </a:prstGeom>
          <a:solidFill>
            <a:srgbClr val="EAF7FC"/>
          </a:solidFill>
          <a:ln w="12700">
            <a:solidFill>
              <a:srgbClr val="009FD1"/>
            </a:solidFill>
          </a:ln>
        </p:spPr>
        <p:txBody>
          <a:bodyPr wrap="square" lIns="760000" tIns="45720" rIns="760000" bIns="45720" anchor="ctr">
            <a:normAutofit/>
          </a:bodyPr>
          <a:lstStyle/>
          <a:p>
            <a:pPr algn="l">
              <a:lnSpc>
                <a:spcPct val="100000"/>
              </a:lnSpc>
              <a:spcBef>
                <a:spcPts val="0"/>
              </a:spcBef>
            </a:pPr>
            <a:r>
              <a:rPr lang="en-US" sz="1000" b="1" i="0" dirty="0">
                <a:solidFill>
                  <a:srgbClr val="009FD1"/>
                </a:solidFill>
                <a:latin typeface="+mn-lt"/>
              </a:rPr>
              <a:t>IN THE 5G-MAG REFERENCE TOOLS   </a:t>
            </a:r>
            <a:r>
              <a:rPr lang="en-US" sz="1000" b="0" i="0" dirty="0">
                <a:solidFill>
                  <a:srgbClr val="3F3F3F"/>
                </a:solidFill>
                <a:latin typeface="+mn-lt"/>
              </a:rPr>
              <a:t>provision service locations for different access paths and validate selection, switching and fallback.</a:t>
            </a:r>
            <a:r>
              <a:rPr lang="en-US" sz="1000" b="1" i="0" dirty="0">
                <a:solidFill>
                  <a:srgbClr val="C05621"/>
                </a:solidFill>
                <a:latin typeface="+mn-lt"/>
              </a:rPr>
              <a:t>   Concurrent multi-access retrieval: proposed extension path.</a:t>
            </a:r>
          </a:p>
        </p:txBody>
      </p:sp>
      <p:sp>
        <p:nvSpPr>
          <p:cNvPr id="760" name="Interface note"/>
          <p:cNvSpPr txBox="1"/>
          <p:nvPr/>
        </p:nvSpPr>
        <p:spPr>
          <a:xfrm>
            <a:off x="9100000" y="1800000"/>
            <a:ext cx="2492000" cy="1800000"/>
          </a:xfrm>
          <a:prstGeom prst="rect">
            <a:avLst/>
          </a:prstGeom>
          <a:solidFill>
            <a:srgbClr val="F4F7F9"/>
          </a:solidFill>
          <a:ln w="12700">
            <a:solidFill>
              <a:srgbClr val="CBD5DC"/>
            </a:solidFill>
          </a:ln>
        </p:spPr>
        <p:txBody>
          <a:bodyPr wrap="square" lIns="110000" tIns="45720" rIns="110000" bIns="45720" anchor="ctr">
            <a:normAutofit/>
          </a:bodyPr>
          <a:lstStyle/>
          <a:p>
            <a:pPr algn="l">
              <a:lnSpc>
                <a:spcPct val="100000"/>
              </a:lnSpc>
              <a:spcBef>
                <a:spcPts val="0"/>
              </a:spcBef>
            </a:pPr>
            <a:r>
              <a:rPr lang="en-US" sz="1100" b="1" i="0" dirty="0">
                <a:solidFill>
                  <a:srgbClr val="C05621"/>
                </a:solidFill>
                <a:latin typeface="+mn-lt"/>
              </a:rPr>
              <a:t>The application selects a service location.</a:t>
            </a:r>
          </a:p>
          <a:p>
            <a:pPr algn="l">
              <a:lnSpc>
                <a:spcPct val="100000"/>
              </a:lnSpc>
              <a:spcBef>
                <a:spcPts val="300"/>
              </a:spcBef>
            </a:pPr>
            <a:r>
              <a:rPr lang="en-US" sz="1050" b="0" i="0" dirty="0">
                <a:solidFill>
                  <a:srgbClr val="4A5A66"/>
                </a:solidFill>
                <a:latin typeface="+mn-lt"/>
              </a:rPr>
              <a:t>The implementation resolves the access path. The Media Player never handles access-specific routing.</a:t>
            </a:r>
          </a:p>
        </p:txBody>
      </p:sp>
      <p:pic>
        <p:nvPicPr>
          <p:cNvPr id="5" name="5G-MAG Logo">
            <a:extLst>
              <a:ext uri="{FF2B5EF4-FFF2-40B4-BE49-F238E27FC236}">
                <a16:creationId xmlns:a16="http://schemas.microsoft.com/office/drawing/2014/main" id="{1DE33A28-C177-0886-462C-A2FDDD959060}"/>
              </a:ext>
            </a:extLst>
          </p:cNvPr>
          <p:cNvPicPr>
            <a:picLocks noChangeAspect="1"/>
          </p:cNvPicPr>
          <p:nvPr/>
        </p:nvPicPr>
        <p:blipFill>
          <a:blip r:embed="rId4"/>
          <a:stretch>
            <a:fillRect/>
          </a:stretch>
        </p:blipFill>
        <p:spPr>
          <a:xfrm>
            <a:off x="740000" y="5850000"/>
            <a:ext cx="480000" cy="480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fontScale="90000"/>
          </a:bodyPr>
          <a:lstStyle/>
          <a:p>
            <a:r>
              <a:rPr lang="en-GB" sz="2800" dirty="0"/>
              <a:t>Broadcast What Is Common, Use Unicast Where Needed</a:t>
            </a:r>
          </a:p>
        </p:txBody>
      </p:sp>
      <p:sp>
        <p:nvSpPr>
          <p:cNvPr id="249" name="S250"/>
          <p:cNvSpPr txBox="1"/>
          <p:nvPr/>
        </p:nvSpPr>
        <p:spPr>
          <a:xfrm>
            <a:off x="600000" y="1250000"/>
            <a:ext cx="8640000" cy="640000"/>
          </a:xfrm>
          <a:prstGeom prst="rect">
            <a:avLst/>
          </a:prstGeom>
          <a:solidFill>
            <a:srgbClr val="FDF0E4"/>
          </a:solidFill>
          <a:ln w="12700">
            <a:solidFill>
              <a:srgbClr val="C05621"/>
            </a:solidFill>
          </a:ln>
        </p:spPr>
        <p:txBody>
          <a:bodyPr wrap="square" lIns="155448" tIns="116586" rIns="155448" bIns="116586" anchor="ctr">
            <a:normAutofit fontScale="92500" lnSpcReduction="10000"/>
          </a:bodyPr>
          <a:lstStyle/>
          <a:p>
            <a:pPr marL="0" indent="0">
              <a:spcBef>
                <a:spcPts val="0"/>
              </a:spcBef>
              <a:buNone/>
            </a:pPr>
            <a:r>
              <a:rPr lang="en-GB" sz="1200" b="1" dirty="0">
                <a:solidFill>
                  <a:srgbClr val="C05621"/>
                </a:solidFill>
              </a:rPr>
              <a:t>WHY   </a:t>
            </a:r>
            <a:r>
              <a:rPr lang="en-GB" sz="1500">
                <a:solidFill>
                  <a:srgbClr val="3F3F3F"/>
                </a:solidFill>
              </a:rPr>
              <a:t>Broadcast delivers what is common to all viewers</a:t>
            </a:r>
            <a:r>
              <a:rPr lang="en-GB" sz="1500" dirty="0">
                <a:solidFill>
                  <a:srgbClr val="3F3F3F"/>
                </a:solidFill>
              </a:rPr>
              <a:t>; </a:t>
            </a:r>
            <a:r>
              <a:rPr lang="en-GB" sz="1500">
                <a:solidFill>
                  <a:srgbClr val="3F3F3F"/>
                </a:solidFill>
              </a:rPr>
              <a:t>unicast handles what is </a:t>
            </a:r>
            <a:r>
              <a:rPr lang="en-GB" sz="1500" dirty="0">
                <a:solidFill>
                  <a:srgbClr val="3F3F3F"/>
                </a:solidFill>
              </a:rPr>
              <a:t>individual</a:t>
            </a:r>
            <a:r>
              <a:rPr lang="en-GB" sz="1500">
                <a:solidFill>
                  <a:srgbClr val="3F3F3F"/>
                </a:solidFill>
              </a:rPr>
              <a:t>, personalised, unavailable</a:t>
            </a:r>
            <a:r>
              <a:rPr lang="en-GB" sz="1500" dirty="0">
                <a:solidFill>
                  <a:srgbClr val="3F3F3F"/>
                </a:solidFill>
              </a:rPr>
              <a:t> or </a:t>
            </a:r>
            <a:r>
              <a:rPr lang="en-GB" sz="1500">
                <a:solidFill>
                  <a:srgbClr val="3F3F3F"/>
                </a:solidFill>
              </a:rPr>
              <a:t>interactive</a:t>
            </a:r>
            <a:r>
              <a:rPr lang="en-GB" sz="1500" dirty="0">
                <a:solidFill>
                  <a:srgbClr val="3F3F3F"/>
                </a:solidFill>
              </a:rPr>
              <a:t>.</a:t>
            </a:r>
          </a:p>
        </p:txBody>
      </p:sp>
      <p:sp>
        <p:nvSpPr>
          <p:cNvPr id="251" name="S252"/>
          <p:cNvSpPr txBox="1"/>
          <p:nvPr/>
        </p:nvSpPr>
        <p:spPr>
          <a:xfrm>
            <a:off x="9420000" y="1250000"/>
            <a:ext cx="2172000" cy="640000"/>
          </a:xfrm>
          <a:prstGeom prst="roundRect">
            <a:avLst/>
          </a:prstGeom>
          <a:solidFill>
            <a:srgbClr val="FFFFFF"/>
          </a:solidFill>
          <a:ln w="12700">
            <a:solidFill>
              <a:srgbClr val="156082"/>
            </a:solidFill>
          </a:ln>
        </p:spPr>
        <p:txBody>
          <a:bodyPr wrap="square" lIns="64008" tIns="45720" rIns="64008" bIns="45720" anchor="ctr">
            <a:normAutofit/>
          </a:bodyPr>
          <a:lstStyle/>
          <a:p>
            <a:pPr marL="0" indent="0" algn="ctr">
              <a:spcBef>
                <a:spcPts val="0"/>
              </a:spcBef>
              <a:buNone/>
            </a:pPr>
            <a:r>
              <a:rPr lang="en-GB" sz="1000" b="1" dirty="0">
                <a:solidFill>
                  <a:srgbClr val="156082"/>
                </a:solidFill>
              </a:rPr>
              <a:t>Classification</a:t>
            </a:r>
          </a:p>
          <a:p>
            <a:pPr marL="0" indent="0" algn="ctr">
              <a:spcBef>
                <a:spcPts val="60"/>
              </a:spcBef>
              <a:buNone/>
            </a:pPr>
            <a:r>
              <a:rPr lang="en-GB" sz="1200" dirty="0">
                <a:solidFill>
                  <a:srgbClr val="3F3F3F"/>
                </a:solidFill>
              </a:rPr>
              <a:t>System-specific</a:t>
            </a:r>
          </a:p>
        </p:txBody>
      </p:sp>
      <p:sp>
        <p:nvSpPr>
          <p:cNvPr id="253" name="S254"/>
          <p:cNvSpPr txBox="1"/>
          <p:nvPr/>
        </p:nvSpPr>
        <p:spPr>
          <a:xfrm>
            <a:off x="600000" y="2120000"/>
            <a:ext cx="3300000" cy="188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600" b="1" dirty="0">
                <a:solidFill>
                  <a:srgbClr val="156082"/>
                </a:solidFill>
              </a:rPr>
              <a:t>DASH / HLS Player</a:t>
            </a:r>
          </a:p>
          <a:p>
            <a:pPr marL="400000" indent="0">
              <a:spcBef>
                <a:spcPts val="40"/>
              </a:spcBef>
              <a:buNone/>
            </a:pPr>
            <a:r>
              <a:rPr lang="en-GB" sz="1150" dirty="0">
                <a:solidFill>
                  <a:srgbClr val="6E7A85"/>
                </a:solidFill>
              </a:rPr>
              <a:t>Untouched</a:t>
            </a:r>
          </a:p>
          <a:p>
            <a:pPr marL="185738" indent="-185738">
              <a:spcBef>
                <a:spcPts val="150"/>
              </a:spcBef>
              <a:buFont typeface="Arial"/>
              <a:buChar char="•"/>
            </a:pPr>
            <a:r>
              <a:rPr lang="en-GB" sz="1350" dirty="0">
                <a:solidFill>
                  <a:srgbClr val="3F3F3F"/>
                </a:solidFill>
              </a:rPr>
              <a:t>unchanged HTTP interface</a:t>
            </a:r>
          </a:p>
          <a:p>
            <a:pPr marL="185738" indent="-185738">
              <a:spcBef>
                <a:spcPts val="150"/>
              </a:spcBef>
              <a:buFont typeface="Arial"/>
              <a:buChar char="•"/>
            </a:pPr>
            <a:r>
              <a:rPr lang="en-GB" sz="1350" dirty="0">
                <a:solidFill>
                  <a:srgbClr val="3F3F3F"/>
                </a:solidFill>
              </a:rPr>
              <a:t>no radio procedures in the player</a:t>
            </a:r>
          </a:p>
        </p:txBody>
      </p:sp>
      <p:pic>
        <p:nvPicPr>
          <p:cNvPr id="255" name="Icon"/>
          <p:cNvPicPr>
            <a:picLocks noChangeAspect="1"/>
          </p:cNvPicPr>
          <p:nvPr/>
        </p:nvPicPr>
        <p:blipFill>
          <a:blip r:embed="rId4"/>
          <a:stretch>
            <a:fillRect/>
          </a:stretch>
        </p:blipFill>
        <p:spPr>
          <a:xfrm>
            <a:off x="765000" y="2238000"/>
            <a:ext cx="275000" cy="275000"/>
          </a:xfrm>
          <a:prstGeom prst="rect">
            <a:avLst/>
          </a:prstGeom>
        </p:spPr>
      </p:pic>
      <p:sp>
        <p:nvSpPr>
          <p:cNvPr id="256" name="S257"/>
          <p:cNvSpPr txBox="1"/>
          <p:nvPr/>
        </p:nvSpPr>
        <p:spPr>
          <a:xfrm>
            <a:off x="4260000" y="2120000"/>
            <a:ext cx="3672000" cy="188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600" b="1" dirty="0">
                <a:solidFill>
                  <a:srgbClr val="156082"/>
                </a:solidFill>
              </a:rPr>
              <a:t>MBSTF Client Media Server</a:t>
            </a:r>
          </a:p>
          <a:p>
            <a:pPr marL="400000" indent="0">
              <a:spcBef>
                <a:spcPts val="40"/>
              </a:spcBef>
              <a:buNone/>
            </a:pPr>
            <a:r>
              <a:rPr lang="en-GB" sz="1150" dirty="0">
                <a:solidFill>
                  <a:srgbClr val="6E7A85"/>
                </a:solidFill>
              </a:rPr>
              <a:t>Policy-driven request handling</a:t>
            </a:r>
          </a:p>
          <a:p>
            <a:pPr marL="185738" indent="-185738">
              <a:spcBef>
                <a:spcPts val="150"/>
              </a:spcBef>
              <a:buFont typeface="Arial"/>
              <a:buChar char="•"/>
            </a:pPr>
            <a:r>
              <a:rPr lang="en-GB" sz="1350" dirty="0">
                <a:solidFill>
                  <a:srgbClr val="3F3F3F"/>
                </a:solidFill>
              </a:rPr>
              <a:t>local MBS cache</a:t>
            </a:r>
          </a:p>
          <a:p>
            <a:pPr marL="185738" indent="-185738">
              <a:spcBef>
                <a:spcPts val="150"/>
              </a:spcBef>
              <a:buFont typeface="Arial"/>
              <a:buChar char="•"/>
            </a:pPr>
            <a:r>
              <a:rPr lang="en-GB" sz="1350" dirty="0">
                <a:solidFill>
                  <a:srgbClr val="3F3F3F"/>
                </a:solidFill>
              </a:rPr>
              <a:t>MBS object repair</a:t>
            </a:r>
          </a:p>
          <a:p>
            <a:pPr marL="185738" indent="-185738">
              <a:spcBef>
                <a:spcPts val="150"/>
              </a:spcBef>
              <a:buFont typeface="Arial"/>
              <a:buChar char="•"/>
            </a:pPr>
            <a:r>
              <a:rPr lang="en-GB" sz="1350" dirty="0">
                <a:solidFill>
                  <a:srgbClr val="3F3F3F"/>
                </a:solidFill>
              </a:rPr>
              <a:t>application unicast via MBS AS</a:t>
            </a:r>
          </a:p>
          <a:p>
            <a:pPr marL="185738" indent="-185738">
              <a:spcBef>
                <a:spcPts val="150"/>
              </a:spcBef>
              <a:buFont typeface="Arial"/>
              <a:buChar char="•"/>
            </a:pPr>
            <a:r>
              <a:rPr lang="en-GB" sz="1350" dirty="0">
                <a:solidFill>
                  <a:srgbClr val="3F3F3F"/>
                </a:solidFill>
              </a:rPr>
              <a:t>external application source</a:t>
            </a:r>
          </a:p>
          <a:p>
            <a:pPr marL="185738" indent="-185738">
              <a:spcBef>
                <a:spcPts val="150"/>
              </a:spcBef>
              <a:buFont typeface="Arial"/>
              <a:buChar char="•"/>
            </a:pPr>
            <a:r>
              <a:rPr lang="en-GB" sz="1350" dirty="0">
                <a:solidFill>
                  <a:srgbClr val="3F3F3F"/>
                </a:solidFill>
              </a:rPr>
              <a:t>alternative service location</a:t>
            </a:r>
          </a:p>
        </p:txBody>
      </p:sp>
      <p:pic>
        <p:nvPicPr>
          <p:cNvPr id="258" name="Icon"/>
          <p:cNvPicPr>
            <a:picLocks noChangeAspect="1"/>
          </p:cNvPicPr>
          <p:nvPr/>
        </p:nvPicPr>
        <p:blipFill>
          <a:blip r:embed="rId5"/>
          <a:stretch>
            <a:fillRect/>
          </a:stretch>
        </p:blipFill>
        <p:spPr>
          <a:xfrm>
            <a:off x="4425000" y="2238000"/>
            <a:ext cx="275000" cy="275000"/>
          </a:xfrm>
          <a:prstGeom prst="rect">
            <a:avLst/>
          </a:prstGeom>
        </p:spPr>
      </p:pic>
      <p:sp>
        <p:nvSpPr>
          <p:cNvPr id="259" name="S260"/>
          <p:cNvSpPr txBox="1"/>
          <p:nvPr/>
        </p:nvSpPr>
        <p:spPr>
          <a:xfrm>
            <a:off x="8292000" y="2120000"/>
            <a:ext cx="3300000" cy="1880000"/>
          </a:xfrm>
          <a:prstGeom prst="rect">
            <a:avLst/>
          </a:prstGeom>
          <a:solidFill>
            <a:srgbClr val="F4F7F9"/>
          </a:solidFill>
          <a:ln w="19050">
            <a:solidFill>
              <a:srgbClr val="156082"/>
            </a:solidFill>
          </a:ln>
        </p:spPr>
        <p:txBody>
          <a:bodyPr wrap="square" lIns="155448" tIns="116586" rIns="155448" bIns="116586" anchor="t">
            <a:normAutofit/>
          </a:bodyPr>
          <a:lstStyle/>
          <a:p>
            <a:pPr marL="400000" indent="0">
              <a:spcBef>
                <a:spcPts val="0"/>
              </a:spcBef>
              <a:buNone/>
            </a:pPr>
            <a:r>
              <a:rPr lang="en-GB" sz="1600" b="1" dirty="0">
                <a:solidFill>
                  <a:srgbClr val="156082"/>
                </a:solidFill>
              </a:rPr>
              <a:t>Policy box</a:t>
            </a:r>
          </a:p>
          <a:p>
            <a:pPr marL="185738" indent="-185738">
              <a:spcBef>
                <a:spcPts val="150"/>
              </a:spcBef>
              <a:buFont typeface="Arial"/>
              <a:buChar char="•"/>
            </a:pPr>
            <a:r>
              <a:rPr lang="en-GB" sz="1350" dirty="0">
                <a:solidFill>
                  <a:srgbClr val="3F3F3F"/>
                </a:solidFill>
              </a:rPr>
              <a:t>resource or URL matching</a:t>
            </a:r>
          </a:p>
          <a:p>
            <a:pPr marL="185738" indent="-185738">
              <a:spcBef>
                <a:spcPts val="150"/>
              </a:spcBef>
              <a:buFont typeface="Arial"/>
              <a:buChar char="•"/>
            </a:pPr>
            <a:r>
              <a:rPr lang="en-GB" sz="1350" dirty="0">
                <a:solidFill>
                  <a:srgbClr val="3F3F3F"/>
                </a:solidFill>
              </a:rPr>
              <a:t>source preference</a:t>
            </a:r>
          </a:p>
          <a:p>
            <a:pPr marL="185738" indent="-185738">
              <a:spcBef>
                <a:spcPts val="150"/>
              </a:spcBef>
              <a:buFont typeface="Arial"/>
              <a:buChar char="•"/>
            </a:pPr>
            <a:r>
              <a:rPr lang="en-GB" sz="1350" dirty="0">
                <a:solidFill>
                  <a:srgbClr val="3F3F3F"/>
                </a:solidFill>
              </a:rPr>
              <a:t>delivery availability</a:t>
            </a:r>
          </a:p>
          <a:p>
            <a:pPr marL="185738" indent="-185738">
              <a:spcBef>
                <a:spcPts val="150"/>
              </a:spcBef>
              <a:buFont typeface="Arial"/>
              <a:buChar char="•"/>
            </a:pPr>
            <a:r>
              <a:rPr lang="en-GB" sz="1350" dirty="0">
                <a:solidFill>
                  <a:srgbClr val="3F3F3F"/>
                </a:solidFill>
              </a:rPr>
              <a:t>fallback rule</a:t>
            </a:r>
          </a:p>
        </p:txBody>
      </p:sp>
      <p:pic>
        <p:nvPicPr>
          <p:cNvPr id="261" name="Icon"/>
          <p:cNvPicPr>
            <a:picLocks noChangeAspect="1"/>
          </p:cNvPicPr>
          <p:nvPr/>
        </p:nvPicPr>
        <p:blipFill>
          <a:blip r:embed="rId6"/>
          <a:stretch>
            <a:fillRect/>
          </a:stretch>
        </p:blipFill>
        <p:spPr>
          <a:xfrm>
            <a:off x="8457000" y="2238000"/>
            <a:ext cx="275000" cy="275000"/>
          </a:xfrm>
          <a:prstGeom prst="rect">
            <a:avLst/>
          </a:prstGeom>
        </p:spPr>
      </p:pic>
      <p:sp>
        <p:nvSpPr>
          <p:cNvPr id="262" name="S263"/>
          <p:cNvSpPr txBox="1"/>
          <p:nvPr/>
        </p:nvSpPr>
        <p:spPr>
          <a:xfrm>
            <a:off x="3960000" y="2950000"/>
            <a:ext cx="240000" cy="220000"/>
          </a:xfrm>
          <a:prstGeom prst="right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264" name="S265"/>
          <p:cNvSpPr txBox="1"/>
          <p:nvPr/>
        </p:nvSpPr>
        <p:spPr>
          <a:xfrm>
            <a:off x="7992000" y="2950000"/>
            <a:ext cx="240000" cy="220000"/>
          </a:xfrm>
          <a:prstGeom prst="right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266" name="S267"/>
          <p:cNvSpPr txBox="1"/>
          <p:nvPr/>
        </p:nvSpPr>
        <p:spPr>
          <a:xfrm>
            <a:off x="600000" y="4180000"/>
            <a:ext cx="10992000" cy="520000"/>
          </a:xfrm>
          <a:prstGeom prst="rect">
            <a:avLst/>
          </a:prstGeom>
          <a:noFill/>
          <a:ln>
            <a:noFill/>
          </a:ln>
        </p:spPr>
        <p:txBody>
          <a:bodyPr wrap="square" lIns="0" tIns="0" rIns="0" bIns="0" anchor="ctr">
            <a:normAutofit/>
          </a:bodyPr>
          <a:lstStyle/>
          <a:p>
            <a:pPr marL="0" indent="0">
              <a:spcBef>
                <a:spcPts val="0"/>
              </a:spcBef>
              <a:buNone/>
            </a:pPr>
            <a:r>
              <a:rPr lang="en-GB" sz="1200" b="1">
                <a:solidFill>
                  <a:srgbClr val="156082"/>
                </a:solidFill>
              </a:rPr>
              <a:t>STILL UNICAST   </a:t>
            </a:r>
            <a:r>
              <a:rPr lang="en-GB" sz="1400">
                <a:solidFill>
                  <a:srgbClr val="3F3F3F"/>
                </a:solidFill>
              </a:rPr>
              <a:t>DRM licence acquisition  ·  targeted advertising and ad beacons  ·  alternative language tracks and extra components  ·  A/B watermarking and user-specific identifiers  ·  segment repair and loss recovery  ·  coverage extension </a:t>
            </a:r>
            <a:r>
              <a:rPr lang="en-GB" sz="1400" dirty="0">
                <a:solidFill>
                  <a:srgbClr val="3F3F3F"/>
                </a:solidFill>
              </a:rPr>
              <a:t>and </a:t>
            </a:r>
            <a:r>
              <a:rPr lang="en-GB" sz="1400">
                <a:solidFill>
                  <a:srgbClr val="3F3F3F"/>
                </a:solidFill>
              </a:rPr>
              <a:t>fallback when broadcast is unavailable</a:t>
            </a:r>
            <a:endParaRPr lang="en-GB" sz="1400" dirty="0">
              <a:solidFill>
                <a:srgbClr val="3F3F3F"/>
              </a:solidFill>
            </a:endParaRPr>
          </a:p>
        </p:txBody>
      </p:sp>
      <p:sp>
        <p:nvSpPr>
          <p:cNvPr id="268" name="S269"/>
          <p:cNvSpPr txBox="1"/>
          <p:nvPr/>
        </p:nvSpPr>
        <p:spPr>
          <a:xfrm>
            <a:off x="600000" y="4740000"/>
            <a:ext cx="10992000" cy="700000"/>
          </a:xfrm>
          <a:prstGeom prst="rect">
            <a:avLst/>
          </a:prstGeom>
          <a:solidFill>
            <a:srgbClr val="EAF7FC"/>
          </a:solidFill>
          <a:ln w="12700">
            <a:solidFill>
              <a:srgbClr val="009FD1"/>
            </a:solidFill>
          </a:ln>
        </p:spPr>
        <p:txBody>
          <a:bodyPr wrap="square" lIns="155448" tIns="116586" rIns="155448" bIns="116586" anchor="ctr">
            <a:normAutofit/>
          </a:bodyPr>
          <a:lstStyle/>
          <a:p>
            <a:pPr marL="700000" indent="0">
              <a:spcBef>
                <a:spcPts val="0"/>
              </a:spcBef>
              <a:buNone/>
            </a:pPr>
            <a:r>
              <a:rPr lang="en-GB" sz="1200" b="1">
                <a:solidFill>
                  <a:srgbClr val="009FD1"/>
                </a:solidFill>
              </a:rPr>
              <a:t>IN THE 5G-MAG REFERENCE TOOLS   </a:t>
            </a:r>
            <a:r>
              <a:rPr lang="en-GB" sz="1400" dirty="0">
                <a:solidFill>
                  <a:srgbClr val="3F3F3F"/>
                </a:solidFill>
              </a:rPr>
              <a:t>add </a:t>
            </a:r>
            <a:r>
              <a:rPr lang="en-GB" sz="1400">
                <a:solidFill>
                  <a:srgbClr val="3F3F3F"/>
                </a:solidFill>
              </a:rPr>
              <a:t>a </a:t>
            </a:r>
            <a:r>
              <a:rPr lang="en-GB" sz="1400" dirty="0">
                <a:solidFill>
                  <a:srgbClr val="3F3F3F"/>
                </a:solidFill>
              </a:rPr>
              <a:t>policy-driven cache lookup and HTTP fallback to the client-side Media Server</a:t>
            </a:r>
            <a:r>
              <a:rPr lang="en-GB" sz="1400">
                <a:solidFill>
                  <a:srgbClr val="3F3F3F"/>
                </a:solidFill>
              </a:rPr>
              <a:t>, keeping </a:t>
            </a:r>
            <a:r>
              <a:rPr lang="en-GB" sz="1400" dirty="0">
                <a:solidFill>
                  <a:srgbClr val="3F3F3F"/>
                </a:solidFill>
              </a:rPr>
              <a:t>the </a:t>
            </a:r>
            <a:r>
              <a:rPr lang="en-GB" sz="1400">
                <a:solidFill>
                  <a:srgbClr val="3F3F3F"/>
                </a:solidFill>
              </a:rPr>
              <a:t>existing DASH and HLS </a:t>
            </a:r>
            <a:r>
              <a:rPr lang="en-GB" sz="1400" dirty="0">
                <a:solidFill>
                  <a:srgbClr val="3F3F3F"/>
                </a:solidFill>
              </a:rPr>
              <a:t>player interface </a:t>
            </a:r>
            <a:r>
              <a:rPr lang="en-GB" sz="1400">
                <a:solidFill>
                  <a:srgbClr val="3F3F3F"/>
                </a:solidFill>
              </a:rPr>
              <a:t>untouched</a:t>
            </a:r>
            <a:r>
              <a:rPr lang="en-GB" sz="1400" dirty="0">
                <a:solidFill>
                  <a:srgbClr val="3F3F3F"/>
                </a:solidFill>
              </a:rPr>
              <a:t>.</a:t>
            </a:r>
            <a:endParaRPr lang="en-GB" sz="1400">
              <a:solidFill>
                <a:srgbClr val="3F3F3F"/>
              </a:solidFill>
            </a:endParaRPr>
          </a:p>
        </p:txBody>
      </p:sp>
      <p:pic>
        <p:nvPicPr>
          <p:cNvPr id="900" name="5G-MAG Logo"/>
          <p:cNvPicPr>
            <a:picLocks noChangeAspect="1"/>
          </p:cNvPicPr>
          <p:nvPr/>
        </p:nvPicPr>
        <p:blipFill>
          <a:blip r:embed="rId7"/>
          <a:stretch>
            <a:fillRect/>
          </a:stretch>
        </p:blipFill>
        <p:spPr>
          <a:xfrm>
            <a:off x="700000" y="4850000"/>
            <a:ext cx="480000" cy="480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fontScale="90000"/>
          </a:bodyPr>
          <a:lstStyle/>
          <a:p>
            <a:r>
              <a:rPr lang="en-GB" sz="2800" dirty="0"/>
              <a:t>Energy Information as an Additional Optimisation Input</a:t>
            </a:r>
          </a:p>
        </p:txBody>
      </p:sp>
      <p:pic>
        <p:nvPicPr>
          <p:cNvPr id="900" name="5G-MAG Logo"/>
          <p:cNvPicPr>
            <a:picLocks noChangeAspect="1"/>
          </p:cNvPicPr>
          <p:nvPr/>
        </p:nvPicPr>
        <p:blipFill>
          <a:blip r:embed="rId4"/>
          <a:stretch>
            <a:fillRect/>
          </a:stretch>
        </p:blipFill>
        <p:spPr>
          <a:xfrm>
            <a:off x="700000" y="5920000"/>
            <a:ext cx="300000" cy="300000"/>
          </a:xfrm>
          <a:prstGeom prst="rect">
            <a:avLst/>
          </a:prstGeom>
        </p:spPr>
      </p:pic>
      <p:sp>
        <p:nvSpPr>
          <p:cNvPr id="801" name="WHY"/>
          <p:cNvSpPr txBox="1"/>
          <p:nvPr/>
        </p:nvSpPr>
        <p:spPr>
          <a:xfrm>
            <a:off x="600000" y="1160000"/>
            <a:ext cx="8640000" cy="620000"/>
          </a:xfrm>
          <a:prstGeom prst="rect">
            <a:avLst/>
          </a:prstGeom>
          <a:solidFill>
            <a:srgbClr val="FDF0E4"/>
          </a:solidFill>
          <a:ln w="12700">
            <a:solidFill>
              <a:srgbClr val="C05621"/>
            </a:solidFill>
          </a:ln>
        </p:spPr>
        <p:txBody>
          <a:bodyPr wrap="square" lIns="90000" tIns="36000" rIns="90000" bIns="36000" anchor="ctr">
            <a:normAutofit/>
          </a:bodyPr>
          <a:lstStyle/>
          <a:p>
            <a:pPr algn="l">
              <a:lnSpc>
                <a:spcPct val="100000"/>
              </a:lnSpc>
              <a:spcBef>
                <a:spcPts val="0"/>
              </a:spcBef>
            </a:pPr>
            <a:r>
              <a:rPr lang="en-US" sz="1200" b="1" i="0" dirty="0">
                <a:solidFill>
                  <a:srgbClr val="C05621"/>
                </a:solidFill>
                <a:latin typeface="+mn-lt"/>
              </a:rPr>
              <a:t>WHY   </a:t>
            </a:r>
            <a:r>
              <a:rPr lang="en-US" sz="1150" b="0" i="0" dirty="0">
                <a:solidFill>
                  <a:srgbClr val="3F3F3F"/>
                </a:solidFill>
                <a:latin typeface="+mn-lt"/>
              </a:rPr>
              <a:t>Service-level optimisation, cost attribution and sustainability reporting need energy consumption correlated with the application flows and servers that deliver the service.</a:t>
            </a:r>
          </a:p>
          <a:p>
            <a:pPr algn="l">
              <a:lnSpc>
                <a:spcPct val="100000"/>
              </a:lnSpc>
              <a:spcBef>
                <a:spcPts val="180"/>
              </a:spcBef>
            </a:pPr>
            <a:r>
              <a:rPr lang="en-US" sz="1000" b="0" i="1" dirty="0">
                <a:solidFill>
                  <a:srgbClr val="4A5A66"/>
                </a:solidFill>
                <a:latin typeface="+mn-lt"/>
              </a:rPr>
              <a:t>The architecture provides observability and attribution first; how the information is used stays implementation-specific.</a:t>
            </a:r>
          </a:p>
        </p:txBody>
      </p:sp>
      <p:sp>
        <p:nvSpPr>
          <p:cNvPr id="802" name="Classification"/>
          <p:cNvSpPr txBox="1"/>
          <p:nvPr/>
        </p:nvSpPr>
        <p:spPr>
          <a:xfrm>
            <a:off x="9420000" y="1160000"/>
            <a:ext cx="2172000" cy="620000"/>
          </a:xfrm>
          <a:prstGeom prst="rect">
            <a:avLst/>
          </a:prstGeom>
          <a:solidFill>
            <a:srgbClr val="FFFFFF"/>
          </a:solidFill>
          <a:ln w="12700">
            <a:solidFill>
              <a:srgbClr val="CBD5DC"/>
            </a:solidFill>
          </a:ln>
        </p:spPr>
        <p:txBody>
          <a:bodyPr wrap="square" lIns="90000" tIns="36000" rIns="90000" bIns="36000" anchor="ctr">
            <a:normAutofit lnSpcReduction="10000"/>
          </a:bodyPr>
          <a:lstStyle/>
          <a:p>
            <a:pPr algn="l">
              <a:lnSpc>
                <a:spcPct val="100000"/>
              </a:lnSpc>
              <a:spcBef>
                <a:spcPts val="0"/>
              </a:spcBef>
            </a:pPr>
            <a:r>
              <a:rPr lang="en-US" sz="900" b="1" i="0" dirty="0">
                <a:solidFill>
                  <a:srgbClr val="4A5A66"/>
                </a:solidFill>
                <a:latin typeface="+mn-lt"/>
              </a:rPr>
              <a:t>Classification</a:t>
            </a:r>
          </a:p>
          <a:p>
            <a:pPr algn="l">
              <a:lnSpc>
                <a:spcPct val="100000"/>
              </a:lnSpc>
              <a:spcBef>
                <a:spcPts val="0"/>
              </a:spcBef>
            </a:pPr>
            <a:r>
              <a:rPr lang="en-US" sz="1000" b="1" i="0" dirty="0">
                <a:solidFill>
                  <a:srgbClr val="C05621"/>
                </a:solidFill>
                <a:latin typeface="+mn-lt"/>
              </a:rPr>
              <a:t>Conditional</a:t>
            </a:r>
          </a:p>
          <a:p>
            <a:pPr algn="l">
              <a:lnSpc>
                <a:spcPct val="100000"/>
              </a:lnSpc>
              <a:spcBef>
                <a:spcPts val="0"/>
              </a:spcBef>
            </a:pPr>
            <a:r>
              <a:rPr lang="en-US" sz="850" b="0" i="0" dirty="0">
                <a:solidFill>
                  <a:srgbClr val="4A5A66"/>
                </a:solidFill>
                <a:latin typeface="+mn-lt"/>
              </a:rPr>
              <a:t>Requires 5GS energy information and AS reporting</a:t>
            </a:r>
          </a:p>
        </p:txBody>
      </p:sp>
      <p:sp>
        <p:nvSpPr>
          <p:cNvPr id="803" name="Dom 5GS"/>
          <p:cNvSpPr txBox="1"/>
          <p:nvPr/>
        </p:nvSpPr>
        <p:spPr>
          <a:xfrm>
            <a:off x="600000" y="1840000"/>
            <a:ext cx="3000000" cy="1720000"/>
          </a:xfrm>
          <a:prstGeom prst="rect">
            <a:avLst/>
          </a:prstGeom>
          <a:solidFill>
            <a:srgbClr val="F4F7F9"/>
          </a:solidFill>
          <a:ln w="12700">
            <a:solidFill>
              <a:srgbClr val="CBD5DC"/>
            </a:solidFill>
          </a:ln>
        </p:spPr>
        <p:txBody>
          <a:bodyPr wrap="square" lIns="90000" tIns="36000" rIns="90000" bIns="36000" anchor="t">
            <a:normAutofit/>
          </a:bodyPr>
          <a:lstStyle/>
          <a:p>
            <a:pPr algn="ctr">
              <a:lnSpc>
                <a:spcPct val="100000"/>
              </a:lnSpc>
              <a:spcBef>
                <a:spcPts val="0"/>
              </a:spcBef>
            </a:pPr>
            <a:r>
              <a:rPr lang="en-US" sz="900" b="1" i="0" dirty="0">
                <a:solidFill>
                  <a:srgbClr val="4A5A66"/>
                </a:solidFill>
                <a:latin typeface="+mn-lt"/>
              </a:rPr>
              <a:t>5G SYSTEM</a:t>
            </a:r>
          </a:p>
        </p:txBody>
      </p:sp>
      <p:sp>
        <p:nvSpPr>
          <p:cNvPr id="804" name="Dom AE"/>
          <p:cNvSpPr txBox="1"/>
          <p:nvPr/>
        </p:nvSpPr>
        <p:spPr>
          <a:xfrm>
            <a:off x="3760000" y="1840000"/>
            <a:ext cx="4400000" cy="1720000"/>
          </a:xfrm>
          <a:prstGeom prst="rect">
            <a:avLst/>
          </a:prstGeom>
          <a:solidFill>
            <a:srgbClr val="F4F7F9"/>
          </a:solidFill>
          <a:ln w="12700">
            <a:solidFill>
              <a:srgbClr val="CBD5DC"/>
            </a:solidFill>
          </a:ln>
        </p:spPr>
        <p:txBody>
          <a:bodyPr wrap="square" lIns="90000" tIns="36000" rIns="90000" bIns="36000" anchor="t">
            <a:normAutofit/>
          </a:bodyPr>
          <a:lstStyle/>
          <a:p>
            <a:pPr algn="ctr">
              <a:lnSpc>
                <a:spcPct val="100000"/>
              </a:lnSpc>
              <a:spcBef>
                <a:spcPts val="0"/>
              </a:spcBef>
            </a:pPr>
            <a:r>
              <a:rPr lang="en-US" sz="900" b="1" i="0" dirty="0">
                <a:solidFill>
                  <a:srgbClr val="4A5A66"/>
                </a:solidFill>
                <a:latin typeface="+mn-lt"/>
              </a:rPr>
              <a:t>APPLICATION ENERGY DOMAIN</a:t>
            </a:r>
          </a:p>
        </p:txBody>
      </p:sp>
      <p:sp>
        <p:nvSpPr>
          <p:cNvPr id="805" name="Dom AS"/>
          <p:cNvSpPr txBox="1"/>
          <p:nvPr/>
        </p:nvSpPr>
        <p:spPr>
          <a:xfrm>
            <a:off x="8320000" y="1840000"/>
            <a:ext cx="3272000" cy="1720000"/>
          </a:xfrm>
          <a:prstGeom prst="rect">
            <a:avLst/>
          </a:prstGeom>
          <a:solidFill>
            <a:srgbClr val="F4F7F9"/>
          </a:solidFill>
          <a:ln w="12700">
            <a:solidFill>
              <a:srgbClr val="CBD5DC"/>
            </a:solidFill>
          </a:ln>
        </p:spPr>
        <p:txBody>
          <a:bodyPr wrap="square" lIns="90000" tIns="36000" rIns="90000" bIns="36000" anchor="t">
            <a:normAutofit/>
          </a:bodyPr>
          <a:lstStyle/>
          <a:p>
            <a:pPr algn="ctr">
              <a:lnSpc>
                <a:spcPct val="100000"/>
              </a:lnSpc>
              <a:spcBef>
                <a:spcPts val="0"/>
              </a:spcBef>
            </a:pPr>
            <a:r>
              <a:rPr lang="en-US" sz="900" b="1" i="0" dirty="0">
                <a:solidFill>
                  <a:srgbClr val="4A5A66"/>
                </a:solidFill>
                <a:latin typeface="+mn-lt"/>
              </a:rPr>
              <a:t>APPLICATION SERVER</a:t>
            </a:r>
          </a:p>
        </p:txBody>
      </p:sp>
      <p:sp>
        <p:nvSpPr>
          <p:cNvPr id="806" name="EIF"/>
          <p:cNvSpPr txBox="1"/>
          <p:nvPr/>
        </p:nvSpPr>
        <p:spPr>
          <a:xfrm>
            <a:off x="760000" y="2620000"/>
            <a:ext cx="2680000" cy="400000"/>
          </a:xfrm>
          <a:prstGeom prst="rect">
            <a:avLst/>
          </a:prstGeom>
          <a:solidFill>
            <a:srgbClr val="FFFFFF"/>
          </a:solidFill>
          <a:ln w="19050">
            <a:solidFill>
              <a:srgbClr val="156082"/>
            </a:solidFill>
          </a:ln>
        </p:spPr>
        <p:txBody>
          <a:bodyPr wrap="square" lIns="90000" tIns="36000" rIns="90000" bIns="36000" anchor="ctr">
            <a:normAutofit/>
          </a:bodyPr>
          <a:lstStyle/>
          <a:p>
            <a:pPr algn="ctr">
              <a:lnSpc>
                <a:spcPct val="100000"/>
              </a:lnSpc>
              <a:spcBef>
                <a:spcPts val="0"/>
              </a:spcBef>
            </a:pPr>
            <a:r>
              <a:rPr lang="en-US" sz="1200" b="1" i="0" dirty="0">
                <a:solidFill>
                  <a:srgbClr val="0E4460"/>
                </a:solidFill>
                <a:latin typeface="+mn-lt"/>
              </a:rPr>
              <a:t>EIF</a:t>
            </a:r>
            <a:r>
              <a:rPr lang="en-US" sz="900" b="0" i="0" dirty="0">
                <a:solidFill>
                  <a:srgbClr val="4A5A66"/>
                </a:solidFill>
                <a:latin typeface="+mn-lt"/>
              </a:rPr>
              <a:t>   Energy Information Function</a:t>
            </a:r>
          </a:p>
        </p:txBody>
      </p:sp>
      <p:sp>
        <p:nvSpPr>
          <p:cNvPr id="807" name="NEF"/>
          <p:cNvSpPr txBox="1"/>
          <p:nvPr/>
        </p:nvSpPr>
        <p:spPr>
          <a:xfrm>
            <a:off x="760000" y="3100000"/>
            <a:ext cx="2680000" cy="400000"/>
          </a:xfrm>
          <a:prstGeom prst="rect">
            <a:avLst/>
          </a:prstGeom>
          <a:solidFill>
            <a:srgbClr val="FFFFFF"/>
          </a:solidFill>
          <a:ln w="19050">
            <a:solidFill>
              <a:srgbClr val="CBD5DC"/>
            </a:solidFill>
          </a:ln>
        </p:spPr>
        <p:txBody>
          <a:bodyPr wrap="square" lIns="90000" tIns="36000" rIns="90000" bIns="36000" anchor="ctr">
            <a:normAutofit/>
          </a:bodyPr>
          <a:lstStyle/>
          <a:p>
            <a:pPr algn="ctr">
              <a:lnSpc>
                <a:spcPct val="100000"/>
              </a:lnSpc>
              <a:spcBef>
                <a:spcPts val="0"/>
              </a:spcBef>
            </a:pPr>
            <a:r>
              <a:rPr lang="en-US" sz="1200" b="1" i="0" dirty="0">
                <a:solidFill>
                  <a:srgbClr val="0E4460"/>
                </a:solidFill>
                <a:latin typeface="+mn-lt"/>
              </a:rPr>
              <a:t>NEF</a:t>
            </a:r>
            <a:r>
              <a:rPr lang="en-US" sz="900" b="0" i="0" dirty="0">
                <a:solidFill>
                  <a:srgbClr val="4A5A66"/>
                </a:solidFill>
                <a:latin typeface="+mn-lt"/>
              </a:rPr>
              <a:t>   UE identifier resolution</a:t>
            </a:r>
          </a:p>
        </p:txBody>
      </p:sp>
      <p:sp>
        <p:nvSpPr>
          <p:cNvPr id="808" name="ASP"/>
          <p:cNvSpPr txBox="1"/>
          <p:nvPr/>
        </p:nvSpPr>
        <p:spPr>
          <a:xfrm>
            <a:off x="3920000" y="2180000"/>
            <a:ext cx="4080000" cy="320000"/>
          </a:xfrm>
          <a:prstGeom prst="rect">
            <a:avLst/>
          </a:prstGeom>
          <a:solidFill>
            <a:srgbClr val="FFFFFF"/>
          </a:solidFill>
          <a:ln w="12700">
            <a:solidFill>
              <a:srgbClr val="CBD5DC"/>
            </a:solidFill>
          </a:ln>
        </p:spPr>
        <p:txBody>
          <a:bodyPr wrap="square" lIns="90000" tIns="36000" rIns="90000" bIns="36000" anchor="ctr">
            <a:normAutofit/>
          </a:bodyPr>
          <a:lstStyle/>
          <a:p>
            <a:pPr algn="ctr">
              <a:lnSpc>
                <a:spcPct val="100000"/>
              </a:lnSpc>
              <a:spcBef>
                <a:spcPts val="0"/>
              </a:spcBef>
            </a:pPr>
            <a:r>
              <a:rPr lang="en-US" sz="1050" b="1" i="0" dirty="0">
                <a:solidFill>
                  <a:srgbClr val="0E4460"/>
                </a:solidFill>
                <a:latin typeface="+mn-lt"/>
              </a:rPr>
              <a:t>Application Service Provider</a:t>
            </a:r>
            <a:r>
              <a:rPr lang="en-US" sz="900" b="0" i="0" dirty="0">
                <a:solidFill>
                  <a:srgbClr val="4A5A66"/>
                </a:solidFill>
                <a:latin typeface="+mn-lt"/>
              </a:rPr>
              <a:t>   E1  energy-related provisioning</a:t>
            </a:r>
          </a:p>
        </p:txBody>
      </p:sp>
      <p:sp>
        <p:nvSpPr>
          <p:cNvPr id="809" name="EIAF"/>
          <p:cNvSpPr txBox="1"/>
          <p:nvPr/>
        </p:nvSpPr>
        <p:spPr>
          <a:xfrm>
            <a:off x="3920000" y="2620000"/>
            <a:ext cx="4080000" cy="880000"/>
          </a:xfrm>
          <a:prstGeom prst="rect">
            <a:avLst/>
          </a:prstGeom>
          <a:solidFill>
            <a:srgbClr val="0E4460"/>
          </a:solidFill>
          <a:ln w="12700">
            <a:solidFill>
              <a:srgbClr val="0E4460"/>
            </a:solidFill>
          </a:ln>
        </p:spPr>
        <p:txBody>
          <a:bodyPr wrap="square" lIns="90000" tIns="36000" rIns="90000" bIns="36000" anchor="ctr">
            <a:normAutofit/>
          </a:bodyPr>
          <a:lstStyle/>
          <a:p>
            <a:pPr algn="ctr">
              <a:lnSpc>
                <a:spcPct val="100000"/>
              </a:lnSpc>
              <a:spcBef>
                <a:spcPts val="0"/>
              </a:spcBef>
            </a:pPr>
            <a:r>
              <a:rPr lang="en-US" sz="1200" b="1" i="0" dirty="0">
                <a:solidFill>
                  <a:srgbClr val="FFFFFF"/>
                </a:solidFill>
                <a:latin typeface="+mn-lt"/>
              </a:rPr>
              <a:t>Energy Information AF</a:t>
            </a:r>
          </a:p>
          <a:p>
            <a:pPr algn="ctr">
              <a:lnSpc>
                <a:spcPct val="100000"/>
              </a:lnSpc>
              <a:spcBef>
                <a:spcPts val="160"/>
              </a:spcBef>
            </a:pPr>
            <a:r>
              <a:rPr lang="en-US" sz="900" b="0" i="0" dirty="0">
                <a:solidFill>
                  <a:srgbClr val="FFFFFF"/>
                </a:solidFill>
                <a:latin typeface="+mn-lt"/>
              </a:rPr>
              <a:t>Subscribes to network and AS energy information · correlates by application, session, flow, endpoint and time</a:t>
            </a:r>
          </a:p>
          <a:p>
            <a:pPr algn="ctr">
              <a:lnSpc>
                <a:spcPct val="100000"/>
              </a:lnSpc>
              <a:spcBef>
                <a:spcPts val="100"/>
              </a:spcBef>
            </a:pPr>
            <a:r>
              <a:rPr lang="en-US" sz="900" b="0" i="0" dirty="0">
                <a:solidFill>
                  <a:srgbClr val="FFFFFF"/>
                </a:solidFill>
                <a:latin typeface="+mn-lt"/>
              </a:rPr>
              <a:t>Produces and exposes Collated Application Energy Information</a:t>
            </a:r>
          </a:p>
        </p:txBody>
      </p:sp>
      <p:sp>
        <p:nvSpPr>
          <p:cNvPr id="810" name="AS"/>
          <p:cNvSpPr txBox="1"/>
          <p:nvPr/>
        </p:nvSpPr>
        <p:spPr>
          <a:xfrm>
            <a:off x="8480000" y="2620000"/>
            <a:ext cx="2952000" cy="880000"/>
          </a:xfrm>
          <a:prstGeom prst="rect">
            <a:avLst/>
          </a:prstGeom>
          <a:solidFill>
            <a:srgbClr val="FFFFFF"/>
          </a:solidFill>
          <a:ln w="19050">
            <a:solidFill>
              <a:srgbClr val="156082"/>
            </a:solidFill>
          </a:ln>
        </p:spPr>
        <p:txBody>
          <a:bodyPr wrap="square" lIns="90000" tIns="36000" rIns="90000" bIns="36000" anchor="ctr">
            <a:normAutofit/>
          </a:bodyPr>
          <a:lstStyle/>
          <a:p>
            <a:pPr algn="ctr">
              <a:lnSpc>
                <a:spcPct val="100000"/>
              </a:lnSpc>
              <a:spcBef>
                <a:spcPts val="0"/>
              </a:spcBef>
            </a:pPr>
            <a:r>
              <a:rPr lang="en-US" sz="1200" b="1" i="0" dirty="0">
                <a:solidFill>
                  <a:srgbClr val="0E4460"/>
                </a:solidFill>
                <a:latin typeface="+mn-lt"/>
              </a:rPr>
              <a:t>Application Server</a:t>
            </a:r>
          </a:p>
          <a:p>
            <a:pPr algn="ctr">
              <a:lnSpc>
                <a:spcPct val="100000"/>
              </a:lnSpc>
              <a:spcBef>
                <a:spcPts val="160"/>
              </a:spcBef>
            </a:pPr>
            <a:r>
              <a:rPr lang="en-US" sz="900" b="0" i="0" dirty="0">
                <a:solidFill>
                  <a:srgbClr val="4A5A66"/>
                </a:solidFill>
                <a:latin typeface="+mn-lt"/>
              </a:rPr>
              <a:t>Reports AS energy and per-flow data volumes; may subscribe to collated information</a:t>
            </a:r>
          </a:p>
        </p:txBody>
      </p:sp>
      <p:cxnSp>
        <p:nvCxnSpPr>
          <p:cNvPr id="811" name="Link"/>
          <p:cNvCxnSpPr/>
          <p:nvPr/>
        </p:nvCxnSpPr>
        <p:spPr>
          <a:xfrm>
            <a:off x="3440000" y="2820000"/>
            <a:ext cx="480000" cy="0"/>
          </a:xfrm>
          <a:prstGeom prst="straightConnector1">
            <a:avLst/>
          </a:prstGeom>
          <a:ln w="19050">
            <a:solidFill>
              <a:srgbClr val="156082"/>
            </a:solidFill>
            <a:tailEnd type="triangle"/>
          </a:ln>
        </p:spPr>
      </p:cxnSp>
      <p:sp>
        <p:nvSpPr>
          <p:cNvPr id="812" name="N110"/>
          <p:cNvSpPr txBox="1"/>
          <p:nvPr/>
        </p:nvSpPr>
        <p:spPr>
          <a:xfrm>
            <a:off x="3380000" y="2540000"/>
            <a:ext cx="700000" cy="240000"/>
          </a:xfrm>
          <a:prstGeom prst="rect">
            <a:avLst/>
          </a:prstGeom>
          <a:noFill/>
          <a:ln>
            <a:noFill/>
          </a:ln>
        </p:spPr>
        <p:txBody>
          <a:bodyPr wrap="square" lIns="90000" tIns="36000" rIns="90000" bIns="36000" anchor="ctr">
            <a:normAutofit/>
          </a:bodyPr>
          <a:lstStyle/>
          <a:p>
            <a:pPr algn="ctr">
              <a:lnSpc>
                <a:spcPct val="100000"/>
              </a:lnSpc>
              <a:spcBef>
                <a:spcPts val="0"/>
              </a:spcBef>
            </a:pPr>
            <a:r>
              <a:rPr lang="en-US" sz="850" b="1" i="0" dirty="0">
                <a:solidFill>
                  <a:srgbClr val="156082"/>
                </a:solidFill>
                <a:latin typeface="+mn-lt"/>
              </a:rPr>
              <a:t>N110</a:t>
            </a:r>
          </a:p>
        </p:txBody>
      </p:sp>
      <p:cxnSp>
        <p:nvCxnSpPr>
          <p:cNvPr id="813" name="Link"/>
          <p:cNvCxnSpPr/>
          <p:nvPr/>
        </p:nvCxnSpPr>
        <p:spPr>
          <a:xfrm>
            <a:off x="3440000" y="3300000"/>
            <a:ext cx="480000" cy="0"/>
          </a:xfrm>
          <a:prstGeom prst="straightConnector1">
            <a:avLst/>
          </a:prstGeom>
          <a:ln w="19050">
            <a:solidFill>
              <a:srgbClr val="4A5A66"/>
            </a:solidFill>
            <a:prstDash val="dash"/>
            <a:tailEnd type="triangle"/>
          </a:ln>
        </p:spPr>
      </p:cxnSp>
      <p:sp>
        <p:nvSpPr>
          <p:cNvPr id="814" name="N33"/>
          <p:cNvSpPr txBox="1"/>
          <p:nvPr/>
        </p:nvSpPr>
        <p:spPr>
          <a:xfrm>
            <a:off x="3380000" y="3020000"/>
            <a:ext cx="700000" cy="240000"/>
          </a:xfrm>
          <a:prstGeom prst="rect">
            <a:avLst/>
          </a:prstGeom>
          <a:noFill/>
          <a:ln>
            <a:noFill/>
          </a:ln>
        </p:spPr>
        <p:txBody>
          <a:bodyPr wrap="square" lIns="90000" tIns="36000" rIns="90000" bIns="36000" anchor="ctr">
            <a:normAutofit/>
          </a:bodyPr>
          <a:lstStyle/>
          <a:p>
            <a:pPr algn="ctr">
              <a:lnSpc>
                <a:spcPct val="100000"/>
              </a:lnSpc>
              <a:spcBef>
                <a:spcPts val="0"/>
              </a:spcBef>
            </a:pPr>
            <a:r>
              <a:rPr lang="en-US" sz="850" b="1" i="0" dirty="0">
                <a:solidFill>
                  <a:srgbClr val="4A5A66"/>
                </a:solidFill>
                <a:latin typeface="+mn-lt"/>
              </a:rPr>
              <a:t>N33</a:t>
            </a:r>
          </a:p>
        </p:txBody>
      </p:sp>
      <p:cxnSp>
        <p:nvCxnSpPr>
          <p:cNvPr id="815" name="Link"/>
          <p:cNvCxnSpPr/>
          <p:nvPr/>
        </p:nvCxnSpPr>
        <p:spPr>
          <a:xfrm>
            <a:off x="8000000" y="2900000"/>
            <a:ext cx="480000" cy="0"/>
          </a:xfrm>
          <a:prstGeom prst="straightConnector1">
            <a:avLst/>
          </a:prstGeom>
          <a:ln w="19050">
            <a:solidFill>
              <a:srgbClr val="156082"/>
            </a:solidFill>
            <a:headEnd type="triangle"/>
            <a:tailEnd type="triangle"/>
          </a:ln>
        </p:spPr>
      </p:cxnSp>
      <p:sp>
        <p:nvSpPr>
          <p:cNvPr id="816" name="E3"/>
          <p:cNvSpPr txBox="1"/>
          <p:nvPr/>
        </p:nvSpPr>
        <p:spPr>
          <a:xfrm>
            <a:off x="7960000" y="2620000"/>
            <a:ext cx="560000" cy="240000"/>
          </a:xfrm>
          <a:prstGeom prst="rect">
            <a:avLst/>
          </a:prstGeom>
          <a:noFill/>
          <a:ln>
            <a:noFill/>
          </a:ln>
        </p:spPr>
        <p:txBody>
          <a:bodyPr wrap="square" lIns="90000" tIns="36000" rIns="90000" bIns="36000" anchor="ctr">
            <a:normAutofit/>
          </a:bodyPr>
          <a:lstStyle/>
          <a:p>
            <a:pPr algn="ctr">
              <a:lnSpc>
                <a:spcPct val="100000"/>
              </a:lnSpc>
              <a:spcBef>
                <a:spcPts val="0"/>
              </a:spcBef>
            </a:pPr>
            <a:r>
              <a:rPr lang="en-US" sz="850" b="1" i="0" dirty="0">
                <a:solidFill>
                  <a:srgbClr val="156082"/>
                </a:solidFill>
                <a:latin typeface="+mn-lt"/>
              </a:rPr>
              <a:t>E3</a:t>
            </a:r>
          </a:p>
        </p:txBody>
      </p:sp>
      <p:sp>
        <p:nvSpPr>
          <p:cNvPr id="817" name="Collation"/>
          <p:cNvSpPr txBox="1"/>
          <p:nvPr/>
        </p:nvSpPr>
        <p:spPr>
          <a:xfrm>
            <a:off x="600000" y="3620000"/>
            <a:ext cx="10992000" cy="300000"/>
          </a:xfrm>
          <a:prstGeom prst="rect">
            <a:avLst/>
          </a:prstGeom>
          <a:solidFill>
            <a:srgbClr val="EAF7FC"/>
          </a:solidFill>
          <a:ln w="12700">
            <a:solidFill>
              <a:srgbClr val="009FD1"/>
            </a:solidFill>
          </a:ln>
        </p:spPr>
        <p:txBody>
          <a:bodyPr wrap="square" lIns="90000" tIns="36000" rIns="90000" bIns="36000" anchor="ctr">
            <a:normAutofit/>
          </a:bodyPr>
          <a:lstStyle/>
          <a:p>
            <a:pPr algn="ctr">
              <a:lnSpc>
                <a:spcPct val="100000"/>
              </a:lnSpc>
              <a:spcBef>
                <a:spcPts val="0"/>
              </a:spcBef>
            </a:pPr>
            <a:r>
              <a:rPr lang="en-US" sz="1050" b="1" i="0" dirty="0">
                <a:solidFill>
                  <a:srgbClr val="0E4460"/>
                </a:solidFill>
                <a:latin typeface="+mn-lt"/>
              </a:rPr>
              <a:t>Network Energy Consumption Information  +  AS Energy Consumption Information  =  Collated Application Energy Information</a:t>
            </a:r>
            <a:r>
              <a:rPr lang="en-US" sz="950" b="0" i="1" dirty="0">
                <a:solidFill>
                  <a:srgbClr val="4A5A66"/>
                </a:solidFill>
                <a:latin typeface="+mn-lt"/>
              </a:rPr>
              <a:t>    time-aligned per Service Data Flow, session and endpoint</a:t>
            </a:r>
          </a:p>
        </p:txBody>
      </p:sp>
      <p:sp>
        <p:nvSpPr>
          <p:cNvPr id="818" name="Metric 0"/>
          <p:cNvSpPr txBox="1"/>
          <p:nvPr/>
        </p:nvSpPr>
        <p:spPr>
          <a:xfrm>
            <a:off x="600000" y="3980000"/>
            <a:ext cx="3584000" cy="860000"/>
          </a:xfrm>
          <a:prstGeom prst="rect">
            <a:avLst/>
          </a:prstGeom>
          <a:solidFill>
            <a:srgbClr val="FFFFFF"/>
          </a:solidFill>
          <a:ln w="12700">
            <a:solidFill>
              <a:srgbClr val="CBD5DC"/>
            </a:solidFill>
          </a:ln>
        </p:spPr>
        <p:txBody>
          <a:bodyPr wrap="square" lIns="90000" tIns="36000" rIns="90000" bIns="36000" anchor="t">
            <a:normAutofit/>
          </a:bodyPr>
          <a:lstStyle/>
          <a:p>
            <a:pPr algn="l">
              <a:lnSpc>
                <a:spcPct val="100000"/>
              </a:lnSpc>
              <a:spcBef>
                <a:spcPts val="0"/>
              </a:spcBef>
            </a:pPr>
            <a:r>
              <a:rPr lang="en-US" sz="1000" b="1" i="0" dirty="0">
                <a:solidFill>
                  <a:srgbClr val="156082"/>
                </a:solidFill>
                <a:latin typeface="+mn-lt"/>
              </a:rPr>
              <a:t>NETWORK REPORT  ·  from EIF</a:t>
            </a:r>
          </a:p>
          <a:p>
            <a:pPr algn="l">
              <a:lnSpc>
                <a:spcPct val="100000"/>
              </a:lnSpc>
              <a:spcBef>
                <a:spcPts val="110"/>
              </a:spcBef>
            </a:pPr>
            <a:r>
              <a:rPr lang="en-US" sz="950" b="0" i="0" dirty="0">
                <a:solidFill>
                  <a:srgbClr val="156082"/>
                </a:solidFill>
                <a:latin typeface="+mn-lt"/>
              </a:rPr>
              <a:t>•  </a:t>
            </a:r>
            <a:r>
              <a:rPr lang="en-US" sz="950" b="0" i="0" dirty="0">
                <a:solidFill>
                  <a:srgbClr val="3F3F3F"/>
                </a:solidFill>
                <a:latin typeface="+mn-lt"/>
              </a:rPr>
              <a:t>User Plane energy consumed [J]</a:t>
            </a:r>
          </a:p>
          <a:p>
            <a:pPr algn="l">
              <a:lnSpc>
                <a:spcPct val="100000"/>
              </a:lnSpc>
              <a:spcBef>
                <a:spcPts val="110"/>
              </a:spcBef>
            </a:pPr>
            <a:r>
              <a:rPr lang="en-US" sz="950" b="0" i="0" dirty="0">
                <a:solidFill>
                  <a:srgbClr val="156082"/>
                </a:solidFill>
                <a:latin typeface="+mn-lt"/>
              </a:rPr>
              <a:t>•  </a:t>
            </a:r>
            <a:r>
              <a:rPr lang="en-US" sz="950" b="0" i="0" dirty="0">
                <a:solidFill>
                  <a:srgbClr val="3F3F3F"/>
                </a:solidFill>
                <a:latin typeface="+mn-lt"/>
              </a:rPr>
              <a:t>User Plane data volume</a:t>
            </a:r>
          </a:p>
          <a:p>
            <a:pPr algn="l">
              <a:lnSpc>
                <a:spcPct val="100000"/>
              </a:lnSpc>
              <a:spcBef>
                <a:spcPts val="110"/>
              </a:spcBef>
            </a:pPr>
            <a:r>
              <a:rPr lang="en-US" sz="950" b="0" i="0" dirty="0">
                <a:solidFill>
                  <a:srgbClr val="156082"/>
                </a:solidFill>
                <a:latin typeface="+mn-lt"/>
              </a:rPr>
              <a:t>•  </a:t>
            </a:r>
            <a:r>
              <a:rPr lang="en-US" sz="950" b="0" i="0" dirty="0">
                <a:solidFill>
                  <a:srgbClr val="3F3F3F"/>
                </a:solidFill>
                <a:latin typeface="+mn-lt"/>
              </a:rPr>
              <a:t>Consenting UEs and applicable Service Data Flows</a:t>
            </a:r>
          </a:p>
        </p:txBody>
      </p:sp>
      <p:sp>
        <p:nvSpPr>
          <p:cNvPr id="819" name="Metric 1"/>
          <p:cNvSpPr txBox="1"/>
          <p:nvPr/>
        </p:nvSpPr>
        <p:spPr>
          <a:xfrm>
            <a:off x="4304000" y="3980000"/>
            <a:ext cx="3584000" cy="860000"/>
          </a:xfrm>
          <a:prstGeom prst="rect">
            <a:avLst/>
          </a:prstGeom>
          <a:solidFill>
            <a:srgbClr val="FFFFFF"/>
          </a:solidFill>
          <a:ln w="12700">
            <a:solidFill>
              <a:srgbClr val="CBD5DC"/>
            </a:solidFill>
          </a:ln>
        </p:spPr>
        <p:txBody>
          <a:bodyPr wrap="square" lIns="90000" tIns="36000" rIns="90000" bIns="36000" anchor="t">
            <a:normAutofit/>
          </a:bodyPr>
          <a:lstStyle/>
          <a:p>
            <a:pPr algn="l">
              <a:lnSpc>
                <a:spcPct val="100000"/>
              </a:lnSpc>
              <a:spcBef>
                <a:spcPts val="0"/>
              </a:spcBef>
            </a:pPr>
            <a:r>
              <a:rPr lang="en-US" sz="1000" b="1" i="0" dirty="0">
                <a:solidFill>
                  <a:srgbClr val="156082"/>
                </a:solidFill>
                <a:latin typeface="+mn-lt"/>
              </a:rPr>
              <a:t>APPLICATION SERVER REPORT</a:t>
            </a:r>
          </a:p>
          <a:p>
            <a:pPr algn="l">
              <a:lnSpc>
                <a:spcPct val="100000"/>
              </a:lnSpc>
              <a:spcBef>
                <a:spcPts val="110"/>
              </a:spcBef>
            </a:pPr>
            <a:r>
              <a:rPr lang="en-US" sz="950" b="0" i="0" dirty="0">
                <a:solidFill>
                  <a:srgbClr val="156082"/>
                </a:solidFill>
                <a:latin typeface="+mn-lt"/>
              </a:rPr>
              <a:t>•  </a:t>
            </a:r>
            <a:r>
              <a:rPr lang="en-US" sz="950" b="0" i="0" dirty="0">
                <a:solidFill>
                  <a:srgbClr val="3F3F3F"/>
                </a:solidFill>
                <a:latin typeface="+mn-lt"/>
              </a:rPr>
              <a:t>AS energy consumed [J]  ·  AS data volume</a:t>
            </a:r>
          </a:p>
          <a:p>
            <a:pPr algn="l">
              <a:lnSpc>
                <a:spcPct val="100000"/>
              </a:lnSpc>
              <a:spcBef>
                <a:spcPts val="110"/>
              </a:spcBef>
            </a:pPr>
            <a:r>
              <a:rPr lang="en-US" sz="950" b="0" i="0" dirty="0">
                <a:solidFill>
                  <a:srgbClr val="156082"/>
                </a:solidFill>
                <a:latin typeface="+mn-lt"/>
              </a:rPr>
              <a:t>•  </a:t>
            </a:r>
            <a:r>
              <a:rPr lang="en-US" sz="950" b="0" i="0" dirty="0">
                <a:solidFill>
                  <a:srgbClr val="3F3F3F"/>
                </a:solidFill>
                <a:latin typeface="+mn-lt"/>
              </a:rPr>
              <a:t>Per AS instance and active application flows</a:t>
            </a:r>
          </a:p>
          <a:p>
            <a:pPr algn="l">
              <a:lnSpc>
                <a:spcPct val="100000"/>
              </a:lnSpc>
              <a:spcBef>
                <a:spcPts val="110"/>
              </a:spcBef>
            </a:pPr>
            <a:r>
              <a:rPr lang="en-US" sz="950" b="0" i="0" dirty="0">
                <a:solidFill>
                  <a:srgbClr val="156082"/>
                </a:solidFill>
                <a:latin typeface="+mn-lt"/>
              </a:rPr>
              <a:t>•  </a:t>
            </a:r>
            <a:r>
              <a:rPr lang="en-US" sz="950" b="0" i="0" dirty="0">
                <a:solidFill>
                  <a:srgbClr val="3F3F3F"/>
                </a:solidFill>
                <a:latin typeface="+mn-lt"/>
              </a:rPr>
              <a:t>Uplink and downlink data volumes [bytes]</a:t>
            </a:r>
          </a:p>
        </p:txBody>
      </p:sp>
      <p:sp>
        <p:nvSpPr>
          <p:cNvPr id="820" name="Metric 2"/>
          <p:cNvSpPr txBox="1"/>
          <p:nvPr/>
        </p:nvSpPr>
        <p:spPr>
          <a:xfrm>
            <a:off x="8008000" y="3980000"/>
            <a:ext cx="3584000" cy="860000"/>
          </a:xfrm>
          <a:prstGeom prst="rect">
            <a:avLst/>
          </a:prstGeom>
          <a:solidFill>
            <a:srgbClr val="FFFFFF"/>
          </a:solidFill>
          <a:ln w="12700">
            <a:solidFill>
              <a:srgbClr val="CBD5DC"/>
            </a:solidFill>
          </a:ln>
        </p:spPr>
        <p:txBody>
          <a:bodyPr wrap="square" lIns="90000" tIns="36000" rIns="90000" bIns="36000" anchor="t">
            <a:normAutofit/>
          </a:bodyPr>
          <a:lstStyle/>
          <a:p>
            <a:pPr algn="l">
              <a:lnSpc>
                <a:spcPct val="100000"/>
              </a:lnSpc>
              <a:spcBef>
                <a:spcPts val="0"/>
              </a:spcBef>
            </a:pPr>
            <a:r>
              <a:rPr lang="en-US" sz="1000" b="1" i="0" dirty="0">
                <a:solidFill>
                  <a:srgbClr val="0E4460"/>
                </a:solidFill>
                <a:latin typeface="+mn-lt"/>
              </a:rPr>
              <a:t>COLLATED RESULT</a:t>
            </a:r>
          </a:p>
          <a:p>
            <a:pPr algn="l">
              <a:lnSpc>
                <a:spcPct val="100000"/>
              </a:lnSpc>
              <a:spcBef>
                <a:spcPts val="110"/>
              </a:spcBef>
            </a:pPr>
            <a:r>
              <a:rPr lang="en-US" sz="950" b="0" i="0" dirty="0">
                <a:solidFill>
                  <a:srgbClr val="0E4460"/>
                </a:solidFill>
                <a:latin typeface="+mn-lt"/>
              </a:rPr>
              <a:t>•  </a:t>
            </a:r>
            <a:r>
              <a:rPr lang="en-US" sz="950" b="0" i="0" dirty="0">
                <a:solidFill>
                  <a:srgbClr val="3F3F3F"/>
                </a:solidFill>
                <a:latin typeface="+mn-lt"/>
              </a:rPr>
              <a:t>Application and endpoint identifier</a:t>
            </a:r>
          </a:p>
          <a:p>
            <a:pPr algn="l">
              <a:lnSpc>
                <a:spcPct val="100000"/>
              </a:lnSpc>
              <a:spcBef>
                <a:spcPts val="110"/>
              </a:spcBef>
            </a:pPr>
            <a:r>
              <a:rPr lang="en-US" sz="950" b="0" i="0" dirty="0">
                <a:solidFill>
                  <a:srgbClr val="0E4460"/>
                </a:solidFill>
                <a:latin typeface="+mn-lt"/>
              </a:rPr>
              <a:t>•  </a:t>
            </a:r>
            <a:r>
              <a:rPr lang="en-US" sz="950" b="0" i="0" dirty="0">
                <a:solidFill>
                  <a:srgbClr val="3F3F3F"/>
                </a:solidFill>
                <a:latin typeface="+mn-lt"/>
              </a:rPr>
              <a:t>Timestamp and sample-period duration</a:t>
            </a:r>
          </a:p>
          <a:p>
            <a:pPr algn="l">
              <a:lnSpc>
                <a:spcPct val="100000"/>
              </a:lnSpc>
              <a:spcBef>
                <a:spcPts val="110"/>
              </a:spcBef>
            </a:pPr>
            <a:r>
              <a:rPr lang="en-US" sz="950" b="0" i="0" dirty="0">
                <a:solidFill>
                  <a:srgbClr val="0E4460"/>
                </a:solidFill>
                <a:latin typeface="+mn-lt"/>
              </a:rPr>
              <a:t>•  </a:t>
            </a:r>
            <a:r>
              <a:rPr lang="en-US" sz="950" b="0" i="0" dirty="0">
                <a:solidFill>
                  <a:srgbClr val="3F3F3F"/>
                </a:solidFill>
                <a:latin typeface="+mn-lt"/>
              </a:rPr>
              <a:t>Network and AS energy and data-volume values</a:t>
            </a:r>
          </a:p>
        </p:txBody>
      </p:sp>
      <p:sp>
        <p:nvSpPr>
          <p:cNvPr id="821" name="Derived"/>
          <p:cNvSpPr txBox="1"/>
          <p:nvPr/>
        </p:nvSpPr>
        <p:spPr>
          <a:xfrm>
            <a:off x="600000" y="4900000"/>
            <a:ext cx="5436000" cy="320000"/>
          </a:xfrm>
          <a:prstGeom prst="rect">
            <a:avLst/>
          </a:prstGeom>
          <a:noFill/>
          <a:ln w="12700">
            <a:solidFill>
              <a:srgbClr val="4A5A66"/>
            </a:solidFill>
            <a:prstDash val="dash"/>
          </a:ln>
        </p:spPr>
        <p:txBody>
          <a:bodyPr wrap="square" lIns="90000" tIns="36000" rIns="90000" bIns="36000" anchor="ctr">
            <a:normAutofit lnSpcReduction="10000"/>
          </a:bodyPr>
          <a:lstStyle/>
          <a:p>
            <a:pPr algn="l">
              <a:lnSpc>
                <a:spcPct val="100000"/>
              </a:lnSpc>
              <a:spcBef>
                <a:spcPts val="0"/>
              </a:spcBef>
            </a:pPr>
            <a:r>
              <a:rPr lang="en-US" sz="900" b="1" i="0" dirty="0">
                <a:solidFill>
                  <a:srgbClr val="4A5A66"/>
                </a:solidFill>
                <a:latin typeface="+mn-lt"/>
              </a:rPr>
              <a:t>POSSIBLE DERIVED INDICATORS   </a:t>
            </a:r>
            <a:r>
              <a:rPr lang="en-US" sz="900" b="0" i="0" dirty="0">
                <a:solidFill>
                  <a:srgbClr val="4A5A66"/>
                </a:solidFill>
                <a:latin typeface="+mn-lt"/>
              </a:rPr>
              <a:t>energy per transferred byte, energy per session — not standardized fields; implementation or operator policy.</a:t>
            </a:r>
          </a:p>
        </p:txBody>
      </p:sp>
      <p:sp>
        <p:nvSpPr>
          <p:cNvPr id="822" name="UE side"/>
          <p:cNvSpPr txBox="1"/>
          <p:nvPr/>
        </p:nvSpPr>
        <p:spPr>
          <a:xfrm>
            <a:off x="6156000" y="4900000"/>
            <a:ext cx="5436000" cy="320000"/>
          </a:xfrm>
          <a:prstGeom prst="rect">
            <a:avLst/>
          </a:prstGeom>
          <a:noFill/>
          <a:ln w="12700">
            <a:solidFill>
              <a:srgbClr val="4A5A66"/>
            </a:solidFill>
            <a:prstDash val="dash"/>
          </a:ln>
        </p:spPr>
        <p:txBody>
          <a:bodyPr wrap="square" lIns="90000" tIns="36000" rIns="90000" bIns="36000" anchor="ctr">
            <a:normAutofit/>
          </a:bodyPr>
          <a:lstStyle/>
          <a:p>
            <a:pPr algn="l">
              <a:lnSpc>
                <a:spcPct val="100000"/>
              </a:lnSpc>
              <a:spcBef>
                <a:spcPts val="0"/>
              </a:spcBef>
            </a:pPr>
            <a:r>
              <a:rPr lang="en-US" sz="900" b="1" i="0" dirty="0">
                <a:solidFill>
                  <a:srgbClr val="4A5A66"/>
                </a:solidFill>
                <a:latin typeface="+mn-lt"/>
              </a:rPr>
              <a:t>UE SIDE   </a:t>
            </a:r>
            <a:r>
              <a:rPr lang="en-US" sz="900" b="0" i="0" dirty="0">
                <a:solidFill>
                  <a:srgbClr val="4A5A66"/>
                </a:solidFill>
                <a:latin typeface="+mn-lt"/>
              </a:rPr>
              <a:t>Energy Information Client and E5/E6 are identified but not further elaborated in this release.</a:t>
            </a:r>
          </a:p>
        </p:txBody>
      </p:sp>
      <p:sp>
        <p:nvSpPr>
          <p:cNvPr id="823" name="Key idea"/>
          <p:cNvSpPr txBox="1"/>
          <p:nvPr/>
        </p:nvSpPr>
        <p:spPr>
          <a:xfrm>
            <a:off x="600000" y="5280000"/>
            <a:ext cx="10992000" cy="270000"/>
          </a:xfrm>
          <a:prstGeom prst="rect">
            <a:avLst/>
          </a:prstGeom>
          <a:noFill/>
          <a:ln>
            <a:noFill/>
          </a:ln>
        </p:spPr>
        <p:txBody>
          <a:bodyPr wrap="square" lIns="90000" tIns="36000" rIns="90000" bIns="36000" anchor="ctr">
            <a:normAutofit/>
          </a:bodyPr>
          <a:lstStyle/>
          <a:p>
            <a:pPr algn="ctr">
              <a:lnSpc>
                <a:spcPct val="100000"/>
              </a:lnSpc>
              <a:spcBef>
                <a:spcPts val="0"/>
              </a:spcBef>
            </a:pPr>
            <a:r>
              <a:rPr lang="en-US" sz="1100" b="1" i="0" dirty="0">
                <a:solidFill>
                  <a:srgbClr val="C05621"/>
                </a:solidFill>
                <a:latin typeface="+mn-lt"/>
              </a:rPr>
              <a:t>KEY IDEA   </a:t>
            </a:r>
            <a:r>
              <a:rPr lang="en-US" sz="1100" b="0" i="0" dirty="0">
                <a:solidFill>
                  <a:srgbClr val="3F3F3F"/>
                </a:solidFill>
                <a:latin typeface="+mn-lt"/>
              </a:rPr>
              <a:t>Correlate time-aligned User Plane and Application Server energy reports to attribute consumption to an application, session, flow or service endpoint.</a:t>
            </a:r>
          </a:p>
        </p:txBody>
      </p:sp>
      <p:sp>
        <p:nvSpPr>
          <p:cNvPr id="824" name="Rel-20 boundary"/>
          <p:cNvSpPr txBox="1"/>
          <p:nvPr/>
        </p:nvSpPr>
        <p:spPr>
          <a:xfrm>
            <a:off x="600000" y="5560000"/>
            <a:ext cx="10992000" cy="270000"/>
          </a:xfrm>
          <a:prstGeom prst="rect">
            <a:avLst/>
          </a:prstGeom>
          <a:noFill/>
          <a:ln>
            <a:noFill/>
          </a:ln>
        </p:spPr>
        <p:txBody>
          <a:bodyPr wrap="square" lIns="90000" tIns="36000" rIns="90000" bIns="36000" anchor="ctr">
            <a:normAutofit fontScale="92500"/>
          </a:bodyPr>
          <a:lstStyle/>
          <a:p>
            <a:pPr algn="ctr">
              <a:lnSpc>
                <a:spcPct val="100000"/>
              </a:lnSpc>
              <a:spcBef>
                <a:spcPts val="0"/>
              </a:spcBef>
            </a:pPr>
            <a:r>
              <a:rPr lang="en-US" sz="1000" b="1" i="0" dirty="0">
                <a:solidFill>
                  <a:srgbClr val="C05621"/>
                </a:solidFill>
                <a:latin typeface="+mn-lt"/>
              </a:rPr>
              <a:t>REL-20 BOUNDARY   </a:t>
            </a:r>
            <a:r>
              <a:rPr lang="en-US" sz="1000" b="0" i="0" dirty="0">
                <a:solidFill>
                  <a:srgbClr val="3F3F3F"/>
                </a:solidFill>
                <a:latin typeface="+mn-lt"/>
              </a:rPr>
              <a:t>UE-side consumption and exposure are not specified in detail; aggregation and optimisation policies remain implementation-specific.</a:t>
            </a:r>
            <a:r>
              <a:rPr lang="en-US" sz="900" b="0" i="1" dirty="0">
                <a:solidFill>
                  <a:srgbClr val="4A5A66"/>
                </a:solidFill>
                <a:latin typeface="+mn-lt"/>
              </a:rPr>
              <a:t>   Source: 3GPP TS 23.367 V0.2.0, clauses 4.2, 4.3, 4.6.</a:t>
            </a:r>
          </a:p>
        </p:txBody>
      </p:sp>
      <p:sp>
        <p:nvSpPr>
          <p:cNvPr id="825" name="5G-MAG band"/>
          <p:cNvSpPr txBox="1"/>
          <p:nvPr/>
        </p:nvSpPr>
        <p:spPr>
          <a:xfrm>
            <a:off x="600000" y="5860000"/>
            <a:ext cx="10992000" cy="420000"/>
          </a:xfrm>
          <a:prstGeom prst="rect">
            <a:avLst/>
          </a:prstGeom>
          <a:solidFill>
            <a:srgbClr val="EAF7FC"/>
          </a:solidFill>
          <a:ln w="12700">
            <a:solidFill>
              <a:srgbClr val="009FD1"/>
            </a:solidFill>
          </a:ln>
        </p:spPr>
        <p:txBody>
          <a:bodyPr wrap="square" lIns="700000" tIns="36000" rIns="700000" bIns="36000" anchor="ctr">
            <a:normAutofit/>
          </a:bodyPr>
          <a:lstStyle/>
          <a:p>
            <a:pPr algn="l">
              <a:lnSpc>
                <a:spcPct val="100000"/>
              </a:lnSpc>
              <a:spcBef>
                <a:spcPts val="0"/>
              </a:spcBef>
            </a:pPr>
            <a:r>
              <a:rPr lang="en-US" sz="1000" b="1" i="0" dirty="0">
                <a:solidFill>
                  <a:srgbClr val="009FD1"/>
                </a:solidFill>
                <a:latin typeface="+mn-lt"/>
              </a:rPr>
              <a:t>POSSIBLE 5G-MAG IMPLEMENTATION PATH   </a:t>
            </a:r>
            <a:r>
              <a:rPr lang="en-US" sz="1000" b="0" i="0" dirty="0">
                <a:solidFill>
                  <a:srgbClr val="3F3F3F"/>
                </a:solidFill>
                <a:latin typeface="+mn-lt"/>
              </a:rPr>
              <a:t>extend the 5GMS Application Server to report time-aligned AS energy and per-flow data volumes to an Energy Information AF, then consume the collated information for measurement and experimentation.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98A82-255A-E339-7FAB-4116F6BAD87B}"/>
              </a:ext>
            </a:extLst>
          </p:cNvPr>
          <p:cNvSpPr>
            <a:spLocks noGrp="1"/>
          </p:cNvSpPr>
          <p:nvPr>
            <p:ph type="title"/>
          </p:nvPr>
        </p:nvSpPr>
        <p:spPr>
          <a:xfrm>
            <a:off x="838200" y="365125"/>
            <a:ext cx="7946985" cy="1325563"/>
          </a:xfrm>
        </p:spPr>
        <p:txBody>
          <a:bodyPr/>
          <a:lstStyle/>
          <a:p>
            <a:r>
              <a:rPr lang="en-US" b="1" dirty="0"/>
              <a:t>From 5GMS Deployment Lessons to 6G Media Delivery</a:t>
            </a:r>
            <a:endParaRPr lang="en-US" dirty="0"/>
          </a:p>
        </p:txBody>
      </p:sp>
      <p:sp>
        <p:nvSpPr>
          <p:cNvPr id="3" name="Content Placeholder 2">
            <a:extLst>
              <a:ext uri="{FF2B5EF4-FFF2-40B4-BE49-F238E27FC236}">
                <a16:creationId xmlns:a16="http://schemas.microsoft.com/office/drawing/2014/main" id="{D9ED689F-ED43-B752-D5C1-363859DAEAFF}"/>
              </a:ext>
            </a:extLst>
          </p:cNvPr>
          <p:cNvSpPr>
            <a:spLocks noGrp="1"/>
          </p:cNvSpPr>
          <p:nvPr>
            <p:ph idx="1"/>
          </p:nvPr>
        </p:nvSpPr>
        <p:spPr/>
        <p:txBody>
          <a:bodyPr/>
          <a:lstStyle/>
          <a:p>
            <a:pPr lvl="0"/>
            <a:r>
              <a:rPr lang="en-US" b="1" dirty="0"/>
              <a:t>5GMS foundation and deployment lessons</a:t>
            </a:r>
          </a:p>
          <a:p>
            <a:pPr lvl="0"/>
            <a:r>
              <a:rPr lang="en-US" b="1" dirty="0"/>
              <a:t>Reference Tools and Implementation lessons</a:t>
            </a:r>
          </a:p>
          <a:p>
            <a:pPr lvl="0"/>
            <a:r>
              <a:rPr lang="en-US" b="1" dirty="0"/>
              <a:t>Rel-20 Advanced Media Delivery Phase 2 &amp; Energy-awareness</a:t>
            </a:r>
            <a:endParaRPr lang="en-US" dirty="0"/>
          </a:p>
          <a:p>
            <a:r>
              <a:rPr lang="en-US" b="1" dirty="0"/>
              <a:t>Evolution toward 6G</a:t>
            </a:r>
            <a:endParaRPr lang="en-US" dirty="0"/>
          </a:p>
        </p:txBody>
      </p:sp>
    </p:spTree>
    <p:extLst>
      <p:ext uri="{BB962C8B-B14F-4D97-AF65-F5344CB8AC3E}">
        <p14:creationId xmlns:p14="http://schemas.microsoft.com/office/powerpoint/2010/main" val="1717746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560FF-E776-6BFC-B487-95D9E1DCB06F}"/>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3F507117-3D7E-F2E0-2D14-6521C60FAC3C}"/>
              </a:ext>
            </a:extLst>
          </p:cNvPr>
          <p:cNvSpPr>
            <a:spLocks noGrp="1"/>
          </p:cNvSpPr>
          <p:nvPr>
            <p:ph type="title"/>
          </p:nvPr>
        </p:nvSpPr>
        <p:spPr>
          <a:xfrm>
            <a:off x="838200" y="2612379"/>
            <a:ext cx="10515600" cy="1325563"/>
          </a:xfrm>
        </p:spPr>
        <p:txBody>
          <a:bodyPr/>
          <a:lstStyle/>
          <a:p>
            <a:r>
              <a:rPr lang="en-US" dirty="0"/>
              <a:t>And what about 6G?</a:t>
            </a:r>
          </a:p>
        </p:txBody>
      </p:sp>
      <p:pic>
        <p:nvPicPr>
          <p:cNvPr id="5" name="Picture 2" descr="A black background with blue lines&#10;&#10;AI-generated content may be incorrect.">
            <a:extLst>
              <a:ext uri="{FF2B5EF4-FFF2-40B4-BE49-F238E27FC236}">
                <a16:creationId xmlns:a16="http://schemas.microsoft.com/office/drawing/2014/main" id="{B674AA15-7E07-08E1-DE2E-938A688154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2559" y="4964651"/>
            <a:ext cx="1840992" cy="1035558"/>
          </a:xfrm>
          <a:prstGeom prst="rect">
            <a:avLst/>
          </a:prstGeom>
        </p:spPr>
      </p:pic>
    </p:spTree>
    <p:extLst>
      <p:ext uri="{BB962C8B-B14F-4D97-AF65-F5344CB8AC3E}">
        <p14:creationId xmlns:p14="http://schemas.microsoft.com/office/powerpoint/2010/main" val="2925187582"/>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000" y="300000"/>
            <a:ext cx="8692000" cy="820000"/>
          </a:xfrm>
        </p:spPr>
        <p:txBody>
          <a:bodyPr anchor="ctr">
            <a:normAutofit fontScale="90000"/>
          </a:bodyPr>
          <a:lstStyle/>
          <a:p>
            <a:r>
              <a:rPr lang="en-GB" sz="2800" dirty="0"/>
              <a:t>Illustrative 6G System Architecture Based on Evolution of 5G</a:t>
            </a:r>
          </a:p>
        </p:txBody>
      </p:sp>
      <p:sp>
        <p:nvSpPr>
          <p:cNvPr id="101" name="S102"/>
          <p:cNvSpPr txBox="1"/>
          <p:nvPr/>
        </p:nvSpPr>
        <p:spPr>
          <a:xfrm>
            <a:off x="600000" y="1220000"/>
            <a:ext cx="10992000" cy="560000"/>
          </a:xfrm>
          <a:prstGeom prst="rect">
            <a:avLst/>
          </a:prstGeom>
          <a:solidFill>
            <a:srgbClr val="FDF0E4"/>
          </a:solidFill>
          <a:ln w="12700">
            <a:solidFill>
              <a:srgbClr val="C05621"/>
            </a:solidFill>
            <a:prstDash val="dash"/>
          </a:ln>
        </p:spPr>
        <p:txBody>
          <a:bodyPr wrap="square" lIns="155448" tIns="116586" rIns="155448" bIns="116586" anchor="ctr">
            <a:normAutofit/>
          </a:bodyPr>
          <a:lstStyle/>
          <a:p>
            <a:pPr marL="0" indent="0">
              <a:spcBef>
                <a:spcPts val="0"/>
              </a:spcBef>
              <a:buNone/>
            </a:pPr>
            <a:r>
              <a:rPr lang="en-GB" sz="1150" b="1" dirty="0">
                <a:solidFill>
                  <a:srgbClr val="C05621"/>
                </a:solidFill>
              </a:rPr>
              <a:t>ILLUSTRATIVE   </a:t>
            </a:r>
            <a:r>
              <a:rPr lang="en-GB" sz="1350" dirty="0">
                <a:solidFill>
                  <a:srgbClr val="3F3F3F"/>
                </a:solidFill>
              </a:rPr>
              <a:t>Illustrative conceptual architecture reflecting ongoing SA2 discussions. Not an agreed 3GPP architecture.</a:t>
            </a:r>
          </a:p>
        </p:txBody>
      </p:sp>
      <p:sp>
        <p:nvSpPr>
          <p:cNvPr id="103" name="S104"/>
          <p:cNvSpPr txBox="1"/>
          <p:nvPr/>
        </p:nvSpPr>
        <p:spPr>
          <a:xfrm>
            <a:off x="600000" y="1920000"/>
            <a:ext cx="10992000" cy="770000"/>
          </a:xfrm>
          <a:prstGeom prst="rect">
            <a:avLst/>
          </a:prstGeom>
          <a:solidFill>
            <a:srgbClr val="F4F7F9"/>
          </a:solidFill>
          <a:ln w="19050">
            <a:solidFill>
              <a:srgbClr val="156082"/>
            </a:solidFill>
          </a:ln>
        </p:spPr>
        <p:txBody>
          <a:bodyPr wrap="square" lIns="155448" tIns="116586" rIns="155448" bIns="116586" anchor="ctr">
            <a:normAutofit/>
          </a:bodyPr>
          <a:lstStyle/>
          <a:p>
            <a:pPr marL="520000" indent="0">
              <a:spcBef>
                <a:spcPts val="0"/>
              </a:spcBef>
              <a:buNone/>
            </a:pPr>
            <a:r>
              <a:rPr lang="en-GB" sz="1500" b="1" dirty="0">
                <a:solidFill>
                  <a:srgbClr val="156082"/>
                </a:solidFill>
              </a:rPr>
              <a:t>Applications and Services</a:t>
            </a:r>
          </a:p>
          <a:p>
            <a:pPr marL="520000" indent="0">
              <a:spcBef>
                <a:spcPts val="70"/>
              </a:spcBef>
              <a:buNone/>
            </a:pPr>
            <a:r>
              <a:rPr lang="en-GB" sz="1300" dirty="0">
                <a:solidFill>
                  <a:srgbClr val="3F3F3F"/>
                </a:solidFill>
              </a:rPr>
              <a:t>Messaging   ·   Media   ·   AI   ·   XR   ·   Enterprise   ·   IoT</a:t>
            </a:r>
          </a:p>
        </p:txBody>
      </p:sp>
      <p:pic>
        <p:nvPicPr>
          <p:cNvPr id="105" name="Icon"/>
          <p:cNvPicPr>
            <a:picLocks noChangeAspect="1"/>
          </p:cNvPicPr>
          <p:nvPr/>
        </p:nvPicPr>
        <p:blipFill>
          <a:blip r:embed="rId3"/>
          <a:stretch>
            <a:fillRect/>
          </a:stretch>
        </p:blipFill>
        <p:spPr>
          <a:xfrm>
            <a:off x="765000" y="2155000"/>
            <a:ext cx="300000" cy="300000"/>
          </a:xfrm>
          <a:prstGeom prst="rect">
            <a:avLst/>
          </a:prstGeom>
        </p:spPr>
      </p:pic>
      <p:sp>
        <p:nvSpPr>
          <p:cNvPr id="106" name="S107"/>
          <p:cNvSpPr txBox="1"/>
          <p:nvPr/>
        </p:nvSpPr>
        <p:spPr>
          <a:xfrm>
            <a:off x="5986000" y="2708000"/>
            <a:ext cx="220000" cy="114000"/>
          </a:xfrm>
          <a:prstGeom prst="down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08" name="S109"/>
          <p:cNvSpPr txBox="1"/>
          <p:nvPr/>
        </p:nvSpPr>
        <p:spPr>
          <a:xfrm>
            <a:off x="600000" y="2840000"/>
            <a:ext cx="10992000" cy="770000"/>
          </a:xfrm>
          <a:prstGeom prst="rect">
            <a:avLst/>
          </a:prstGeom>
          <a:solidFill>
            <a:srgbClr val="FFFFFF"/>
          </a:solidFill>
          <a:ln w="19050">
            <a:solidFill>
              <a:srgbClr val="156082"/>
            </a:solidFill>
          </a:ln>
        </p:spPr>
        <p:txBody>
          <a:bodyPr wrap="square" lIns="155448" tIns="116586" rIns="155448" bIns="116586" anchor="ctr">
            <a:normAutofit/>
          </a:bodyPr>
          <a:lstStyle/>
          <a:p>
            <a:pPr marL="520000" indent="0">
              <a:spcBef>
                <a:spcPts val="0"/>
              </a:spcBef>
              <a:buNone/>
            </a:pPr>
            <a:r>
              <a:rPr lang="en-GB" sz="1500" b="1" dirty="0">
                <a:solidFill>
                  <a:srgbClr val="156082"/>
                </a:solidFill>
              </a:rPr>
              <a:t>Service Exposure Layer</a:t>
            </a:r>
          </a:p>
          <a:p>
            <a:pPr marL="520000" indent="0">
              <a:spcBef>
                <a:spcPts val="70"/>
              </a:spcBef>
              <a:buNone/>
            </a:pPr>
            <a:r>
              <a:rPr lang="en-GB" sz="1300" dirty="0">
                <a:solidFill>
                  <a:srgbClr val="3F3F3F"/>
                </a:solidFill>
              </a:rPr>
              <a:t>APIs   ·   intent exposure   ·   analytics exposure</a:t>
            </a:r>
          </a:p>
        </p:txBody>
      </p:sp>
      <p:pic>
        <p:nvPicPr>
          <p:cNvPr id="110" name="Icon"/>
          <p:cNvPicPr>
            <a:picLocks noChangeAspect="1"/>
          </p:cNvPicPr>
          <p:nvPr/>
        </p:nvPicPr>
        <p:blipFill>
          <a:blip r:embed="rId4"/>
          <a:stretch>
            <a:fillRect/>
          </a:stretch>
        </p:blipFill>
        <p:spPr>
          <a:xfrm>
            <a:off x="765000" y="3075000"/>
            <a:ext cx="300000" cy="300000"/>
          </a:xfrm>
          <a:prstGeom prst="rect">
            <a:avLst/>
          </a:prstGeom>
        </p:spPr>
      </p:pic>
      <p:sp>
        <p:nvSpPr>
          <p:cNvPr id="111" name="S112"/>
          <p:cNvSpPr txBox="1"/>
          <p:nvPr/>
        </p:nvSpPr>
        <p:spPr>
          <a:xfrm>
            <a:off x="5986000" y="3628000"/>
            <a:ext cx="220000" cy="114000"/>
          </a:xfrm>
          <a:prstGeom prst="down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13" name="S114"/>
          <p:cNvSpPr txBox="1"/>
          <p:nvPr/>
        </p:nvSpPr>
        <p:spPr>
          <a:xfrm>
            <a:off x="600000" y="3760000"/>
            <a:ext cx="10992000" cy="770000"/>
          </a:xfrm>
          <a:prstGeom prst="rect">
            <a:avLst/>
          </a:prstGeom>
          <a:solidFill>
            <a:srgbClr val="F4F7F9"/>
          </a:solidFill>
          <a:ln w="19050">
            <a:solidFill>
              <a:srgbClr val="156082"/>
            </a:solidFill>
          </a:ln>
        </p:spPr>
        <p:txBody>
          <a:bodyPr wrap="square" lIns="155448" tIns="116586" rIns="155448" bIns="116586" anchor="ctr">
            <a:normAutofit/>
          </a:bodyPr>
          <a:lstStyle/>
          <a:p>
            <a:pPr marL="520000" indent="0">
              <a:spcBef>
                <a:spcPts val="0"/>
              </a:spcBef>
              <a:buNone/>
            </a:pPr>
            <a:r>
              <a:rPr lang="en-GB" sz="1500" b="1" dirty="0">
                <a:solidFill>
                  <a:srgbClr val="156082"/>
                </a:solidFill>
              </a:rPr>
              <a:t>Service and Control Layer</a:t>
            </a:r>
          </a:p>
          <a:p>
            <a:pPr marL="520000" indent="0">
              <a:spcBef>
                <a:spcPts val="70"/>
              </a:spcBef>
              <a:buNone/>
            </a:pPr>
            <a:r>
              <a:rPr lang="en-GB" sz="1300" dirty="0">
                <a:solidFill>
                  <a:srgbClr val="3F3F3F"/>
                </a:solidFill>
              </a:rPr>
              <a:t>mobility   ·   session   ·   QoS   ·   policy   ·   data management   ·   registry and discovery   ·   trust and identity</a:t>
            </a:r>
          </a:p>
        </p:txBody>
      </p:sp>
      <p:pic>
        <p:nvPicPr>
          <p:cNvPr id="115" name="Icon"/>
          <p:cNvPicPr>
            <a:picLocks noChangeAspect="1"/>
          </p:cNvPicPr>
          <p:nvPr/>
        </p:nvPicPr>
        <p:blipFill>
          <a:blip r:embed="rId5"/>
          <a:stretch>
            <a:fillRect/>
          </a:stretch>
        </p:blipFill>
        <p:spPr>
          <a:xfrm>
            <a:off x="765000" y="3995000"/>
            <a:ext cx="300000" cy="300000"/>
          </a:xfrm>
          <a:prstGeom prst="rect">
            <a:avLst/>
          </a:prstGeom>
        </p:spPr>
      </p:pic>
      <p:sp>
        <p:nvSpPr>
          <p:cNvPr id="116" name="S117"/>
          <p:cNvSpPr txBox="1"/>
          <p:nvPr/>
        </p:nvSpPr>
        <p:spPr>
          <a:xfrm>
            <a:off x="5986000" y="4548000"/>
            <a:ext cx="220000" cy="114000"/>
          </a:xfrm>
          <a:prstGeom prst="downArrow">
            <a:avLst/>
          </a:prstGeom>
          <a:solidFill>
            <a:srgbClr val="156082"/>
          </a:solidFill>
          <a:ln>
            <a:noFill/>
          </a:ln>
        </p:spPr>
        <p:txBody>
          <a:bodyPr wrap="square" lIns="155448" tIns="116586" rIns="155448" bIns="116586" anchor="t">
            <a:normAutofit fontScale="25000" lnSpcReduction="20000"/>
          </a:bodyPr>
          <a:lstStyle/>
          <a:p>
            <a:endParaRPr lang="en-GB"/>
          </a:p>
        </p:txBody>
      </p:sp>
      <p:sp>
        <p:nvSpPr>
          <p:cNvPr id="118" name="S119"/>
          <p:cNvSpPr txBox="1"/>
          <p:nvPr/>
        </p:nvSpPr>
        <p:spPr>
          <a:xfrm>
            <a:off x="600000" y="4680000"/>
            <a:ext cx="10992000" cy="770000"/>
          </a:xfrm>
          <a:prstGeom prst="rect">
            <a:avLst/>
          </a:prstGeom>
          <a:solidFill>
            <a:srgbClr val="FFFFFF"/>
          </a:solidFill>
          <a:ln w="19050">
            <a:solidFill>
              <a:srgbClr val="156082"/>
            </a:solidFill>
          </a:ln>
        </p:spPr>
        <p:txBody>
          <a:bodyPr wrap="square" lIns="155448" tIns="116586" rIns="155448" bIns="116586" anchor="ctr">
            <a:normAutofit/>
          </a:bodyPr>
          <a:lstStyle/>
          <a:p>
            <a:pPr marL="520000" indent="0">
              <a:spcBef>
                <a:spcPts val="0"/>
              </a:spcBef>
              <a:buNone/>
            </a:pPr>
            <a:r>
              <a:rPr lang="en-GB" sz="1500" b="1" dirty="0">
                <a:solidFill>
                  <a:srgbClr val="156082"/>
                </a:solidFill>
              </a:rPr>
              <a:t>Connectivity and Resource Layer</a:t>
            </a:r>
          </a:p>
          <a:p>
            <a:pPr marL="520000" indent="0">
              <a:spcBef>
                <a:spcPts val="70"/>
              </a:spcBef>
              <a:buNone/>
            </a:pPr>
            <a:r>
              <a:rPr lang="en-GB" sz="1300" dirty="0">
                <a:solidFill>
                  <a:srgbClr val="3F3F3F"/>
                </a:solidFill>
              </a:rPr>
              <a:t>access   ·   core transport   ·   edge compute   ·   cloud   ·   NTN   ·   fixed, mobile and Wi-Fi</a:t>
            </a:r>
          </a:p>
        </p:txBody>
      </p:sp>
      <p:pic>
        <p:nvPicPr>
          <p:cNvPr id="120" name="Icon"/>
          <p:cNvPicPr>
            <a:picLocks noChangeAspect="1"/>
          </p:cNvPicPr>
          <p:nvPr/>
        </p:nvPicPr>
        <p:blipFill>
          <a:blip r:embed="rId6"/>
          <a:stretch>
            <a:fillRect/>
          </a:stretch>
        </p:blipFill>
        <p:spPr>
          <a:xfrm>
            <a:off x="765000" y="4915000"/>
            <a:ext cx="300000" cy="300000"/>
          </a:xfrm>
          <a:prstGeom prst="rect">
            <a:avLst/>
          </a:prstGeom>
        </p:spPr>
      </p:pic>
      <p:sp>
        <p:nvSpPr>
          <p:cNvPr id="121" name="S122"/>
          <p:cNvSpPr txBox="1"/>
          <p:nvPr/>
        </p:nvSpPr>
        <p:spPr>
          <a:xfrm>
            <a:off x="600000" y="5660000"/>
            <a:ext cx="10992000" cy="560000"/>
          </a:xfrm>
          <a:prstGeom prst="rect">
            <a:avLst/>
          </a:prstGeom>
          <a:noFill/>
          <a:ln>
            <a:noFill/>
          </a:ln>
        </p:spPr>
        <p:txBody>
          <a:bodyPr wrap="square" lIns="0" tIns="0" rIns="0" bIns="0" anchor="ctr">
            <a:normAutofit/>
          </a:bodyPr>
          <a:lstStyle/>
          <a:p>
            <a:pPr marL="0" indent="0">
              <a:spcBef>
                <a:spcPts val="0"/>
              </a:spcBef>
              <a:buNone/>
            </a:pPr>
            <a:r>
              <a:rPr lang="en-GB" sz="1200" b="1" dirty="0">
                <a:solidFill>
                  <a:srgbClr val="156082"/>
                </a:solidFill>
              </a:rPr>
              <a:t>Key principle   </a:t>
            </a:r>
            <a:r>
              <a:rPr lang="en-GB" sz="1350" dirty="0">
                <a:solidFill>
                  <a:srgbClr val="3F3F3F"/>
                </a:solidFill>
              </a:rPr>
              <a:t>Preserve proven 5G concepts, extend exposure and analytics, treat compute as a first-class resource and support heterogeneous access.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000" y="300000"/>
            <a:ext cx="8692000" cy="820000"/>
          </a:xfrm>
        </p:spPr>
        <p:txBody>
          <a:bodyPr anchor="ctr">
            <a:normAutofit/>
          </a:bodyPr>
          <a:lstStyle/>
          <a:p>
            <a:r>
              <a:rPr lang="en-GB" sz="2800" dirty="0"/>
              <a:t>From 5G Media Streaming to 6G Media Delivery</a:t>
            </a:r>
          </a:p>
        </p:txBody>
      </p:sp>
      <p:sp>
        <p:nvSpPr>
          <p:cNvPr id="394" name="S395"/>
          <p:cNvSpPr txBox="1"/>
          <p:nvPr/>
        </p:nvSpPr>
        <p:spPr>
          <a:xfrm>
            <a:off x="600000" y="1340000"/>
            <a:ext cx="10992000" cy="800000"/>
          </a:xfrm>
          <a:prstGeom prst="rect">
            <a:avLst/>
          </a:prstGeom>
          <a:solidFill>
            <a:srgbClr val="F4F7F9"/>
          </a:solidFill>
          <a:ln w="12700">
            <a:solidFill>
              <a:srgbClr val="CBD5DC"/>
            </a:solidFill>
          </a:ln>
        </p:spPr>
        <p:txBody>
          <a:bodyPr wrap="square" lIns="155448" tIns="116586" rIns="155448" bIns="116586" anchor="ctr">
            <a:normAutofit/>
          </a:bodyPr>
          <a:lstStyle/>
          <a:p>
            <a:pPr marL="520000" indent="0">
              <a:spcBef>
                <a:spcPts val="0"/>
              </a:spcBef>
              <a:buNone/>
            </a:pPr>
            <a:r>
              <a:rPr lang="en-GB" sz="1500" dirty="0">
                <a:solidFill>
                  <a:srgbClr val="3F3F3F"/>
                </a:solidFill>
              </a:rPr>
              <a:t>5GMS provides a proven service-layer foundation that separates application logic from network implementation.</a:t>
            </a:r>
          </a:p>
        </p:txBody>
      </p:sp>
      <p:pic>
        <p:nvPicPr>
          <p:cNvPr id="396" name="Icon"/>
          <p:cNvPicPr>
            <a:picLocks noChangeAspect="1"/>
          </p:cNvPicPr>
          <p:nvPr/>
        </p:nvPicPr>
        <p:blipFill>
          <a:blip r:embed="rId3"/>
          <a:stretch>
            <a:fillRect/>
          </a:stretch>
        </p:blipFill>
        <p:spPr>
          <a:xfrm>
            <a:off x="750000" y="1530000"/>
            <a:ext cx="420000" cy="420000"/>
          </a:xfrm>
          <a:prstGeom prst="rect">
            <a:avLst/>
          </a:prstGeom>
        </p:spPr>
      </p:pic>
      <p:sp>
        <p:nvSpPr>
          <p:cNvPr id="397" name="S398"/>
          <p:cNvSpPr txBox="1"/>
          <p:nvPr/>
        </p:nvSpPr>
        <p:spPr>
          <a:xfrm>
            <a:off x="600000" y="2270000"/>
            <a:ext cx="10992000" cy="800000"/>
          </a:xfrm>
          <a:prstGeom prst="rect">
            <a:avLst/>
          </a:prstGeom>
          <a:solidFill>
            <a:srgbClr val="FFFFFF"/>
          </a:solidFill>
          <a:ln w="12700">
            <a:solidFill>
              <a:srgbClr val="CBD5DC"/>
            </a:solidFill>
          </a:ln>
        </p:spPr>
        <p:txBody>
          <a:bodyPr wrap="square" lIns="155448" tIns="116586" rIns="155448" bIns="116586" anchor="ctr">
            <a:normAutofit/>
          </a:bodyPr>
          <a:lstStyle/>
          <a:p>
            <a:pPr marL="520000" indent="0">
              <a:spcBef>
                <a:spcPts val="0"/>
              </a:spcBef>
              <a:buNone/>
            </a:pPr>
            <a:r>
              <a:rPr lang="en-GB" sz="1500" dirty="0">
                <a:solidFill>
                  <a:srgbClr val="3F3F3F"/>
                </a:solidFill>
              </a:rPr>
              <a:t>AMD Phase 2 improves observability, rate guidance, latency control, multi-source robustness and unicast-broadcast integration.</a:t>
            </a:r>
          </a:p>
        </p:txBody>
      </p:sp>
      <p:pic>
        <p:nvPicPr>
          <p:cNvPr id="399" name="Icon"/>
          <p:cNvPicPr>
            <a:picLocks noChangeAspect="1"/>
          </p:cNvPicPr>
          <p:nvPr/>
        </p:nvPicPr>
        <p:blipFill>
          <a:blip r:embed="rId4"/>
          <a:stretch>
            <a:fillRect/>
          </a:stretch>
        </p:blipFill>
        <p:spPr>
          <a:xfrm>
            <a:off x="750000" y="2460000"/>
            <a:ext cx="420000" cy="420000"/>
          </a:xfrm>
          <a:prstGeom prst="rect">
            <a:avLst/>
          </a:prstGeom>
        </p:spPr>
      </p:pic>
      <p:sp>
        <p:nvSpPr>
          <p:cNvPr id="400" name="S401"/>
          <p:cNvSpPr txBox="1"/>
          <p:nvPr/>
        </p:nvSpPr>
        <p:spPr>
          <a:xfrm>
            <a:off x="600000" y="3200000"/>
            <a:ext cx="10992000" cy="800000"/>
          </a:xfrm>
          <a:prstGeom prst="rect">
            <a:avLst/>
          </a:prstGeom>
          <a:solidFill>
            <a:srgbClr val="F4F7F9"/>
          </a:solidFill>
          <a:ln w="12700">
            <a:solidFill>
              <a:srgbClr val="CBD5DC"/>
            </a:solidFill>
          </a:ln>
        </p:spPr>
        <p:txBody>
          <a:bodyPr wrap="square" lIns="155448" tIns="116586" rIns="155448" bIns="116586" anchor="ctr">
            <a:normAutofit/>
          </a:bodyPr>
          <a:lstStyle/>
          <a:p>
            <a:pPr marL="520000" indent="0">
              <a:spcBef>
                <a:spcPts val="0"/>
              </a:spcBef>
              <a:buNone/>
            </a:pPr>
            <a:r>
              <a:rPr lang="en-GB" sz="1500" dirty="0">
                <a:solidFill>
                  <a:srgbClr val="3F3F3F"/>
                </a:solidFill>
              </a:rPr>
              <a:t>Common media, HTTP and transport mechanisms provide the broadly deployable baseline.</a:t>
            </a:r>
          </a:p>
        </p:txBody>
      </p:sp>
      <p:pic>
        <p:nvPicPr>
          <p:cNvPr id="402" name="Icon"/>
          <p:cNvPicPr>
            <a:picLocks noChangeAspect="1"/>
          </p:cNvPicPr>
          <p:nvPr/>
        </p:nvPicPr>
        <p:blipFill>
          <a:blip r:embed="rId5"/>
          <a:stretch>
            <a:fillRect/>
          </a:stretch>
        </p:blipFill>
        <p:spPr>
          <a:xfrm>
            <a:off x="750000" y="3390000"/>
            <a:ext cx="420000" cy="420000"/>
          </a:xfrm>
          <a:prstGeom prst="rect">
            <a:avLst/>
          </a:prstGeom>
        </p:spPr>
      </p:pic>
      <p:sp>
        <p:nvSpPr>
          <p:cNvPr id="403" name="S404"/>
          <p:cNvSpPr txBox="1"/>
          <p:nvPr/>
        </p:nvSpPr>
        <p:spPr>
          <a:xfrm>
            <a:off x="600000" y="4130000"/>
            <a:ext cx="10992000" cy="800000"/>
          </a:xfrm>
          <a:prstGeom prst="rect">
            <a:avLst/>
          </a:prstGeom>
          <a:solidFill>
            <a:srgbClr val="FFFFFF"/>
          </a:solidFill>
          <a:ln w="12700">
            <a:solidFill>
              <a:srgbClr val="CBD5DC"/>
            </a:solidFill>
          </a:ln>
        </p:spPr>
        <p:txBody>
          <a:bodyPr wrap="square" lIns="155448" tIns="116586" rIns="155448" bIns="116586" anchor="ctr">
            <a:normAutofit/>
          </a:bodyPr>
          <a:lstStyle/>
          <a:p>
            <a:pPr marL="520000" indent="0">
              <a:spcBef>
                <a:spcPts val="0"/>
              </a:spcBef>
              <a:buNone/>
            </a:pPr>
            <a:r>
              <a:rPr lang="en-GB" sz="1500" dirty="0">
                <a:solidFill>
                  <a:srgbClr val="3F3F3F"/>
                </a:solidFill>
              </a:rPr>
              <a:t>5G-MAG Reference Tools provide an open path from specifications to implementation and trial experience.</a:t>
            </a:r>
          </a:p>
        </p:txBody>
      </p:sp>
      <p:pic>
        <p:nvPicPr>
          <p:cNvPr id="405" name="Icon"/>
          <p:cNvPicPr>
            <a:picLocks noChangeAspect="1"/>
          </p:cNvPicPr>
          <p:nvPr/>
        </p:nvPicPr>
        <p:blipFill>
          <a:blip r:embed="rId6"/>
          <a:stretch>
            <a:fillRect/>
          </a:stretch>
        </p:blipFill>
        <p:spPr>
          <a:xfrm>
            <a:off x="750000" y="4320000"/>
            <a:ext cx="420000" cy="420000"/>
          </a:xfrm>
          <a:prstGeom prst="rect">
            <a:avLst/>
          </a:prstGeom>
        </p:spPr>
      </p:pic>
      <p:sp>
        <p:nvSpPr>
          <p:cNvPr id="406" name="S407"/>
          <p:cNvSpPr txBox="1"/>
          <p:nvPr/>
        </p:nvSpPr>
        <p:spPr>
          <a:xfrm>
            <a:off x="600000" y="5060000"/>
            <a:ext cx="10992000" cy="800000"/>
          </a:xfrm>
          <a:prstGeom prst="rect">
            <a:avLst/>
          </a:prstGeom>
          <a:solidFill>
            <a:srgbClr val="F4F7F9"/>
          </a:solidFill>
          <a:ln w="12700">
            <a:solidFill>
              <a:srgbClr val="CBD5DC"/>
            </a:solidFill>
          </a:ln>
        </p:spPr>
        <p:txBody>
          <a:bodyPr wrap="square" lIns="155448" tIns="116586" rIns="155448" bIns="116586" anchor="ctr">
            <a:normAutofit/>
          </a:bodyPr>
          <a:lstStyle/>
          <a:p>
            <a:pPr marL="520000" indent="0">
              <a:spcBef>
                <a:spcPts val="0"/>
              </a:spcBef>
              <a:buNone/>
            </a:pPr>
            <a:r>
              <a:rPr lang="en-GB" sz="1500" dirty="0">
                <a:solidFill>
                  <a:srgbClr val="3F3F3F"/>
                </a:solidFill>
              </a:rPr>
              <a:t>System-independent deployment preserves reusable media functions and prepares their evolution toward 6G.</a:t>
            </a:r>
          </a:p>
        </p:txBody>
      </p:sp>
      <p:pic>
        <p:nvPicPr>
          <p:cNvPr id="408" name="Icon"/>
          <p:cNvPicPr>
            <a:picLocks noChangeAspect="1"/>
          </p:cNvPicPr>
          <p:nvPr/>
        </p:nvPicPr>
        <p:blipFill>
          <a:blip r:embed="rId7"/>
          <a:stretch>
            <a:fillRect/>
          </a:stretch>
        </p:blipFill>
        <p:spPr>
          <a:xfrm>
            <a:off x="750000" y="5250000"/>
            <a:ext cx="420000" cy="4200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0E3AC-A8D8-AAA6-ED59-8439DE163F19}"/>
            </a:ext>
          </a:extLst>
        </p:cNvPr>
        <p:cNvGrpSpPr/>
        <p:nvPr/>
      </p:nvGrpSpPr>
      <p:grpSpPr>
        <a:xfrm>
          <a:off x="0" y="0"/>
          <a:ext cx="0" cy="0"/>
          <a:chOff x="0" y="0"/>
          <a:chExt cx="0" cy="0"/>
        </a:xfrm>
      </p:grpSpPr>
      <p:sp>
        <p:nvSpPr>
          <p:cNvPr id="22531" name="Title 1">
            <a:extLst>
              <a:ext uri="{FF2B5EF4-FFF2-40B4-BE49-F238E27FC236}">
                <a16:creationId xmlns:a16="http://schemas.microsoft.com/office/drawing/2014/main" id="{D063F66B-C31E-D774-2645-0803925980E0}"/>
              </a:ext>
            </a:extLst>
          </p:cNvPr>
          <p:cNvSpPr>
            <a:spLocks noGrp="1"/>
          </p:cNvSpPr>
          <p:nvPr>
            <p:ph type="title"/>
          </p:nvPr>
        </p:nvSpPr>
        <p:spPr>
          <a:xfrm>
            <a:off x="3310359" y="3216723"/>
            <a:ext cx="7915034" cy="1006475"/>
          </a:xfrm>
        </p:spPr>
        <p:txBody>
          <a:bodyPr>
            <a:normAutofit/>
          </a:bodyPr>
          <a:lstStyle/>
          <a:p>
            <a:pPr eaLnBrk="1" hangingPunct="1"/>
            <a:r>
              <a:rPr lang="en-GB" altLang="en-US">
                <a:solidFill>
                  <a:schemeClr val="accent1"/>
                </a:solidFill>
                <a:latin typeface="+mn-lt"/>
              </a:rPr>
              <a:t>Thank you</a:t>
            </a:r>
          </a:p>
        </p:txBody>
      </p:sp>
      <p:sp>
        <p:nvSpPr>
          <p:cNvPr id="4" name="Rectangle 3">
            <a:extLst>
              <a:ext uri="{FF2B5EF4-FFF2-40B4-BE49-F238E27FC236}">
                <a16:creationId xmlns:a16="http://schemas.microsoft.com/office/drawing/2014/main" id="{48423E69-FD0E-D603-031C-3AFB9F187FF6}"/>
              </a:ext>
            </a:extLst>
          </p:cNvPr>
          <p:cNvSpPr/>
          <p:nvPr/>
        </p:nvSpPr>
        <p:spPr>
          <a:xfrm>
            <a:off x="662709" y="1565691"/>
            <a:ext cx="5433291" cy="923330"/>
          </a:xfrm>
          <a:prstGeom prst="rect">
            <a:avLst/>
          </a:prstGeom>
        </p:spPr>
        <p:txBody>
          <a:bodyPr wrap="square">
            <a:spAutoFit/>
          </a:bodyPr>
          <a:lstStyle/>
          <a:p>
            <a:pPr marL="608013" indent="-608013" eaLnBrk="1" hangingPunct="1">
              <a:buSzPct val="150000"/>
              <a:buBlip>
                <a:blip r:embed="rId3"/>
              </a:buBlip>
              <a:defRPr/>
            </a:pPr>
            <a:endParaRPr lang="en-GB" altLang="en-US">
              <a:latin typeface="+mn-lt"/>
            </a:endParaRPr>
          </a:p>
          <a:p>
            <a:pPr marL="608013" indent="-608013" eaLnBrk="1" hangingPunct="1">
              <a:buSzPct val="150000"/>
              <a:buBlip>
                <a:blip r:embed="rId3"/>
              </a:buBlip>
              <a:defRPr/>
            </a:pPr>
            <a:endParaRPr lang="en-GB" altLang="en-US">
              <a:latin typeface="+mn-lt"/>
            </a:endParaRPr>
          </a:p>
          <a:p>
            <a:pPr marL="608013" indent="-608013" eaLnBrk="1" hangingPunct="1">
              <a:buSzPct val="150000"/>
              <a:buBlip>
                <a:blip r:embed="rId3"/>
              </a:buBlip>
              <a:defRPr/>
            </a:pPr>
            <a:endParaRPr lang="en-GB" altLang="en-US">
              <a:latin typeface="+mn-lt"/>
            </a:endParaRPr>
          </a:p>
        </p:txBody>
      </p:sp>
    </p:spTree>
    <p:extLst>
      <p:ext uri="{BB962C8B-B14F-4D97-AF65-F5344CB8AC3E}">
        <p14:creationId xmlns:p14="http://schemas.microsoft.com/office/powerpoint/2010/main" val="2807542811"/>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1">
            <a:extLst>
              <a:ext uri="{FF2B5EF4-FFF2-40B4-BE49-F238E27FC236}">
                <a16:creationId xmlns:a16="http://schemas.microsoft.com/office/drawing/2014/main" id="{B155CE37-53AC-4287-A4FB-DBCB4E0F970F}"/>
              </a:ext>
            </a:extLst>
          </p:cNvPr>
          <p:cNvSpPr>
            <a:spLocks noGrp="1"/>
          </p:cNvSpPr>
          <p:nvPr>
            <p:ph type="title"/>
          </p:nvPr>
        </p:nvSpPr>
        <p:spPr>
          <a:xfrm>
            <a:off x="533399" y="253604"/>
            <a:ext cx="9500000" cy="1006475"/>
          </a:xfrm>
        </p:spPr>
        <p:txBody>
          <a:bodyPr>
            <a:normAutofit/>
          </a:bodyPr>
          <a:lstStyle/>
          <a:p>
            <a:pPr eaLnBrk="1" hangingPunct="1"/>
            <a:r>
              <a:rPr lang="en-GB" altLang="en-US" sz="2400">
                <a:solidFill>
                  <a:schemeClr val="accent1"/>
                </a:solidFill>
                <a:latin typeface="+mn-lt"/>
              </a:rPr>
              <a:t>3GPP SA4: multimedia codecs, systems and services</a:t>
            </a:r>
          </a:p>
        </p:txBody>
      </p:sp>
      <p:sp>
        <p:nvSpPr>
          <p:cNvPr id="3" name="subtitle">
            <a:extLst>
              <a:ext uri="{FF2B5EF4-FFF2-40B4-BE49-F238E27FC236}">
                <a16:creationId xmlns:a16="http://schemas.microsoft.com/office/drawing/2014/main" id="{45677E26-F3CC-9206-C49A-F9865BAB65D7}"/>
              </a:ext>
            </a:extLst>
          </p:cNvPr>
          <p:cNvSpPr>
            <a:spLocks noGrp="1"/>
          </p:cNvSpPr>
          <p:nvPr/>
        </p:nvSpPr>
        <p:spPr>
          <a:xfrm>
            <a:off x="533400" y="952500"/>
            <a:ext cx="9400000" cy="500000"/>
          </a:xfrm>
          <a:prstGeom prst="rect">
            <a:avLst/>
          </a:prstGeom>
          <a:noFill/>
          <a:ln w="0">
            <a:noFill/>
            <a:prstDash val="solid"/>
          </a:ln>
        </p:spPr>
        <p:txBody>
          <a:bodyPr anchor="t">
            <a:normAutofit fontScale="92500"/>
          </a:bodyPr>
          <a:lstStyle/>
          <a:p>
            <a:pPr algn="l">
              <a:defRPr sz="1600" b="0">
                <a:solidFill>
                  <a:srgbClr val="4A5A66"/>
                </a:solidFill>
                <a:latin typeface="+mn-lt"/>
                <a:ea typeface="+mn-ea"/>
                <a:cs typeface="+mn-cs"/>
              </a:defRPr>
            </a:pPr>
            <a:r>
              <a:rPr lang="en-US" sz="1600" b="0">
                <a:solidFill>
                  <a:srgbClr val="4A5A66"/>
                </a:solidFill>
                <a:latin typeface="+mn-lt"/>
                <a:ea typeface="+mn-ea"/>
                <a:cs typeface="+mn-cs"/>
              </a:rPr>
              <a:t>Four specialized sub-working groups develop the technical building blocks for end-to-end media experiences</a:t>
            </a:r>
          </a:p>
        </p:txBody>
      </p:sp>
      <p:sp>
        <p:nvSpPr>
          <p:cNvPr id="5" name="hub-anchor">
            <a:extLst>
              <a:ext uri="{FF2B5EF4-FFF2-40B4-BE49-F238E27FC236}">
                <a16:creationId xmlns:a16="http://schemas.microsoft.com/office/drawing/2014/main" id="{5FABF14C-AC0E-052B-C5E8-739D6C4F5D99}"/>
              </a:ext>
            </a:extLst>
          </p:cNvPr>
          <p:cNvSpPr>
            <a:spLocks noGrp="1"/>
          </p:cNvSpPr>
          <p:nvPr/>
        </p:nvSpPr>
        <p:spPr>
          <a:xfrm>
            <a:off x="4095750" y="1524000"/>
            <a:ext cx="4000500" cy="952500"/>
          </a:xfrm>
          <a:prstGeom prst="roundRect">
            <a:avLst>
              <a:gd name="adj" fmla="val 8000"/>
            </a:avLst>
          </a:prstGeom>
          <a:noFill/>
          <a:ln w="0">
            <a:noFill/>
            <a:prstDash val="solid"/>
          </a:ln>
        </p:spPr>
        <p:txBody>
          <a:bodyPr/>
          <a:lstStyle/>
          <a:p>
            <a:endParaRPr lang="en-US"/>
          </a:p>
        </p:txBody>
      </p:sp>
      <p:sp>
        <p:nvSpPr>
          <p:cNvPr id="7" name="card-anchor-1">
            <a:extLst>
              <a:ext uri="{FF2B5EF4-FFF2-40B4-BE49-F238E27FC236}">
                <a16:creationId xmlns:a16="http://schemas.microsoft.com/office/drawing/2014/main" id="{BF813991-E079-8E65-7057-8832DA513AC9}"/>
              </a:ext>
            </a:extLst>
          </p:cNvPr>
          <p:cNvSpPr>
            <a:spLocks noGrp="1"/>
          </p:cNvSpPr>
          <p:nvPr/>
        </p:nvSpPr>
        <p:spPr>
          <a:xfrm>
            <a:off x="457200" y="3143250"/>
            <a:ext cx="2571750" cy="2571750"/>
          </a:xfrm>
          <a:prstGeom prst="roundRect">
            <a:avLst>
              <a:gd name="adj" fmla="val 2963"/>
            </a:avLst>
          </a:prstGeom>
          <a:noFill/>
          <a:ln w="0">
            <a:noFill/>
            <a:prstDash val="solid"/>
          </a:ln>
        </p:spPr>
        <p:txBody>
          <a:bodyPr/>
          <a:lstStyle/>
          <a:p>
            <a:endParaRPr lang="en-US"/>
          </a:p>
        </p:txBody>
      </p:sp>
      <p:sp>
        <p:nvSpPr>
          <p:cNvPr id="8" name="card-anchor-2">
            <a:extLst>
              <a:ext uri="{FF2B5EF4-FFF2-40B4-BE49-F238E27FC236}">
                <a16:creationId xmlns:a16="http://schemas.microsoft.com/office/drawing/2014/main" id="{3AEFAF32-E394-C9D4-A176-2BDE017A5D48}"/>
              </a:ext>
            </a:extLst>
          </p:cNvPr>
          <p:cNvSpPr>
            <a:spLocks noGrp="1"/>
          </p:cNvSpPr>
          <p:nvPr/>
        </p:nvSpPr>
        <p:spPr>
          <a:xfrm>
            <a:off x="3362325" y="3143250"/>
            <a:ext cx="2571750" cy="2571750"/>
          </a:xfrm>
          <a:prstGeom prst="roundRect">
            <a:avLst>
              <a:gd name="adj" fmla="val 2963"/>
            </a:avLst>
          </a:prstGeom>
          <a:noFill/>
          <a:ln w="0">
            <a:noFill/>
            <a:prstDash val="solid"/>
          </a:ln>
        </p:spPr>
        <p:txBody>
          <a:bodyPr/>
          <a:lstStyle/>
          <a:p>
            <a:endParaRPr lang="en-US"/>
          </a:p>
        </p:txBody>
      </p:sp>
      <p:sp>
        <p:nvSpPr>
          <p:cNvPr id="9" name="card-anchor-3">
            <a:extLst>
              <a:ext uri="{FF2B5EF4-FFF2-40B4-BE49-F238E27FC236}">
                <a16:creationId xmlns:a16="http://schemas.microsoft.com/office/drawing/2014/main" id="{2BC667A6-0F26-288D-B463-2A277EDEE2E0}"/>
              </a:ext>
            </a:extLst>
          </p:cNvPr>
          <p:cNvSpPr>
            <a:spLocks noGrp="1"/>
          </p:cNvSpPr>
          <p:nvPr/>
        </p:nvSpPr>
        <p:spPr>
          <a:xfrm>
            <a:off x="6267450" y="3143250"/>
            <a:ext cx="2571750" cy="2571750"/>
          </a:xfrm>
          <a:prstGeom prst="roundRect">
            <a:avLst>
              <a:gd name="adj" fmla="val 2963"/>
            </a:avLst>
          </a:prstGeom>
          <a:noFill/>
          <a:ln w="0">
            <a:noFill/>
            <a:prstDash val="solid"/>
          </a:ln>
        </p:spPr>
        <p:txBody>
          <a:bodyPr/>
          <a:lstStyle/>
          <a:p>
            <a:endParaRPr lang="en-US"/>
          </a:p>
        </p:txBody>
      </p:sp>
      <p:sp>
        <p:nvSpPr>
          <p:cNvPr id="10" name="card-anchor-4">
            <a:extLst>
              <a:ext uri="{FF2B5EF4-FFF2-40B4-BE49-F238E27FC236}">
                <a16:creationId xmlns:a16="http://schemas.microsoft.com/office/drawing/2014/main" id="{B0182389-9DEB-CACA-866D-298FCC3064AD}"/>
              </a:ext>
            </a:extLst>
          </p:cNvPr>
          <p:cNvSpPr>
            <a:spLocks noGrp="1"/>
          </p:cNvSpPr>
          <p:nvPr/>
        </p:nvSpPr>
        <p:spPr>
          <a:xfrm>
            <a:off x="9172575" y="3143250"/>
            <a:ext cx="2571750" cy="2571750"/>
          </a:xfrm>
          <a:prstGeom prst="roundRect">
            <a:avLst>
              <a:gd name="adj" fmla="val 2963"/>
            </a:avLst>
          </a:prstGeom>
          <a:noFill/>
          <a:ln w="0">
            <a:noFill/>
            <a:prstDash val="solid"/>
          </a:ln>
        </p:spPr>
        <p:txBody>
          <a:bodyPr/>
          <a:lstStyle/>
          <a:p>
            <a:endParaRPr lang="en-US"/>
          </a:p>
        </p:txBody>
      </p:sp>
      <p:cxnSp>
        <p:nvCxnSpPr>
          <p:cNvPr id="11" name="Connecteur droit avec flèche 10">
            <a:extLst>
              <a:ext uri="{FF2B5EF4-FFF2-40B4-BE49-F238E27FC236}">
                <a16:creationId xmlns:a16="http://schemas.microsoft.com/office/drawing/2014/main" id="{8538824B-BBCC-A2E7-ABA6-9C327EA898ED}"/>
              </a:ext>
            </a:extLst>
          </p:cNvPr>
          <p:cNvCxnSpPr>
            <a:stCxn id="5" idx="2"/>
            <a:endCxn id="7" idx="0"/>
          </p:cNvCxnSpPr>
          <p:nvPr/>
        </p:nvCxnSpPr>
        <p:spPr>
          <a:xfrm flipH="1">
            <a:off x="1743075" y="2476500"/>
            <a:ext cx="4352925" cy="666750"/>
          </a:xfrm>
          <a:prstGeom prst="straightConnector1">
            <a:avLst/>
          </a:prstGeom>
          <a:ln w="19050">
            <a:solidFill>
              <a:srgbClr val="AEB7C2"/>
            </a:solidFill>
            <a:prstDash val="solid"/>
          </a:ln>
        </p:spPr>
      </p:cxnSp>
      <p:cxnSp>
        <p:nvCxnSpPr>
          <p:cNvPr id="12" name="Connecteur droit avec flèche 11">
            <a:extLst>
              <a:ext uri="{FF2B5EF4-FFF2-40B4-BE49-F238E27FC236}">
                <a16:creationId xmlns:a16="http://schemas.microsoft.com/office/drawing/2014/main" id="{069F1B1C-90AF-9369-D345-E0F8F922A61E}"/>
              </a:ext>
            </a:extLst>
          </p:cNvPr>
          <p:cNvCxnSpPr>
            <a:stCxn id="5" idx="2"/>
            <a:endCxn id="8" idx="0"/>
          </p:cNvCxnSpPr>
          <p:nvPr/>
        </p:nvCxnSpPr>
        <p:spPr>
          <a:xfrm flipH="1">
            <a:off x="4648200" y="2476500"/>
            <a:ext cx="1447800" cy="666750"/>
          </a:xfrm>
          <a:prstGeom prst="straightConnector1">
            <a:avLst/>
          </a:prstGeom>
          <a:ln w="19050">
            <a:solidFill>
              <a:srgbClr val="AEB7C2"/>
            </a:solidFill>
            <a:prstDash val="solid"/>
          </a:ln>
        </p:spPr>
      </p:cxnSp>
      <p:cxnSp>
        <p:nvCxnSpPr>
          <p:cNvPr id="13" name="Connecteur droit avec flèche 12">
            <a:extLst>
              <a:ext uri="{FF2B5EF4-FFF2-40B4-BE49-F238E27FC236}">
                <a16:creationId xmlns:a16="http://schemas.microsoft.com/office/drawing/2014/main" id="{49FDF752-D395-52B6-D0D3-FE15A7012F14}"/>
              </a:ext>
            </a:extLst>
          </p:cNvPr>
          <p:cNvCxnSpPr>
            <a:stCxn id="5" idx="2"/>
            <a:endCxn id="9" idx="0"/>
          </p:cNvCxnSpPr>
          <p:nvPr/>
        </p:nvCxnSpPr>
        <p:spPr>
          <a:xfrm>
            <a:off x="6096000" y="2476500"/>
            <a:ext cx="1457325" cy="666750"/>
          </a:xfrm>
          <a:prstGeom prst="straightConnector1">
            <a:avLst/>
          </a:prstGeom>
          <a:ln w="19050">
            <a:solidFill>
              <a:srgbClr val="AEB7C2"/>
            </a:solidFill>
            <a:prstDash val="solid"/>
          </a:ln>
        </p:spPr>
      </p:cxnSp>
      <p:cxnSp>
        <p:nvCxnSpPr>
          <p:cNvPr id="14" name="Connecteur droit avec flèche 13">
            <a:extLst>
              <a:ext uri="{FF2B5EF4-FFF2-40B4-BE49-F238E27FC236}">
                <a16:creationId xmlns:a16="http://schemas.microsoft.com/office/drawing/2014/main" id="{98AB9937-9EB6-CA6D-A9C6-5E88D293A086}"/>
              </a:ext>
            </a:extLst>
          </p:cNvPr>
          <p:cNvCxnSpPr>
            <a:stCxn id="5" idx="2"/>
            <a:endCxn id="10" idx="0"/>
          </p:cNvCxnSpPr>
          <p:nvPr/>
        </p:nvCxnSpPr>
        <p:spPr>
          <a:xfrm>
            <a:off x="6096000" y="2476500"/>
            <a:ext cx="4362450" cy="666750"/>
          </a:xfrm>
          <a:prstGeom prst="straightConnector1">
            <a:avLst/>
          </a:prstGeom>
          <a:ln w="19050">
            <a:solidFill>
              <a:srgbClr val="AEB7C2"/>
            </a:solidFill>
            <a:prstDash val="solid"/>
          </a:ln>
        </p:spPr>
      </p:cxnSp>
      <p:sp>
        <p:nvSpPr>
          <p:cNvPr id="15" name="sa4-hub">
            <a:extLst>
              <a:ext uri="{FF2B5EF4-FFF2-40B4-BE49-F238E27FC236}">
                <a16:creationId xmlns:a16="http://schemas.microsoft.com/office/drawing/2014/main" id="{AF23A051-833E-FAB7-899A-78967CD3A71E}"/>
              </a:ext>
            </a:extLst>
          </p:cNvPr>
          <p:cNvSpPr>
            <a:spLocks noGrp="1"/>
          </p:cNvSpPr>
          <p:nvPr/>
        </p:nvSpPr>
        <p:spPr>
          <a:xfrm>
            <a:off x="4095750" y="1524000"/>
            <a:ext cx="4000500" cy="952500"/>
          </a:xfrm>
          <a:prstGeom prst="roundRect">
            <a:avLst>
              <a:gd name="adj" fmla="val 12000"/>
            </a:avLst>
          </a:prstGeom>
          <a:solidFill>
            <a:srgbClr val="13294B"/>
          </a:solidFill>
          <a:ln w="9525">
            <a:solidFill>
              <a:srgbClr val="13294B"/>
            </a:solidFill>
            <a:prstDash val="solid"/>
          </a:ln>
        </p:spPr>
        <p:txBody>
          <a:bodyPr/>
          <a:lstStyle/>
          <a:p>
            <a:endParaRPr lang="en-US"/>
          </a:p>
        </p:txBody>
      </p:sp>
      <p:sp>
        <p:nvSpPr>
          <p:cNvPr id="16" name="sa4-hub-title">
            <a:extLst>
              <a:ext uri="{FF2B5EF4-FFF2-40B4-BE49-F238E27FC236}">
                <a16:creationId xmlns:a16="http://schemas.microsoft.com/office/drawing/2014/main" id="{731FFD21-D387-5113-0032-52C47EF5DDDD}"/>
              </a:ext>
            </a:extLst>
          </p:cNvPr>
          <p:cNvSpPr>
            <a:spLocks noGrp="1"/>
          </p:cNvSpPr>
          <p:nvPr/>
        </p:nvSpPr>
        <p:spPr>
          <a:xfrm>
            <a:off x="4381500" y="1685925"/>
            <a:ext cx="3429000" cy="400050"/>
          </a:xfrm>
          <a:prstGeom prst="rect">
            <a:avLst/>
          </a:prstGeom>
          <a:noFill/>
          <a:ln w="0">
            <a:noFill/>
            <a:prstDash val="solid"/>
          </a:ln>
        </p:spPr>
        <p:txBody>
          <a:bodyPr anchor="t">
            <a:normAutofit fontScale="91875" lnSpcReduction="10000"/>
          </a:bodyPr>
          <a:lstStyle/>
          <a:p>
            <a:pPr algn="ctr">
              <a:defRPr sz="2400" b="1">
                <a:solidFill>
                  <a:srgbClr val="FFFFFF"/>
                </a:solidFill>
                <a:latin typeface="+mn-lt"/>
                <a:ea typeface="+mn-ea"/>
                <a:cs typeface="+mn-cs"/>
              </a:defRPr>
            </a:pPr>
            <a:r>
              <a:rPr lang="en-US" sz="2400" b="1">
                <a:solidFill>
                  <a:srgbClr val="FFFFFF"/>
                </a:solidFill>
                <a:latin typeface="+mn-lt"/>
                <a:ea typeface="+mn-ea"/>
                <a:cs typeface="+mn-cs"/>
              </a:rPr>
              <a:t>SA4</a:t>
            </a:r>
          </a:p>
        </p:txBody>
      </p:sp>
      <p:sp>
        <p:nvSpPr>
          <p:cNvPr id="17" name="sa4-hub-subtitle">
            <a:extLst>
              <a:ext uri="{FF2B5EF4-FFF2-40B4-BE49-F238E27FC236}">
                <a16:creationId xmlns:a16="http://schemas.microsoft.com/office/drawing/2014/main" id="{21598321-AEFD-CEBB-224E-894B507933F8}"/>
              </a:ext>
            </a:extLst>
          </p:cNvPr>
          <p:cNvSpPr>
            <a:spLocks noGrp="1"/>
          </p:cNvSpPr>
          <p:nvPr/>
        </p:nvSpPr>
        <p:spPr>
          <a:xfrm>
            <a:off x="4381500" y="2095500"/>
            <a:ext cx="3429000" cy="228600"/>
          </a:xfrm>
          <a:prstGeom prst="rect">
            <a:avLst/>
          </a:prstGeom>
          <a:noFill/>
          <a:ln w="0">
            <a:noFill/>
            <a:prstDash val="solid"/>
          </a:ln>
        </p:spPr>
        <p:txBody>
          <a:bodyPr anchor="t">
            <a:normAutofit fontScale="66667" lnSpcReduction="20000"/>
          </a:bodyPr>
          <a:lstStyle/>
          <a:p>
            <a:pPr algn="ctr">
              <a:defRPr sz="1500" b="0">
                <a:solidFill>
                  <a:srgbClr val="DCE8F7"/>
                </a:solidFill>
                <a:latin typeface="+mn-lt"/>
                <a:ea typeface="+mn-ea"/>
                <a:cs typeface="+mn-cs"/>
              </a:defRPr>
            </a:pPr>
            <a:r>
              <a:rPr lang="en-US" sz="1500" b="0">
                <a:solidFill>
                  <a:srgbClr val="DCE8F7"/>
                </a:solidFill>
                <a:latin typeface="+mn-lt"/>
                <a:ea typeface="+mn-ea"/>
                <a:cs typeface="+mn-cs"/>
              </a:rPr>
              <a:t>End-to-end media specifications</a:t>
            </a:r>
          </a:p>
        </p:txBody>
      </p:sp>
      <p:sp>
        <p:nvSpPr>
          <p:cNvPr id="18" name="Audio SWG-card">
            <a:extLst>
              <a:ext uri="{FF2B5EF4-FFF2-40B4-BE49-F238E27FC236}">
                <a16:creationId xmlns:a16="http://schemas.microsoft.com/office/drawing/2014/main" id="{84B1EBEB-3AED-9B22-04F8-F00E462BD641}"/>
              </a:ext>
            </a:extLst>
          </p:cNvPr>
          <p:cNvSpPr>
            <a:spLocks noGrp="1"/>
          </p:cNvSpPr>
          <p:nvPr/>
        </p:nvSpPr>
        <p:spPr>
          <a:xfrm>
            <a:off x="457200" y="3143250"/>
            <a:ext cx="2571750" cy="2571750"/>
          </a:xfrm>
          <a:prstGeom prst="roundRect">
            <a:avLst>
              <a:gd name="adj" fmla="val 4444"/>
            </a:avLst>
          </a:prstGeom>
          <a:solidFill>
            <a:srgbClr val="F5F7FA"/>
          </a:solidFill>
          <a:ln w="11430">
            <a:solidFill>
              <a:srgbClr val="D5DAE1"/>
            </a:solidFill>
            <a:prstDash val="solid"/>
          </a:ln>
        </p:spPr>
        <p:txBody>
          <a:bodyPr/>
          <a:lstStyle/>
          <a:p>
            <a:endParaRPr lang="en-US"/>
          </a:p>
        </p:txBody>
      </p:sp>
      <p:sp>
        <p:nvSpPr>
          <p:cNvPr id="19" name="Audio SWG-accent">
            <a:extLst>
              <a:ext uri="{FF2B5EF4-FFF2-40B4-BE49-F238E27FC236}">
                <a16:creationId xmlns:a16="http://schemas.microsoft.com/office/drawing/2014/main" id="{266BBE7A-A292-91B8-777C-DA12B0B04B54}"/>
              </a:ext>
            </a:extLst>
          </p:cNvPr>
          <p:cNvSpPr>
            <a:spLocks noGrp="1"/>
          </p:cNvSpPr>
          <p:nvPr/>
        </p:nvSpPr>
        <p:spPr>
          <a:xfrm>
            <a:off x="457200" y="3143250"/>
            <a:ext cx="2571750" cy="76200"/>
          </a:xfrm>
          <a:prstGeom prst="rect">
            <a:avLst/>
          </a:prstGeom>
          <a:solidFill>
            <a:srgbClr val="1D73B2"/>
          </a:solidFill>
          <a:ln w="0">
            <a:solidFill>
              <a:srgbClr val="1D73B2"/>
            </a:solidFill>
            <a:prstDash val="solid"/>
          </a:ln>
        </p:spPr>
        <p:txBody>
          <a:bodyPr/>
          <a:lstStyle/>
          <a:p>
            <a:endParaRPr lang="en-US"/>
          </a:p>
        </p:txBody>
      </p:sp>
      <p:sp>
        <p:nvSpPr>
          <p:cNvPr id="20" name="Audio SWG-label">
            <a:extLst>
              <a:ext uri="{FF2B5EF4-FFF2-40B4-BE49-F238E27FC236}">
                <a16:creationId xmlns:a16="http://schemas.microsoft.com/office/drawing/2014/main" id="{1C1290F3-9222-3568-4F58-24E516DF71B0}"/>
              </a:ext>
            </a:extLst>
          </p:cNvPr>
          <p:cNvSpPr>
            <a:spLocks noGrp="1"/>
          </p:cNvSpPr>
          <p:nvPr/>
        </p:nvSpPr>
        <p:spPr>
          <a:xfrm>
            <a:off x="666750" y="3390900"/>
            <a:ext cx="2152650" cy="361950"/>
          </a:xfrm>
          <a:prstGeom prst="rect">
            <a:avLst/>
          </a:prstGeom>
          <a:noFill/>
          <a:ln w="0">
            <a:noFill/>
            <a:prstDash val="solid"/>
          </a:ln>
        </p:spPr>
        <p:txBody>
          <a:bodyPr anchor="t">
            <a:normAutofit fontScale="92500" lnSpcReduction="10000"/>
          </a:bodyPr>
          <a:lstStyle/>
          <a:p>
            <a:pPr algn="l">
              <a:defRPr sz="2100" b="1">
                <a:solidFill>
                  <a:srgbClr val="1D73B2"/>
                </a:solidFill>
                <a:latin typeface="+mn-lt"/>
                <a:ea typeface="+mn-ea"/>
                <a:cs typeface="+mn-cs"/>
              </a:defRPr>
            </a:pPr>
            <a:r>
              <a:rPr lang="en-US" sz="2100" b="1">
                <a:solidFill>
                  <a:srgbClr val="1D73B2"/>
                </a:solidFill>
                <a:latin typeface="+mn-lt"/>
                <a:ea typeface="+mn-ea"/>
                <a:cs typeface="+mn-cs"/>
              </a:rPr>
              <a:t>Audio SWG</a:t>
            </a:r>
          </a:p>
        </p:txBody>
      </p:sp>
      <p:sp>
        <p:nvSpPr>
          <p:cNvPr id="21" name="Audio SWG-name">
            <a:extLst>
              <a:ext uri="{FF2B5EF4-FFF2-40B4-BE49-F238E27FC236}">
                <a16:creationId xmlns:a16="http://schemas.microsoft.com/office/drawing/2014/main" id="{6FDB03D5-76F6-EBB8-5643-2038D0E23C54}"/>
              </a:ext>
            </a:extLst>
          </p:cNvPr>
          <p:cNvSpPr>
            <a:spLocks noGrp="1"/>
          </p:cNvSpPr>
          <p:nvPr/>
        </p:nvSpPr>
        <p:spPr>
          <a:xfrm>
            <a:off x="666750" y="3790950"/>
            <a:ext cx="2152650" cy="476250"/>
          </a:xfrm>
          <a:prstGeom prst="rect">
            <a:avLst/>
          </a:prstGeom>
          <a:noFill/>
          <a:ln w="0">
            <a:noFill/>
            <a:prstDash val="solid"/>
          </a:ln>
        </p:spPr>
        <p:txBody>
          <a:bodyPr anchor="t">
            <a:normAutofit/>
          </a:bodyPr>
          <a:lstStyle/>
          <a:p>
            <a:pPr algn="l">
              <a:defRPr sz="1600" b="1">
                <a:solidFill>
                  <a:srgbClr val="3F3F3F"/>
                </a:solidFill>
                <a:latin typeface="+mn-lt"/>
                <a:ea typeface="+mn-ea"/>
                <a:cs typeface="+mn-cs"/>
              </a:defRPr>
            </a:pPr>
            <a:r>
              <a:rPr lang="en-US" sz="1600" b="1">
                <a:solidFill>
                  <a:srgbClr val="3F3F3F"/>
                </a:solidFill>
                <a:latin typeface="+mn-lt"/>
                <a:ea typeface="+mn-ea"/>
                <a:cs typeface="+mn-cs"/>
              </a:rPr>
              <a:t>Speech and audio</a:t>
            </a:r>
          </a:p>
        </p:txBody>
      </p:sp>
      <p:sp>
        <p:nvSpPr>
          <p:cNvPr id="22" name="Audio SWG-scope">
            <a:extLst>
              <a:ext uri="{FF2B5EF4-FFF2-40B4-BE49-F238E27FC236}">
                <a16:creationId xmlns:a16="http://schemas.microsoft.com/office/drawing/2014/main" id="{46B4545B-A696-B6EE-5A2F-90D3D515D393}"/>
              </a:ext>
            </a:extLst>
          </p:cNvPr>
          <p:cNvSpPr>
            <a:spLocks noGrp="1"/>
          </p:cNvSpPr>
          <p:nvPr/>
        </p:nvSpPr>
        <p:spPr>
          <a:xfrm>
            <a:off x="666750" y="4457700"/>
            <a:ext cx="2152650" cy="1150000"/>
          </a:xfrm>
          <a:prstGeom prst="rect">
            <a:avLst/>
          </a:prstGeom>
          <a:noFill/>
          <a:ln w="0">
            <a:noFill/>
            <a:prstDash val="solid"/>
          </a:ln>
        </p:spPr>
        <p:txBody>
          <a:bodyPr anchor="t">
            <a:normAutofit/>
          </a:bodyPr>
          <a:lstStyle/>
          <a:p>
            <a:pPr algn="l">
              <a:defRPr sz="1200" b="0">
                <a:solidFill>
                  <a:srgbClr val="4A5A66"/>
                </a:solidFill>
                <a:latin typeface="+mn-lt"/>
                <a:ea typeface="+mn-ea"/>
                <a:cs typeface="+mn-cs"/>
              </a:defRPr>
            </a:pPr>
            <a:r>
              <a:rPr lang="en-US" sz="1200" b="0">
                <a:solidFill>
                  <a:srgbClr val="4A5A66"/>
                </a:solidFill>
                <a:latin typeface="+mn-lt"/>
                <a:ea typeface="+mn-ea"/>
                <a:cs typeface="+mn-cs"/>
              </a:rPr>
              <a:t>Speech and audio codecs</a:t>
            </a:r>
          </a:p>
          <a:p>
            <a:pPr algn="l">
              <a:defRPr sz="1200" b="0">
                <a:solidFill>
                  <a:srgbClr val="4A5A66"/>
                </a:solidFill>
                <a:latin typeface="+mn-lt"/>
                <a:ea typeface="+mn-ea"/>
                <a:cs typeface="+mn-cs"/>
              </a:defRPr>
            </a:pPr>
            <a:r>
              <a:rPr lang="en-US" sz="1200" b="0">
                <a:solidFill>
                  <a:srgbClr val="4A5A66"/>
                </a:solidFill>
                <a:latin typeface="+mn-lt"/>
                <a:ea typeface="+mn-ea"/>
                <a:cs typeface="+mn-cs"/>
              </a:rPr>
              <a:t>Audio quality and performance</a:t>
            </a:r>
          </a:p>
          <a:p>
            <a:pPr algn="l">
              <a:defRPr sz="1200" b="0">
                <a:solidFill>
                  <a:srgbClr val="4A5A66"/>
                </a:solidFill>
                <a:latin typeface="+mn-lt"/>
                <a:ea typeface="+mn-ea"/>
                <a:cs typeface="+mn-cs"/>
              </a:defRPr>
            </a:pPr>
            <a:r>
              <a:rPr lang="en-US" sz="1200" b="0">
                <a:solidFill>
                  <a:srgbClr val="4A5A66"/>
                </a:solidFill>
                <a:latin typeface="+mn-lt"/>
                <a:ea typeface="+mn-ea"/>
                <a:cs typeface="+mn-cs"/>
              </a:rPr>
              <a:t>Terminal acoustic requirements</a:t>
            </a:r>
          </a:p>
        </p:txBody>
      </p:sp>
      <p:sp>
        <p:nvSpPr>
          <p:cNvPr id="23" name="Video SWG-card">
            <a:extLst>
              <a:ext uri="{FF2B5EF4-FFF2-40B4-BE49-F238E27FC236}">
                <a16:creationId xmlns:a16="http://schemas.microsoft.com/office/drawing/2014/main" id="{483297B9-3999-3AF2-1F05-C344E1D30A0F}"/>
              </a:ext>
            </a:extLst>
          </p:cNvPr>
          <p:cNvSpPr>
            <a:spLocks noGrp="1"/>
          </p:cNvSpPr>
          <p:nvPr/>
        </p:nvSpPr>
        <p:spPr>
          <a:xfrm>
            <a:off x="3362325" y="3143250"/>
            <a:ext cx="2571750" cy="2571750"/>
          </a:xfrm>
          <a:prstGeom prst="roundRect">
            <a:avLst>
              <a:gd name="adj" fmla="val 4444"/>
            </a:avLst>
          </a:prstGeom>
          <a:solidFill>
            <a:srgbClr val="F5F7FA"/>
          </a:solidFill>
          <a:ln w="11430">
            <a:solidFill>
              <a:srgbClr val="D5DAE1"/>
            </a:solidFill>
            <a:prstDash val="solid"/>
          </a:ln>
        </p:spPr>
        <p:txBody>
          <a:bodyPr/>
          <a:lstStyle/>
          <a:p>
            <a:endParaRPr lang="en-US"/>
          </a:p>
        </p:txBody>
      </p:sp>
      <p:sp>
        <p:nvSpPr>
          <p:cNvPr id="24" name="Video SWG-accent">
            <a:extLst>
              <a:ext uri="{FF2B5EF4-FFF2-40B4-BE49-F238E27FC236}">
                <a16:creationId xmlns:a16="http://schemas.microsoft.com/office/drawing/2014/main" id="{A0C8DFEB-0F30-DFA8-101C-E0FB5D055484}"/>
              </a:ext>
            </a:extLst>
          </p:cNvPr>
          <p:cNvSpPr>
            <a:spLocks noGrp="1"/>
          </p:cNvSpPr>
          <p:nvPr/>
        </p:nvSpPr>
        <p:spPr>
          <a:xfrm>
            <a:off x="3362325" y="3143250"/>
            <a:ext cx="2571750" cy="76200"/>
          </a:xfrm>
          <a:prstGeom prst="rect">
            <a:avLst/>
          </a:prstGeom>
          <a:solidFill>
            <a:srgbClr val="6F4BA5"/>
          </a:solidFill>
          <a:ln w="0">
            <a:solidFill>
              <a:srgbClr val="6F4BA5"/>
            </a:solidFill>
            <a:prstDash val="solid"/>
          </a:ln>
        </p:spPr>
        <p:txBody>
          <a:bodyPr/>
          <a:lstStyle/>
          <a:p>
            <a:endParaRPr lang="en-US"/>
          </a:p>
        </p:txBody>
      </p:sp>
      <p:sp>
        <p:nvSpPr>
          <p:cNvPr id="25" name="Video SWG-label">
            <a:extLst>
              <a:ext uri="{FF2B5EF4-FFF2-40B4-BE49-F238E27FC236}">
                <a16:creationId xmlns:a16="http://schemas.microsoft.com/office/drawing/2014/main" id="{CD518915-36F9-0A2C-964F-5E25E6DF9289}"/>
              </a:ext>
            </a:extLst>
          </p:cNvPr>
          <p:cNvSpPr>
            <a:spLocks noGrp="1"/>
          </p:cNvSpPr>
          <p:nvPr/>
        </p:nvSpPr>
        <p:spPr>
          <a:xfrm>
            <a:off x="3571875" y="3390900"/>
            <a:ext cx="2152650" cy="361950"/>
          </a:xfrm>
          <a:prstGeom prst="rect">
            <a:avLst/>
          </a:prstGeom>
          <a:noFill/>
          <a:ln w="0">
            <a:noFill/>
            <a:prstDash val="solid"/>
          </a:ln>
        </p:spPr>
        <p:txBody>
          <a:bodyPr anchor="t">
            <a:normAutofit fontScale="92500" lnSpcReduction="10000"/>
          </a:bodyPr>
          <a:lstStyle/>
          <a:p>
            <a:pPr algn="l">
              <a:defRPr sz="2100" b="1">
                <a:solidFill>
                  <a:srgbClr val="6F4BA5"/>
                </a:solidFill>
                <a:latin typeface="+mn-lt"/>
                <a:ea typeface="+mn-ea"/>
                <a:cs typeface="+mn-cs"/>
              </a:defRPr>
            </a:pPr>
            <a:r>
              <a:rPr lang="en-US" sz="2100" b="1">
                <a:solidFill>
                  <a:srgbClr val="6F4BA5"/>
                </a:solidFill>
                <a:latin typeface="+mn-lt"/>
                <a:ea typeface="+mn-ea"/>
                <a:cs typeface="+mn-cs"/>
              </a:rPr>
              <a:t>Video SWG</a:t>
            </a:r>
          </a:p>
        </p:txBody>
      </p:sp>
      <p:sp>
        <p:nvSpPr>
          <p:cNvPr id="26" name="Video SWG-name">
            <a:extLst>
              <a:ext uri="{FF2B5EF4-FFF2-40B4-BE49-F238E27FC236}">
                <a16:creationId xmlns:a16="http://schemas.microsoft.com/office/drawing/2014/main" id="{14778FA6-61A5-89BE-8CF2-849EDE3A668C}"/>
              </a:ext>
            </a:extLst>
          </p:cNvPr>
          <p:cNvSpPr>
            <a:spLocks noGrp="1"/>
          </p:cNvSpPr>
          <p:nvPr/>
        </p:nvSpPr>
        <p:spPr>
          <a:xfrm>
            <a:off x="3571875" y="3790950"/>
            <a:ext cx="2152650" cy="476250"/>
          </a:xfrm>
          <a:prstGeom prst="rect">
            <a:avLst/>
          </a:prstGeom>
          <a:noFill/>
          <a:ln w="0">
            <a:noFill/>
            <a:prstDash val="solid"/>
          </a:ln>
        </p:spPr>
        <p:txBody>
          <a:bodyPr anchor="t">
            <a:normAutofit fontScale="92500" lnSpcReduction="20000"/>
          </a:bodyPr>
          <a:lstStyle/>
          <a:p>
            <a:pPr algn="l">
              <a:defRPr sz="1600" b="1">
                <a:solidFill>
                  <a:srgbClr val="3F3F3F"/>
                </a:solidFill>
                <a:latin typeface="+mn-lt"/>
                <a:ea typeface="+mn-ea"/>
                <a:cs typeface="+mn-cs"/>
              </a:defRPr>
            </a:pPr>
            <a:r>
              <a:rPr lang="en-US" sz="1600" b="1">
                <a:solidFill>
                  <a:srgbClr val="3F3F3F"/>
                </a:solidFill>
                <a:latin typeface="+mn-lt"/>
                <a:ea typeface="+mn-ea"/>
                <a:cs typeface="+mn-cs"/>
              </a:rPr>
              <a:t>Video and visual media</a:t>
            </a:r>
          </a:p>
        </p:txBody>
      </p:sp>
      <p:sp>
        <p:nvSpPr>
          <p:cNvPr id="27" name="Video SWG-scope">
            <a:extLst>
              <a:ext uri="{FF2B5EF4-FFF2-40B4-BE49-F238E27FC236}">
                <a16:creationId xmlns:a16="http://schemas.microsoft.com/office/drawing/2014/main" id="{0D7E721E-1B14-4609-214D-EC5EA44701C9}"/>
              </a:ext>
            </a:extLst>
          </p:cNvPr>
          <p:cNvSpPr>
            <a:spLocks noGrp="1"/>
          </p:cNvSpPr>
          <p:nvPr/>
        </p:nvSpPr>
        <p:spPr>
          <a:xfrm>
            <a:off x="3571875" y="4457700"/>
            <a:ext cx="2152650" cy="1150000"/>
          </a:xfrm>
          <a:prstGeom prst="rect">
            <a:avLst/>
          </a:prstGeom>
          <a:noFill/>
          <a:ln w="0">
            <a:noFill/>
            <a:prstDash val="solid"/>
          </a:ln>
        </p:spPr>
        <p:txBody>
          <a:bodyPr anchor="t">
            <a:normAutofit/>
          </a:bodyPr>
          <a:lstStyle/>
          <a:p>
            <a:pPr algn="l">
              <a:defRPr sz="1200" b="0">
                <a:solidFill>
                  <a:srgbClr val="4A5A66"/>
                </a:solidFill>
                <a:latin typeface="+mn-lt"/>
                <a:ea typeface="+mn-ea"/>
                <a:cs typeface="+mn-cs"/>
              </a:defRPr>
            </a:pPr>
            <a:r>
              <a:rPr lang="en-US" sz="1200" b="0">
                <a:solidFill>
                  <a:srgbClr val="4A5A66"/>
                </a:solidFill>
                <a:latin typeface="+mn-lt"/>
                <a:ea typeface="+mn-ea"/>
                <a:cs typeface="+mn-cs"/>
              </a:rPr>
              <a:t>Video codecs and formats</a:t>
            </a:r>
          </a:p>
          <a:p>
            <a:pPr algn="l">
              <a:defRPr sz="1200" b="0">
                <a:solidFill>
                  <a:srgbClr val="4A5A66"/>
                </a:solidFill>
                <a:latin typeface="+mn-lt"/>
                <a:ea typeface="+mn-ea"/>
                <a:cs typeface="+mn-cs"/>
              </a:defRPr>
            </a:pPr>
            <a:r>
              <a:rPr lang="en-US" sz="1200" b="0">
                <a:solidFill>
                  <a:srgbClr val="4A5A66"/>
                </a:solidFill>
                <a:latin typeface="+mn-lt"/>
                <a:ea typeface="+mn-ea"/>
                <a:cs typeface="+mn-cs"/>
              </a:rPr>
              <a:t>Visual quality assessment</a:t>
            </a:r>
          </a:p>
          <a:p>
            <a:pPr algn="l">
              <a:defRPr sz="1200" b="0">
                <a:solidFill>
                  <a:srgbClr val="4A5A66"/>
                </a:solidFill>
                <a:latin typeface="+mn-lt"/>
                <a:ea typeface="+mn-ea"/>
                <a:cs typeface="+mn-cs"/>
              </a:defRPr>
            </a:pPr>
            <a:r>
              <a:rPr lang="en-US" sz="1200" b="0">
                <a:solidFill>
                  <a:srgbClr val="4A5A66"/>
                </a:solidFill>
                <a:latin typeface="+mn-lt"/>
                <a:ea typeface="+mn-ea"/>
                <a:cs typeface="+mn-cs"/>
              </a:rPr>
              <a:t>Immersive and emerging visual media</a:t>
            </a:r>
          </a:p>
        </p:txBody>
      </p:sp>
      <p:sp>
        <p:nvSpPr>
          <p:cNvPr id="28" name="MBS SWG-card">
            <a:extLst>
              <a:ext uri="{FF2B5EF4-FFF2-40B4-BE49-F238E27FC236}">
                <a16:creationId xmlns:a16="http://schemas.microsoft.com/office/drawing/2014/main" id="{B0610E46-A5DF-911B-643D-C65131CF1618}"/>
              </a:ext>
            </a:extLst>
          </p:cNvPr>
          <p:cNvSpPr>
            <a:spLocks noGrp="1"/>
          </p:cNvSpPr>
          <p:nvPr/>
        </p:nvSpPr>
        <p:spPr>
          <a:xfrm>
            <a:off x="6267450" y="3143250"/>
            <a:ext cx="2571750" cy="2571750"/>
          </a:xfrm>
          <a:prstGeom prst="roundRect">
            <a:avLst>
              <a:gd name="adj" fmla="val 4444"/>
            </a:avLst>
          </a:prstGeom>
          <a:solidFill>
            <a:srgbClr val="F5F7FA"/>
          </a:solidFill>
          <a:ln w="11430">
            <a:solidFill>
              <a:srgbClr val="D5DAE1"/>
            </a:solidFill>
            <a:prstDash val="solid"/>
          </a:ln>
        </p:spPr>
        <p:txBody>
          <a:bodyPr/>
          <a:lstStyle/>
          <a:p>
            <a:endParaRPr lang="en-US"/>
          </a:p>
        </p:txBody>
      </p:sp>
      <p:sp>
        <p:nvSpPr>
          <p:cNvPr id="29" name="MBS SWG-accent">
            <a:extLst>
              <a:ext uri="{FF2B5EF4-FFF2-40B4-BE49-F238E27FC236}">
                <a16:creationId xmlns:a16="http://schemas.microsoft.com/office/drawing/2014/main" id="{C25481E9-584C-81A7-CC48-433892CA02B5}"/>
              </a:ext>
            </a:extLst>
          </p:cNvPr>
          <p:cNvSpPr>
            <a:spLocks noGrp="1"/>
          </p:cNvSpPr>
          <p:nvPr/>
        </p:nvSpPr>
        <p:spPr>
          <a:xfrm>
            <a:off x="6267450" y="3143250"/>
            <a:ext cx="2571750" cy="76200"/>
          </a:xfrm>
          <a:prstGeom prst="rect">
            <a:avLst/>
          </a:prstGeom>
          <a:solidFill>
            <a:srgbClr val="008C7A"/>
          </a:solidFill>
          <a:ln w="0">
            <a:solidFill>
              <a:srgbClr val="008C7A"/>
            </a:solidFill>
            <a:prstDash val="solid"/>
          </a:ln>
        </p:spPr>
        <p:txBody>
          <a:bodyPr/>
          <a:lstStyle/>
          <a:p>
            <a:endParaRPr lang="en-US"/>
          </a:p>
        </p:txBody>
      </p:sp>
      <p:sp>
        <p:nvSpPr>
          <p:cNvPr id="30" name="MBS SWG-label">
            <a:extLst>
              <a:ext uri="{FF2B5EF4-FFF2-40B4-BE49-F238E27FC236}">
                <a16:creationId xmlns:a16="http://schemas.microsoft.com/office/drawing/2014/main" id="{63B81212-DBB3-62DA-05DA-A5E59FB30E73}"/>
              </a:ext>
            </a:extLst>
          </p:cNvPr>
          <p:cNvSpPr>
            <a:spLocks noGrp="1"/>
          </p:cNvSpPr>
          <p:nvPr/>
        </p:nvSpPr>
        <p:spPr>
          <a:xfrm>
            <a:off x="6477000" y="3390900"/>
            <a:ext cx="2152650" cy="361950"/>
          </a:xfrm>
          <a:prstGeom prst="rect">
            <a:avLst/>
          </a:prstGeom>
          <a:noFill/>
          <a:ln w="0">
            <a:noFill/>
            <a:prstDash val="solid"/>
          </a:ln>
        </p:spPr>
        <p:txBody>
          <a:bodyPr anchor="t">
            <a:normAutofit fontScale="92500" lnSpcReduction="10000"/>
          </a:bodyPr>
          <a:lstStyle/>
          <a:p>
            <a:pPr algn="l">
              <a:defRPr sz="2100" b="1">
                <a:solidFill>
                  <a:srgbClr val="008C7A"/>
                </a:solidFill>
                <a:latin typeface="+mn-lt"/>
                <a:ea typeface="+mn-ea"/>
                <a:cs typeface="+mn-cs"/>
              </a:defRPr>
            </a:pPr>
            <a:r>
              <a:rPr lang="en-US" sz="2100" b="1">
                <a:solidFill>
                  <a:srgbClr val="008C7A"/>
                </a:solidFill>
                <a:latin typeface="+mn-lt"/>
                <a:ea typeface="+mn-ea"/>
                <a:cs typeface="+mn-cs"/>
              </a:rPr>
              <a:t>MBS SWG</a:t>
            </a:r>
          </a:p>
        </p:txBody>
      </p:sp>
      <p:sp>
        <p:nvSpPr>
          <p:cNvPr id="31" name="MBS SWG-name">
            <a:extLst>
              <a:ext uri="{FF2B5EF4-FFF2-40B4-BE49-F238E27FC236}">
                <a16:creationId xmlns:a16="http://schemas.microsoft.com/office/drawing/2014/main" id="{C52B5037-391B-BB1E-89E4-E23E92A1A536}"/>
              </a:ext>
            </a:extLst>
          </p:cNvPr>
          <p:cNvSpPr>
            <a:spLocks noGrp="1"/>
          </p:cNvSpPr>
          <p:nvPr/>
        </p:nvSpPr>
        <p:spPr>
          <a:xfrm>
            <a:off x="6477000" y="3790950"/>
            <a:ext cx="2152650" cy="476250"/>
          </a:xfrm>
          <a:prstGeom prst="rect">
            <a:avLst/>
          </a:prstGeom>
          <a:noFill/>
          <a:ln w="0">
            <a:noFill/>
            <a:prstDash val="solid"/>
          </a:ln>
        </p:spPr>
        <p:txBody>
          <a:bodyPr anchor="t">
            <a:normAutofit/>
          </a:bodyPr>
          <a:lstStyle/>
          <a:p>
            <a:pPr algn="l">
              <a:defRPr sz="1600" b="1">
                <a:solidFill>
                  <a:srgbClr val="3F3F3F"/>
                </a:solidFill>
                <a:latin typeface="+mn-lt"/>
                <a:ea typeface="+mn-ea"/>
                <a:cs typeface="+mn-cs"/>
              </a:defRPr>
            </a:pPr>
            <a:r>
              <a:rPr lang="en-US" sz="1600" b="1">
                <a:solidFill>
                  <a:srgbClr val="3F3F3F"/>
                </a:solidFill>
                <a:latin typeface="+mn-lt"/>
                <a:ea typeface="+mn-ea"/>
                <a:cs typeface="+mn-cs"/>
              </a:rPr>
              <a:t>Media delivery</a:t>
            </a:r>
          </a:p>
        </p:txBody>
      </p:sp>
      <p:sp>
        <p:nvSpPr>
          <p:cNvPr id="32" name="MBS SWG-scope">
            <a:extLst>
              <a:ext uri="{FF2B5EF4-FFF2-40B4-BE49-F238E27FC236}">
                <a16:creationId xmlns:a16="http://schemas.microsoft.com/office/drawing/2014/main" id="{5013A55B-B3A3-367F-058D-F3C42F6A1B1A}"/>
              </a:ext>
            </a:extLst>
          </p:cNvPr>
          <p:cNvSpPr>
            <a:spLocks noGrp="1"/>
          </p:cNvSpPr>
          <p:nvPr/>
        </p:nvSpPr>
        <p:spPr>
          <a:xfrm>
            <a:off x="6477000" y="4457700"/>
            <a:ext cx="2152650" cy="1150000"/>
          </a:xfrm>
          <a:prstGeom prst="rect">
            <a:avLst/>
          </a:prstGeom>
          <a:noFill/>
          <a:ln w="0">
            <a:noFill/>
            <a:prstDash val="solid"/>
          </a:ln>
        </p:spPr>
        <p:txBody>
          <a:bodyPr anchor="t">
            <a:normAutofit lnSpcReduction="10000"/>
          </a:bodyPr>
          <a:lstStyle/>
          <a:p>
            <a:pPr algn="l">
              <a:defRPr sz="1200" b="0">
                <a:solidFill>
                  <a:srgbClr val="4A5A66"/>
                </a:solidFill>
                <a:latin typeface="+mn-lt"/>
                <a:ea typeface="+mn-ea"/>
                <a:cs typeface="+mn-cs"/>
              </a:defRPr>
            </a:pPr>
            <a:r>
              <a:rPr lang="en-US" sz="1200" b="0">
                <a:solidFill>
                  <a:srgbClr val="4A5A66"/>
                </a:solidFill>
                <a:latin typeface="+mn-lt"/>
                <a:ea typeface="+mn-ea"/>
                <a:cs typeface="+mn-cs"/>
              </a:rPr>
              <a:t>Streaming and broadcast systems</a:t>
            </a:r>
          </a:p>
          <a:p>
            <a:pPr algn="l">
              <a:defRPr sz="1200" b="0">
                <a:solidFill>
                  <a:srgbClr val="4A5A66"/>
                </a:solidFill>
                <a:latin typeface="+mn-lt"/>
                <a:ea typeface="+mn-ea"/>
                <a:cs typeface="+mn-cs"/>
              </a:defRPr>
            </a:pPr>
            <a:r>
              <a:rPr lang="en-US" sz="1200" b="0">
                <a:solidFill>
                  <a:srgbClr val="4A5A66"/>
                </a:solidFill>
                <a:latin typeface="+mn-lt"/>
                <a:ea typeface="+mn-ea"/>
                <a:cs typeface="+mn-cs"/>
              </a:rPr>
              <a:t>Media transport and distribution</a:t>
            </a:r>
          </a:p>
          <a:p>
            <a:pPr algn="l">
              <a:defRPr sz="1200" b="0">
                <a:solidFill>
                  <a:srgbClr val="4A5A66"/>
                </a:solidFill>
                <a:latin typeface="+mn-lt"/>
                <a:ea typeface="+mn-ea"/>
                <a:cs typeface="+mn-cs"/>
              </a:defRPr>
            </a:pPr>
            <a:r>
              <a:rPr lang="en-US" sz="1200" b="0" err="1">
                <a:solidFill>
                  <a:srgbClr val="4A5A66"/>
                </a:solidFill>
                <a:latin typeface="+mn-lt"/>
                <a:ea typeface="+mn-ea"/>
                <a:cs typeface="+mn-cs"/>
              </a:rPr>
              <a:t>QoE</a:t>
            </a:r>
            <a:r>
              <a:rPr lang="en-US" sz="1200" b="0">
                <a:solidFill>
                  <a:srgbClr val="4A5A66"/>
                </a:solidFill>
                <a:latin typeface="+mn-lt"/>
                <a:ea typeface="+mn-ea"/>
                <a:cs typeface="+mn-cs"/>
              </a:rPr>
              <a:t>, network assistance and delivery efficiency</a:t>
            </a:r>
          </a:p>
        </p:txBody>
      </p:sp>
      <p:sp>
        <p:nvSpPr>
          <p:cNvPr id="33" name="RTC SWG-card">
            <a:extLst>
              <a:ext uri="{FF2B5EF4-FFF2-40B4-BE49-F238E27FC236}">
                <a16:creationId xmlns:a16="http://schemas.microsoft.com/office/drawing/2014/main" id="{BAAFACAB-7AC1-CF03-25C1-BF89F25DD01D}"/>
              </a:ext>
            </a:extLst>
          </p:cNvPr>
          <p:cNvSpPr>
            <a:spLocks noGrp="1"/>
          </p:cNvSpPr>
          <p:nvPr/>
        </p:nvSpPr>
        <p:spPr>
          <a:xfrm>
            <a:off x="9172575" y="3143250"/>
            <a:ext cx="2571750" cy="2571750"/>
          </a:xfrm>
          <a:prstGeom prst="roundRect">
            <a:avLst>
              <a:gd name="adj" fmla="val 4444"/>
            </a:avLst>
          </a:prstGeom>
          <a:solidFill>
            <a:srgbClr val="F5F7FA"/>
          </a:solidFill>
          <a:ln w="11430">
            <a:solidFill>
              <a:srgbClr val="D5DAE1"/>
            </a:solidFill>
            <a:prstDash val="solid"/>
          </a:ln>
        </p:spPr>
        <p:txBody>
          <a:bodyPr/>
          <a:lstStyle/>
          <a:p>
            <a:endParaRPr lang="en-US"/>
          </a:p>
        </p:txBody>
      </p:sp>
      <p:sp>
        <p:nvSpPr>
          <p:cNvPr id="34" name="RTC SWG-accent">
            <a:extLst>
              <a:ext uri="{FF2B5EF4-FFF2-40B4-BE49-F238E27FC236}">
                <a16:creationId xmlns:a16="http://schemas.microsoft.com/office/drawing/2014/main" id="{25E1CC55-457D-1C1B-53D5-6D4A80D975A6}"/>
              </a:ext>
            </a:extLst>
          </p:cNvPr>
          <p:cNvSpPr>
            <a:spLocks noGrp="1"/>
          </p:cNvSpPr>
          <p:nvPr/>
        </p:nvSpPr>
        <p:spPr>
          <a:xfrm>
            <a:off x="9172575" y="3143250"/>
            <a:ext cx="2571750" cy="76200"/>
          </a:xfrm>
          <a:prstGeom prst="rect">
            <a:avLst/>
          </a:prstGeom>
          <a:solidFill>
            <a:srgbClr val="C05A18"/>
          </a:solidFill>
          <a:ln w="0">
            <a:solidFill>
              <a:srgbClr val="C05A18"/>
            </a:solidFill>
            <a:prstDash val="solid"/>
          </a:ln>
        </p:spPr>
        <p:txBody>
          <a:bodyPr/>
          <a:lstStyle/>
          <a:p>
            <a:endParaRPr lang="en-US"/>
          </a:p>
        </p:txBody>
      </p:sp>
      <p:sp>
        <p:nvSpPr>
          <p:cNvPr id="35" name="RTC SWG-label">
            <a:extLst>
              <a:ext uri="{FF2B5EF4-FFF2-40B4-BE49-F238E27FC236}">
                <a16:creationId xmlns:a16="http://schemas.microsoft.com/office/drawing/2014/main" id="{F9CB73A6-3C4B-788A-082A-60ED4EC7C1C4}"/>
              </a:ext>
            </a:extLst>
          </p:cNvPr>
          <p:cNvSpPr>
            <a:spLocks noGrp="1"/>
          </p:cNvSpPr>
          <p:nvPr/>
        </p:nvSpPr>
        <p:spPr>
          <a:xfrm>
            <a:off x="9382125" y="3390900"/>
            <a:ext cx="2152650" cy="361950"/>
          </a:xfrm>
          <a:prstGeom prst="rect">
            <a:avLst/>
          </a:prstGeom>
          <a:noFill/>
          <a:ln w="0">
            <a:noFill/>
            <a:prstDash val="solid"/>
          </a:ln>
        </p:spPr>
        <p:txBody>
          <a:bodyPr anchor="t">
            <a:normAutofit fontScale="92500" lnSpcReduction="10000"/>
          </a:bodyPr>
          <a:lstStyle/>
          <a:p>
            <a:pPr algn="l">
              <a:defRPr sz="2100" b="1">
                <a:solidFill>
                  <a:srgbClr val="C05A18"/>
                </a:solidFill>
                <a:latin typeface="+mn-lt"/>
                <a:ea typeface="+mn-ea"/>
                <a:cs typeface="+mn-cs"/>
              </a:defRPr>
            </a:pPr>
            <a:r>
              <a:rPr lang="en-US" sz="2100" b="1">
                <a:solidFill>
                  <a:srgbClr val="C05A18"/>
                </a:solidFill>
                <a:latin typeface="+mn-lt"/>
                <a:ea typeface="+mn-ea"/>
                <a:cs typeface="+mn-cs"/>
              </a:rPr>
              <a:t>RTC SWG</a:t>
            </a:r>
          </a:p>
        </p:txBody>
      </p:sp>
      <p:sp>
        <p:nvSpPr>
          <p:cNvPr id="36" name="RTC SWG-name">
            <a:extLst>
              <a:ext uri="{FF2B5EF4-FFF2-40B4-BE49-F238E27FC236}">
                <a16:creationId xmlns:a16="http://schemas.microsoft.com/office/drawing/2014/main" id="{8043FF12-34B2-1093-A3F6-8F80CB552E61}"/>
              </a:ext>
            </a:extLst>
          </p:cNvPr>
          <p:cNvSpPr>
            <a:spLocks noGrp="1"/>
          </p:cNvSpPr>
          <p:nvPr/>
        </p:nvSpPr>
        <p:spPr>
          <a:xfrm>
            <a:off x="9382125" y="3790950"/>
            <a:ext cx="2152650" cy="476250"/>
          </a:xfrm>
          <a:prstGeom prst="rect">
            <a:avLst/>
          </a:prstGeom>
          <a:noFill/>
          <a:ln w="0">
            <a:noFill/>
            <a:prstDash val="solid"/>
          </a:ln>
        </p:spPr>
        <p:txBody>
          <a:bodyPr anchor="t">
            <a:normAutofit fontScale="92500" lnSpcReduction="20000"/>
          </a:bodyPr>
          <a:lstStyle/>
          <a:p>
            <a:pPr algn="l">
              <a:defRPr sz="1600" b="1">
                <a:solidFill>
                  <a:srgbClr val="3F3F3F"/>
                </a:solidFill>
                <a:latin typeface="+mn-lt"/>
                <a:ea typeface="+mn-ea"/>
                <a:cs typeface="+mn-cs"/>
              </a:defRPr>
            </a:pPr>
            <a:r>
              <a:rPr lang="en-US" sz="1600" b="1">
                <a:solidFill>
                  <a:srgbClr val="3F3F3F"/>
                </a:solidFill>
                <a:latin typeface="+mn-lt"/>
                <a:ea typeface="+mn-ea"/>
                <a:cs typeface="+mn-cs"/>
              </a:rPr>
              <a:t>Real-time communication</a:t>
            </a:r>
          </a:p>
        </p:txBody>
      </p:sp>
      <p:sp>
        <p:nvSpPr>
          <p:cNvPr id="37" name="RTC SWG-scope">
            <a:extLst>
              <a:ext uri="{FF2B5EF4-FFF2-40B4-BE49-F238E27FC236}">
                <a16:creationId xmlns:a16="http://schemas.microsoft.com/office/drawing/2014/main" id="{54B18F35-966A-A7AF-E286-CCBE0656E3AE}"/>
              </a:ext>
            </a:extLst>
          </p:cNvPr>
          <p:cNvSpPr>
            <a:spLocks noGrp="1"/>
          </p:cNvSpPr>
          <p:nvPr/>
        </p:nvSpPr>
        <p:spPr>
          <a:xfrm>
            <a:off x="9382125" y="4457700"/>
            <a:ext cx="2152650" cy="1150000"/>
          </a:xfrm>
          <a:prstGeom prst="rect">
            <a:avLst/>
          </a:prstGeom>
          <a:noFill/>
          <a:ln w="0">
            <a:noFill/>
            <a:prstDash val="solid"/>
          </a:ln>
        </p:spPr>
        <p:txBody>
          <a:bodyPr anchor="t">
            <a:normAutofit/>
          </a:bodyPr>
          <a:lstStyle/>
          <a:p>
            <a:pPr algn="l">
              <a:defRPr sz="1200" b="0">
                <a:solidFill>
                  <a:srgbClr val="4A5A66"/>
                </a:solidFill>
                <a:latin typeface="+mn-lt"/>
                <a:ea typeface="+mn-ea"/>
                <a:cs typeface="+mn-cs"/>
              </a:defRPr>
            </a:pPr>
            <a:r>
              <a:rPr lang="en-US" sz="1200" b="0">
                <a:solidFill>
                  <a:srgbClr val="4A5A66"/>
                </a:solidFill>
                <a:latin typeface="+mn-lt"/>
                <a:ea typeface="+mn-ea"/>
                <a:cs typeface="+mn-cs"/>
              </a:rPr>
              <a:t>IMS multimedia telephony</a:t>
            </a:r>
          </a:p>
          <a:p>
            <a:pPr algn="l">
              <a:defRPr sz="1200" b="0">
                <a:solidFill>
                  <a:srgbClr val="4A5A66"/>
                </a:solidFill>
                <a:latin typeface="+mn-lt"/>
                <a:ea typeface="+mn-ea"/>
                <a:cs typeface="+mn-cs"/>
              </a:defRPr>
            </a:pPr>
            <a:r>
              <a:rPr lang="en-US" sz="1200" b="0">
                <a:solidFill>
                  <a:srgbClr val="4A5A66"/>
                </a:solidFill>
                <a:latin typeface="+mn-lt"/>
                <a:ea typeface="+mn-ea"/>
                <a:cs typeface="+mn-cs"/>
              </a:rPr>
              <a:t>WebRTC-based communication</a:t>
            </a:r>
          </a:p>
          <a:p>
            <a:pPr algn="l">
              <a:defRPr sz="1200" b="0">
                <a:solidFill>
                  <a:srgbClr val="4A5A66"/>
                </a:solidFill>
                <a:latin typeface="+mn-lt"/>
                <a:ea typeface="+mn-ea"/>
                <a:cs typeface="+mn-cs"/>
              </a:defRPr>
            </a:pPr>
            <a:r>
              <a:rPr lang="en-US" sz="1200" b="0">
                <a:solidFill>
                  <a:srgbClr val="4A5A66"/>
                </a:solidFill>
                <a:latin typeface="+mn-lt"/>
                <a:ea typeface="+mn-ea"/>
                <a:cs typeface="+mn-cs"/>
              </a:rPr>
              <a:t>Real-time media transport and adaptation</a:t>
            </a:r>
          </a:p>
        </p:txBody>
      </p:sp>
      <p:sp>
        <p:nvSpPr>
          <p:cNvPr id="38" name="footer">
            <a:extLst>
              <a:ext uri="{FF2B5EF4-FFF2-40B4-BE49-F238E27FC236}">
                <a16:creationId xmlns:a16="http://schemas.microsoft.com/office/drawing/2014/main" id="{4751A88B-9699-E484-ACD2-685964FB351D}"/>
              </a:ext>
            </a:extLst>
          </p:cNvPr>
          <p:cNvSpPr>
            <a:spLocks noGrp="1"/>
          </p:cNvSpPr>
          <p:nvPr/>
        </p:nvSpPr>
        <p:spPr>
          <a:xfrm>
            <a:off x="506668" y="6154994"/>
            <a:ext cx="11125200" cy="228600"/>
          </a:xfrm>
          <a:prstGeom prst="rect">
            <a:avLst/>
          </a:prstGeom>
          <a:noFill/>
          <a:ln w="0">
            <a:noFill/>
            <a:prstDash val="solid"/>
          </a:ln>
        </p:spPr>
        <p:txBody>
          <a:bodyPr anchor="t">
            <a:normAutofit fontScale="92500"/>
          </a:bodyPr>
          <a:lstStyle/>
          <a:p>
            <a:pPr algn="l">
              <a:defRPr sz="1000" b="0">
                <a:solidFill>
                  <a:srgbClr val="4A5A66"/>
                </a:solidFill>
                <a:latin typeface="+mn-lt"/>
                <a:ea typeface="+mn-ea"/>
                <a:cs typeface="+mn-cs"/>
              </a:defRPr>
            </a:pPr>
            <a:r>
              <a:rPr lang="en-US" sz="1000" b="0">
                <a:solidFill>
                  <a:srgbClr val="4A5A66"/>
                </a:solidFill>
                <a:latin typeface="+mn-lt"/>
                <a:ea typeface="+mn-ea"/>
                <a:cs typeface="+mn-cs"/>
              </a:rPr>
              <a:t>SWG = Sub-Working Group  |  Scope summarized from current SA4 organization and work </a:t>
            </a:r>
            <a:r>
              <a:rPr lang="en-US" sz="1000" b="0" err="1">
                <a:solidFill>
                  <a:srgbClr val="4A5A66"/>
                </a:solidFill>
                <a:latin typeface="+mn-lt"/>
                <a:ea typeface="+mn-ea"/>
                <a:cs typeface="+mn-cs"/>
              </a:rPr>
              <a:t>programme</a:t>
            </a:r>
            <a:endParaRPr lang="en-US" sz="1000" b="0">
              <a:solidFill>
                <a:srgbClr val="4A5A66"/>
              </a:solidFill>
              <a:latin typeface="+mn-lt"/>
              <a:ea typeface="+mn-ea"/>
              <a:cs typeface="+mn-cs"/>
            </a:endParaRPr>
          </a:p>
        </p:txBody>
      </p:sp>
      <p:sp>
        <p:nvSpPr>
          <p:cNvPr id="39" name="slide-number">
            <a:extLst>
              <a:ext uri="{FF2B5EF4-FFF2-40B4-BE49-F238E27FC236}">
                <a16:creationId xmlns:a16="http://schemas.microsoft.com/office/drawing/2014/main" id="{26081B79-7F05-9DC9-273A-E88ECF52D181}"/>
              </a:ext>
            </a:extLst>
          </p:cNvPr>
          <p:cNvSpPr>
            <a:spLocks noGrp="1"/>
          </p:cNvSpPr>
          <p:nvPr/>
        </p:nvSpPr>
        <p:spPr>
          <a:xfrm>
            <a:off x="11382375" y="6305550"/>
            <a:ext cx="266700" cy="228600"/>
          </a:xfrm>
          <a:prstGeom prst="rect">
            <a:avLst/>
          </a:prstGeom>
          <a:noFill/>
          <a:ln w="0">
            <a:noFill/>
            <a:prstDash val="solid"/>
          </a:ln>
        </p:spPr>
        <p:txBody>
          <a:bodyPr anchor="t">
            <a:normAutofit/>
          </a:bodyPr>
          <a:lstStyle/>
          <a:p>
            <a:pPr algn="r">
              <a:defRPr sz="900" b="0">
                <a:solidFill>
                  <a:srgbClr val="7A8491"/>
                </a:solidFill>
                <a:latin typeface="+mn-lt"/>
                <a:ea typeface="+mn-ea"/>
                <a:cs typeface="+mn-cs"/>
              </a:defRPr>
            </a:pPr>
            <a:r>
              <a:rPr lang="en-US" sz="900" b="0">
                <a:solidFill>
                  <a:srgbClr val="7A8491"/>
                </a:solidFill>
                <a:latin typeface="+mn-lt"/>
                <a:ea typeface="+mn-ea"/>
                <a:cs typeface="+mn-cs"/>
              </a:rPr>
              <a:t>1</a:t>
            </a:r>
          </a:p>
        </p:txBody>
      </p:sp>
    </p:spTree>
    <p:extLst>
      <p:ext uri="{BB962C8B-B14F-4D97-AF65-F5344CB8AC3E}">
        <p14:creationId xmlns:p14="http://schemas.microsoft.com/office/powerpoint/2010/main" val="335267848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3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15615-F595-300A-97D4-6BA152D3375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A74CF6D-1A61-A5C3-E1A3-6C802D84B2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12194"/>
            <a:ext cx="10209368" cy="4326220"/>
          </a:xfrm>
          <a:prstGeom prst="rect">
            <a:avLst/>
          </a:prstGeom>
        </p:spPr>
      </p:pic>
      <p:sp>
        <p:nvSpPr>
          <p:cNvPr id="3" name="Rectangle 2">
            <a:extLst>
              <a:ext uri="{FF2B5EF4-FFF2-40B4-BE49-F238E27FC236}">
                <a16:creationId xmlns:a16="http://schemas.microsoft.com/office/drawing/2014/main" id="{EE3D64D3-916A-B98B-20E7-DA7438A645E1}"/>
              </a:ext>
            </a:extLst>
          </p:cNvPr>
          <p:cNvSpPr/>
          <p:nvPr/>
        </p:nvSpPr>
        <p:spPr>
          <a:xfrm>
            <a:off x="0" y="1783055"/>
            <a:ext cx="5221224" cy="447144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1">
            <a:extLst>
              <a:ext uri="{FF2B5EF4-FFF2-40B4-BE49-F238E27FC236}">
                <a16:creationId xmlns:a16="http://schemas.microsoft.com/office/drawing/2014/main" id="{9CFFD379-2359-CEF5-041C-E2A6B829FC29}"/>
              </a:ext>
            </a:extLst>
          </p:cNvPr>
          <p:cNvSpPr>
            <a:spLocks noChangeArrowheads="1"/>
          </p:cNvSpPr>
          <p:nvPr/>
        </p:nvSpPr>
        <p:spPr bwMode="auto">
          <a:xfrm>
            <a:off x="393192" y="166624"/>
            <a:ext cx="7062139"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round/>
                <a:headEnd/>
                <a:tailEnd/>
              </a14:hiddenLine>
            </a:ext>
          </a:extLst>
        </p:spPr>
        <p:txBody>
          <a:bodyPr lIns="90000" tIns="45000" rIns="90000" bIns="45000" anchor="ctr"/>
          <a:lstStyle>
            <a:lvl1pPr>
              <a:lnSpc>
                <a:spcPct val="90000"/>
              </a:lnSpc>
              <a:spcBef>
                <a:spcPts val="1000"/>
              </a:spcBef>
              <a:buBlip>
                <a:blip r:embed="rId4"/>
              </a:buBlip>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sz="2800">
                <a:solidFill>
                  <a:schemeClr val="tx1"/>
                </a:solidFill>
                <a:latin typeface="+mn-lt"/>
              </a:defRPr>
            </a:lvl1pPr>
            <a:lvl2pPr marL="742950" indent="-285750">
              <a:lnSpc>
                <a:spcPct val="90000"/>
              </a:lnSpc>
              <a:spcBef>
                <a:spcPts val="500"/>
              </a:spcBef>
              <a:buClr>
                <a:srgbClr val="C00000"/>
              </a:buClr>
              <a:buFont typeface="Arial" panose="020B0604020202020204"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sz="2400">
                <a:solidFill>
                  <a:schemeClr val="tx1"/>
                </a:solidFill>
                <a:latin typeface="+mn-lt"/>
              </a:defRPr>
            </a:lvl2pPr>
            <a:lvl3pPr marL="1143000" indent="-228600">
              <a:lnSpc>
                <a:spcPct val="90000"/>
              </a:lnSpc>
              <a:spcBef>
                <a:spcPts val="500"/>
              </a:spcBef>
              <a:buFont typeface="Arial" panose="020B0604020202020204"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sz="2000">
                <a:solidFill>
                  <a:schemeClr val="tx1"/>
                </a:solidFill>
                <a:latin typeface="+mn-lt"/>
              </a:defRPr>
            </a:lvl3pPr>
            <a:lvl4pPr marL="1600200" indent="-228600">
              <a:lnSpc>
                <a:spcPct val="90000"/>
              </a:lnSpc>
              <a:spcBef>
                <a:spcPts val="500"/>
              </a:spcBef>
              <a:buFont typeface="Arial" panose="020B0604020202020204"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chemeClr val="tx1"/>
                </a:solidFill>
                <a:latin typeface="+mn-lt"/>
              </a:defRPr>
            </a:lvl4pPr>
            <a:lvl5pPr marL="2057400" indent="-228600">
              <a:lnSpc>
                <a:spcPct val="90000"/>
              </a:lnSpc>
              <a:spcBef>
                <a:spcPts val="500"/>
              </a:spcBef>
              <a:buFont typeface="Arial" panose="020B0604020202020204"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chemeClr val="tx1"/>
                </a:solidFill>
                <a:latin typeface="+mn-lt"/>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chemeClr val="tx1"/>
                </a:solidFill>
                <a:latin typeface="+mn-lt"/>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chemeClr val="tx1"/>
                </a:solidFill>
                <a:latin typeface="+mn-lt"/>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chemeClr val="tx1"/>
                </a:solidFill>
                <a:latin typeface="+mn-lt"/>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Lst>
              <a:defRPr>
                <a:solidFill>
                  <a:schemeClr val="tx1"/>
                </a:solidFill>
                <a:latin typeface="+mn-lt"/>
              </a:defRPr>
            </a:lvl9pPr>
          </a:lstStyle>
          <a:p>
            <a:pPr>
              <a:lnSpc>
                <a:spcPct val="100000"/>
              </a:lnSpc>
              <a:spcBef>
                <a:spcPct val="0"/>
              </a:spcBef>
              <a:buFontTx/>
              <a:buNone/>
            </a:pPr>
            <a:r>
              <a:rPr lang="en-US" altLang="en-US" sz="3600">
                <a:solidFill>
                  <a:schemeClr val="accent1"/>
                </a:solidFill>
                <a:latin typeface="+mn-lt"/>
                <a:ea typeface="+mn-ea"/>
                <a:cs typeface="+mn-cs"/>
              </a:rPr>
              <a:t>Release Timelines</a:t>
            </a:r>
          </a:p>
        </p:txBody>
      </p:sp>
      <p:sp>
        <p:nvSpPr>
          <p:cNvPr id="2" name="Rectangle 2">
            <a:extLst>
              <a:ext uri="{FF2B5EF4-FFF2-40B4-BE49-F238E27FC236}">
                <a16:creationId xmlns:a16="http://schemas.microsoft.com/office/drawing/2014/main" id="{458A3A28-1992-E4E9-700B-C7217DD8D097}"/>
              </a:ext>
            </a:extLst>
          </p:cNvPr>
          <p:cNvSpPr>
            <a:spLocks noChangeArrowheads="1"/>
          </p:cNvSpPr>
          <p:nvPr/>
        </p:nvSpPr>
        <p:spPr bwMode="auto">
          <a:xfrm>
            <a:off x="10209368" y="2324555"/>
            <a:ext cx="1876585" cy="2514600"/>
          </a:xfrm>
          <a:prstGeom prst="rect">
            <a:avLst/>
          </a:prstGeom>
          <a:noFill/>
          <a:ln w="9360" cap="flat">
            <a:noFill/>
            <a:round/>
            <a:headEnd/>
            <a:tailEnd/>
          </a:ln>
          <a:effectLst/>
        </p:spPr>
        <p:txBody>
          <a:bodyPr lIns="90000" tIns="45000" rIns="90000" bIns="45000"/>
          <a:lstStyle/>
          <a:p>
            <a:pPr marL="1587">
              <a:lnSpc>
                <a:spcPct val="80000"/>
              </a:lnSpc>
              <a:spcBef>
                <a:spcPts val="700"/>
              </a:spcBef>
              <a:buClr>
                <a:srgbClr val="A5A5E9"/>
              </a:buCl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r>
              <a:rPr lang="en-GB" sz="1600" b="1">
                <a:solidFill>
                  <a:schemeClr val="tx2"/>
                </a:solidFill>
                <a:cs typeface="+mn-cs"/>
              </a:rPr>
              <a:t>Release 21</a:t>
            </a:r>
            <a:r>
              <a:rPr lang="en-GB" sz="1600">
                <a:solidFill>
                  <a:schemeClr val="tx2"/>
                </a:solidFill>
                <a:cs typeface="+mn-cs"/>
              </a:rPr>
              <a:t>:</a:t>
            </a:r>
          </a:p>
          <a:p>
            <a:pPr marL="287337" indent="-285750">
              <a:lnSpc>
                <a:spcPct val="80000"/>
              </a:lnSpc>
              <a:spcBef>
                <a:spcPts val="600"/>
              </a:spcBef>
              <a:spcAft>
                <a:spcPts val="600"/>
              </a:spcAft>
              <a:buClr>
                <a:srgbClr val="A5A5E9"/>
              </a:buClr>
              <a:buSzPct val="150000"/>
              <a:buBlip>
                <a:blip r:embed="rId5"/>
              </a:buBlip>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r>
              <a:rPr lang="en-GB" sz="1200">
                <a:solidFill>
                  <a:schemeClr val="tx2"/>
                </a:solidFill>
                <a:cs typeface="+mn-cs"/>
              </a:rPr>
              <a:t>1st set of 3GPP 6G technical specifications and IMT-2030 submission, expected to be delivered with a single drop (i.e., a single code freeze).</a:t>
            </a:r>
          </a:p>
          <a:p>
            <a:pPr marL="287337" indent="-285750">
              <a:lnSpc>
                <a:spcPct val="80000"/>
              </a:lnSpc>
              <a:spcBef>
                <a:spcPts val="600"/>
              </a:spcBef>
              <a:spcAft>
                <a:spcPts val="600"/>
              </a:spcAft>
              <a:buClr>
                <a:srgbClr val="A5A5E9"/>
              </a:buClr>
              <a:buSzPct val="150000"/>
              <a:buBlip>
                <a:blip r:embed="rId5"/>
              </a:buBlip>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r>
              <a:rPr lang="en-GB" sz="1200">
                <a:solidFill>
                  <a:schemeClr val="tx2"/>
                </a:solidFill>
                <a:cs typeface="+mn-cs"/>
              </a:rPr>
              <a:t>Rel-21 timeline was decided in </a:t>
            </a:r>
            <a:r>
              <a:rPr lang="en-GB" sz="1200" b="1">
                <a:solidFill>
                  <a:schemeClr val="tx2"/>
                </a:solidFill>
                <a:cs typeface="+mn-cs"/>
              </a:rPr>
              <a:t>June 2026</a:t>
            </a:r>
          </a:p>
          <a:p>
            <a:pPr marL="287337" indent="-285750">
              <a:lnSpc>
                <a:spcPct val="80000"/>
              </a:lnSpc>
              <a:spcBef>
                <a:spcPts val="600"/>
              </a:spcBef>
              <a:spcAft>
                <a:spcPts val="600"/>
              </a:spcAft>
              <a:buClr>
                <a:srgbClr val="A5A5E9"/>
              </a:buClr>
              <a:buSzPct val="150000"/>
              <a:buBlip>
                <a:blip r:embed="rId5"/>
              </a:buBlip>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r>
              <a:rPr lang="en-GB" sz="1200">
                <a:solidFill>
                  <a:schemeClr val="tx2"/>
                </a:solidFill>
                <a:cs typeface="+mn-cs"/>
              </a:rPr>
              <a:t>ASN.1/</a:t>
            </a:r>
            <a:r>
              <a:rPr lang="en-GB" sz="1200" err="1">
                <a:solidFill>
                  <a:schemeClr val="tx2"/>
                </a:solidFill>
                <a:cs typeface="+mn-cs"/>
              </a:rPr>
              <a:t>OpenAPI</a:t>
            </a:r>
            <a:r>
              <a:rPr lang="en-GB" sz="1200">
                <a:solidFill>
                  <a:schemeClr val="tx2"/>
                </a:solidFill>
                <a:cs typeface="+mn-cs"/>
              </a:rPr>
              <a:t> freeze date is no earlier than March 2029</a:t>
            </a:r>
          </a:p>
          <a:p>
            <a:pPr marL="458787" indent="-457200">
              <a:lnSpc>
                <a:spcPct val="80000"/>
              </a:lnSpc>
              <a:spcBef>
                <a:spcPts val="700"/>
              </a:spcBef>
              <a:buClr>
                <a:srgbClr val="A5A5E9"/>
              </a:buClr>
              <a:buFontTx/>
              <a:buBlip>
                <a:blip r:embed="rId4"/>
              </a:buBlip>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GB" sz="1050">
              <a:solidFill>
                <a:schemeClr val="tx2"/>
              </a:solidFill>
              <a:cs typeface="+mn-cs"/>
            </a:endParaRPr>
          </a:p>
          <a:p>
            <a:pPr marL="741363" indent="-28098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1313"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1313"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1313"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1313"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1313"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1313"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1313"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1313"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2900"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2900"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a:p>
            <a:pPr marL="341313" indent="-338138">
              <a:lnSpc>
                <a:spcPct val="80000"/>
              </a:lnSpc>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Lst>
              <a:defRPr/>
            </a:pPr>
            <a:endParaRPr lang="en-US" sz="800">
              <a:solidFill>
                <a:schemeClr val="tx2"/>
              </a:solidFill>
              <a:cs typeface="+mn-cs"/>
            </a:endParaRPr>
          </a:p>
        </p:txBody>
      </p:sp>
    </p:spTree>
    <p:extLst>
      <p:ext uri="{BB962C8B-B14F-4D97-AF65-F5344CB8AC3E}">
        <p14:creationId xmlns:p14="http://schemas.microsoft.com/office/powerpoint/2010/main" val="2425617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2CF2FAB-EA79-A156-2AF8-65CDFD988D06}"/>
              </a:ext>
            </a:extLst>
          </p:cNvPr>
          <p:cNvSpPr>
            <a:spLocks noGrp="1"/>
          </p:cNvSpPr>
          <p:nvPr>
            <p:ph type="ftr" sz="quarter" idx="10"/>
          </p:nvPr>
        </p:nvSpPr>
        <p:spPr/>
        <p:txBody>
          <a:bodyPr/>
          <a:lstStyle/>
          <a:p>
            <a:pPr marL="0" marR="0" lvl="0" indent="0" algn="l" defTabSz="685800" rtl="0" eaLnBrk="1" fontAlgn="auto" latinLnBrk="0" hangingPunct="1">
              <a:lnSpc>
                <a:spcPct val="96000"/>
              </a:lnSpc>
              <a:spcBef>
                <a:spcPts val="0"/>
              </a:spcBef>
              <a:spcAft>
                <a:spcPts val="225"/>
              </a:spcAft>
              <a:buClr>
                <a:srgbClr val="3253DC"/>
              </a:buClr>
              <a:buSzTx/>
              <a:buFont typeface="Arial" panose="020B0604020202020204" pitchFamily="34" charset="0"/>
              <a:buNone/>
              <a:tabLst/>
              <a:defRPr/>
            </a:pPr>
            <a:endParaRPr kumimoji="0" lang="en-US" sz="800" b="0" i="0" u="none" strike="noStrike" kern="1200" cap="none" spc="0" normalizeH="0" baseline="0" noProof="0">
              <a:ln>
                <a:noFill/>
              </a:ln>
              <a:solidFill>
                <a:srgbClr val="445776">
                  <a:lumMod val="60000"/>
                  <a:lumOff val="40000"/>
                </a:srgbClr>
              </a:solidFill>
              <a:effectLst/>
              <a:uLnTx/>
              <a:uFillTx/>
              <a:latin typeface="+mn-lt"/>
              <a:ea typeface="+mn-ea"/>
              <a:cs typeface="+mn-cs"/>
            </a:endParaRPr>
          </a:p>
        </p:txBody>
      </p:sp>
      <p:sp>
        <p:nvSpPr>
          <p:cNvPr id="3" name="Title 2">
            <a:extLst>
              <a:ext uri="{FF2B5EF4-FFF2-40B4-BE49-F238E27FC236}">
                <a16:creationId xmlns:a16="http://schemas.microsoft.com/office/drawing/2014/main" id="{88AB56E3-EED9-7E84-F034-D5B24943BF52}"/>
              </a:ext>
            </a:extLst>
          </p:cNvPr>
          <p:cNvSpPr>
            <a:spLocks noGrp="1"/>
          </p:cNvSpPr>
          <p:nvPr>
            <p:ph type="title"/>
          </p:nvPr>
        </p:nvSpPr>
        <p:spPr>
          <a:xfrm>
            <a:off x="495300" y="642644"/>
            <a:ext cx="11187112" cy="361959"/>
          </a:xfrm>
        </p:spPr>
        <p:txBody>
          <a:bodyPr>
            <a:normAutofit fontScale="90000"/>
          </a:bodyPr>
          <a:lstStyle/>
          <a:p>
            <a:r>
              <a:rPr lang="de-DE" dirty="0"/>
              <a:t>Rel-16 5G Media Streaming – The Idea</a:t>
            </a:r>
            <a:endParaRPr lang="en-US" dirty="0"/>
          </a:p>
        </p:txBody>
      </p:sp>
      <p:sp>
        <p:nvSpPr>
          <p:cNvPr id="5" name="Subtitle 4">
            <a:extLst>
              <a:ext uri="{FF2B5EF4-FFF2-40B4-BE49-F238E27FC236}">
                <a16:creationId xmlns:a16="http://schemas.microsoft.com/office/drawing/2014/main" id="{D283FFAC-7389-3520-A63E-E23416B5F6E6}"/>
              </a:ext>
            </a:extLst>
          </p:cNvPr>
          <p:cNvSpPr>
            <a:spLocks noGrp="1"/>
          </p:cNvSpPr>
          <p:nvPr>
            <p:ph type="subTitle" idx="1"/>
          </p:nvPr>
        </p:nvSpPr>
        <p:spPr/>
        <p:txBody>
          <a:bodyPr/>
          <a:lstStyle/>
          <a:p>
            <a:r>
              <a:rPr lang="en-US" dirty="0"/>
              <a:t>Collaboration of MNOs and Media Service Providers</a:t>
            </a:r>
          </a:p>
        </p:txBody>
      </p:sp>
      <p:sp>
        <p:nvSpPr>
          <p:cNvPr id="6" name="Content Placeholder 1">
            <a:extLst>
              <a:ext uri="{FF2B5EF4-FFF2-40B4-BE49-F238E27FC236}">
                <a16:creationId xmlns:a16="http://schemas.microsoft.com/office/drawing/2014/main" id="{64FDE822-26B9-A11F-01A6-866B639EA03C}"/>
              </a:ext>
            </a:extLst>
          </p:cNvPr>
          <p:cNvSpPr txBox="1">
            <a:spLocks/>
          </p:cNvSpPr>
          <p:nvPr/>
        </p:nvSpPr>
        <p:spPr>
          <a:xfrm>
            <a:off x="417513" y="1664996"/>
            <a:ext cx="11774487" cy="4366441"/>
          </a:xfrm>
          <a:prstGeom prst="rect">
            <a:avLst/>
          </a:prstGeom>
        </p:spPr>
        <p:txBody>
          <a:bodyPr vert="horz" lIns="0" tIns="0" rIns="0" bIns="0" rtlCol="0">
            <a:normAutofit/>
          </a:bodyPr>
          <a:lstStyle>
            <a:lvl1pPr marL="171450" indent="-171450" algn="l" defTabSz="914400" rtl="0" eaLnBrk="1" latinLnBrk="0" hangingPunct="1">
              <a:lnSpc>
                <a:spcPct val="95000"/>
              </a:lnSpc>
              <a:spcBef>
                <a:spcPts val="900"/>
              </a:spcBef>
              <a:spcAft>
                <a:spcPts val="300"/>
              </a:spcAft>
              <a:buClrTx/>
              <a:buFont typeface="Arial" panose="020B0604020202020204" pitchFamily="34" charset="0"/>
              <a:buChar char="•"/>
              <a:defRPr sz="2000" kern="1200" baseline="0">
                <a:solidFill>
                  <a:schemeClr val="tx2"/>
                </a:solidFill>
                <a:latin typeface="+mn-lt"/>
                <a:ea typeface="+mn-ea"/>
                <a:cs typeface="+mn-cs"/>
              </a:defRPr>
            </a:lvl1pPr>
            <a:lvl2pPr marL="342900" indent="-152400" algn="l" defTabSz="914400" rtl="0" eaLnBrk="1" latinLnBrk="0" hangingPunct="1">
              <a:lnSpc>
                <a:spcPct val="100000"/>
              </a:lnSpc>
              <a:spcBef>
                <a:spcPts val="225"/>
              </a:spcBef>
              <a:spcAft>
                <a:spcPts val="225"/>
              </a:spcAft>
              <a:buClrTx/>
              <a:buFont typeface="Arial" panose="020B0604020202020204" pitchFamily="34" charset="0"/>
              <a:buChar char="•"/>
              <a:tabLst>
                <a:tab pos="2003425" algn="l"/>
              </a:tabLst>
              <a:defRPr sz="1600" kern="1200" baseline="0">
                <a:solidFill>
                  <a:schemeClr val="tx2"/>
                </a:solidFill>
                <a:latin typeface="+mn-lt"/>
                <a:ea typeface="+mn-ea"/>
                <a:cs typeface="+mn-cs"/>
              </a:defRPr>
            </a:lvl2pPr>
            <a:lvl3pPr marL="457200" indent="-101600" algn="l" defTabSz="914400" rtl="0" eaLnBrk="1" latinLnBrk="0" hangingPunct="1">
              <a:lnSpc>
                <a:spcPct val="105000"/>
              </a:lnSpc>
              <a:spcBef>
                <a:spcPts val="150"/>
              </a:spcBef>
              <a:spcAft>
                <a:spcPts val="150"/>
              </a:spcAft>
              <a:buClrTx/>
              <a:buFont typeface="Arial" panose="020B0604020202020204" pitchFamily="34" charset="0"/>
              <a:buChar char="•"/>
              <a:defRPr lang="en-US" sz="1200" kern="1200" dirty="0" smtClean="0">
                <a:solidFill>
                  <a:schemeClr val="tx2"/>
                </a:solidFill>
                <a:latin typeface="+mn-lt"/>
                <a:ea typeface="+mn-ea"/>
                <a:cs typeface="+mn-cs"/>
              </a:defRPr>
            </a:lvl3pPr>
            <a:lvl4pPr marL="571500" indent="-100584" algn="l" defTabSz="914400" rtl="0" eaLnBrk="1" latinLnBrk="0" hangingPunct="1">
              <a:lnSpc>
                <a:spcPct val="105000"/>
              </a:lnSpc>
              <a:spcBef>
                <a:spcPts val="75"/>
              </a:spcBef>
              <a:spcAft>
                <a:spcPts val="75"/>
              </a:spcAft>
              <a:buClrTx/>
              <a:buFont typeface="Arial" panose="020B0604020202020204" pitchFamily="34" charset="0"/>
              <a:buChar char="•"/>
              <a:tabLst/>
              <a:defRPr sz="800" kern="1200">
                <a:solidFill>
                  <a:schemeClr val="tx2"/>
                </a:solidFill>
                <a:latin typeface="+mn-lt"/>
                <a:ea typeface="+mn-ea"/>
                <a:cs typeface="+mn-cs"/>
              </a:defRPr>
            </a:lvl4pPr>
            <a:lvl5pPr marL="174625" indent="-174625" algn="l" defTabSz="914400" rtl="0" eaLnBrk="1" latinLnBrk="0" hangingPunct="1">
              <a:lnSpc>
                <a:spcPct val="95000"/>
              </a:lnSpc>
              <a:spcBef>
                <a:spcPts val="900"/>
              </a:spcBef>
              <a:spcAft>
                <a:spcPts val="300"/>
              </a:spcAft>
              <a:buClrTx/>
              <a:buFont typeface="Arial" panose="020B0604020202020204" pitchFamily="34" charset="0"/>
              <a:buChar char="•"/>
              <a:tabLst/>
              <a:defRPr sz="2000" b="1" kern="1200" spc="60" baseline="0">
                <a:solidFill>
                  <a:schemeClr val="tx2"/>
                </a:solidFill>
                <a:latin typeface="+mn-lt"/>
                <a:ea typeface="+mn-ea"/>
                <a:cs typeface="+mn-cs"/>
              </a:defRPr>
            </a:lvl5pPr>
            <a:lvl6pPr marL="0" indent="0" algn="l" defTabSz="914400" rtl="0" eaLnBrk="1" latinLnBrk="0" hangingPunct="1">
              <a:lnSpc>
                <a:spcPct val="96000"/>
              </a:lnSpc>
              <a:spcBef>
                <a:spcPts val="0"/>
              </a:spcBef>
              <a:buFont typeface="Microsoft Sans Serif" panose="020B0604020202020204" pitchFamily="34" charset="0"/>
              <a:buChar char="​"/>
              <a:defRPr sz="2100" kern="1200">
                <a:solidFill>
                  <a:schemeClr val="tx1"/>
                </a:solidFill>
                <a:latin typeface="+mn-lt"/>
                <a:ea typeface="+mn-ea"/>
                <a:cs typeface="+mn-cs"/>
              </a:defRPr>
            </a:lvl6pPr>
            <a:lvl7pPr marL="0" indent="0" algn="l" defTabSz="914400" rtl="0" eaLnBrk="1" latinLnBrk="0" hangingPunct="1">
              <a:lnSpc>
                <a:spcPct val="107000"/>
              </a:lnSpc>
              <a:spcBef>
                <a:spcPts val="1200"/>
              </a:spcBef>
              <a:buFont typeface="Microsoft Sans Serif" panose="020B0604020202020204" pitchFamily="34" charset="0"/>
              <a:buChar char="​"/>
              <a:defRPr sz="1600" kern="1200" baseline="0">
                <a:solidFill>
                  <a:schemeClr val="tx1"/>
                </a:solidFill>
                <a:latin typeface="+mn-lt"/>
                <a:ea typeface="+mn-ea"/>
                <a:cs typeface="+mn-cs"/>
              </a:defRPr>
            </a:lvl7pPr>
            <a:lvl8pPr marL="0" indent="0" algn="l" defTabSz="914400" rtl="0" eaLnBrk="1" latinLnBrk="0" hangingPunct="1">
              <a:lnSpc>
                <a:spcPct val="87000"/>
              </a:lnSpc>
              <a:spcBef>
                <a:spcPts val="1800"/>
              </a:spcBef>
              <a:buSzPct val="100000"/>
              <a:buFont typeface="Microsoft Sans Serif" panose="020B0604020202020204" pitchFamily="34" charset="0"/>
              <a:buChar char="​"/>
              <a:defRPr lang="en-US" sz="5500" kern="1200" baseline="0" dirty="0" smtClean="0">
                <a:solidFill>
                  <a:schemeClr val="tx1"/>
                </a:solidFill>
                <a:latin typeface="+mn-lt"/>
                <a:ea typeface="+mn-ea"/>
                <a:cs typeface="+mn-cs"/>
              </a:defRPr>
            </a:lvl8pPr>
            <a:lvl9pPr marL="0" indent="0" algn="l" defTabSz="914400" rtl="0" eaLnBrk="1" latinLnBrk="0" hangingPunct="1">
              <a:lnSpc>
                <a:spcPct val="87000"/>
              </a:lnSpc>
              <a:spcBef>
                <a:spcPts val="1800"/>
              </a:spcBef>
              <a:buFont typeface="Microsoft Sans Serif" panose="020B0604020202020204" pitchFamily="34" charset="0"/>
              <a:buChar char="​"/>
              <a:defRPr sz="6800" kern="1200" baseline="0">
                <a:solidFill>
                  <a:schemeClr val="tx1"/>
                </a:solidFill>
                <a:latin typeface="+mn-lt"/>
                <a:ea typeface="+mn-ea"/>
                <a:cs typeface="+mn-cs"/>
              </a:defRPr>
            </a:lvl9pPr>
          </a:lstStyle>
          <a:p>
            <a:pPr marL="171450" marR="0" lvl="0" indent="-171450" algn="l" defTabSz="914400" rtl="0" eaLnBrk="1" fontAlgn="auto" latinLnBrk="0" hangingPunct="1">
              <a:lnSpc>
                <a:spcPct val="95000"/>
              </a:lnSpc>
              <a:spcBef>
                <a:spcPts val="900"/>
              </a:spcBef>
              <a:spcAft>
                <a:spcPts val="300"/>
              </a:spcAft>
              <a:buClrTx/>
              <a:buSzTx/>
              <a:buFont typeface="Arial" panose="020B0604020202020204" pitchFamily="34" charset="0"/>
              <a:buChar char="•"/>
              <a:tabLst/>
              <a:defRPr/>
            </a:pPr>
            <a:r>
              <a:rPr kumimoji="0" lang="de-DE" sz="1867" b="0" i="0" u="none" strike="noStrike" kern="1200" cap="none" spc="0" normalizeH="0" baseline="0" noProof="0" dirty="0">
                <a:ln>
                  <a:noFill/>
                </a:ln>
                <a:solidFill>
                  <a:srgbClr val="0E283C"/>
                </a:solidFill>
                <a:effectLst/>
                <a:uLnTx/>
                <a:uFillTx/>
                <a:latin typeface="+mn-lt"/>
                <a:ea typeface="+mn-ea"/>
                <a:cs typeface="+mn-cs"/>
              </a:rPr>
              <a:t>Approach: </a:t>
            </a:r>
          </a:p>
          <a:p>
            <a:pPr marL="342900" marR="0" lvl="1" indent="-15240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tab pos="2003425" algn="l"/>
              </a:tabLst>
              <a:defRPr/>
            </a:pPr>
            <a:r>
              <a:rPr kumimoji="0" lang="de-DE" sz="1867" b="0" i="0" u="none" strike="noStrike" kern="1200" cap="none" spc="0" normalizeH="0" baseline="0" noProof="0" dirty="0">
                <a:ln>
                  <a:noFill/>
                </a:ln>
                <a:solidFill>
                  <a:srgbClr val="00A0D2"/>
                </a:solidFill>
                <a:effectLst/>
                <a:uLnTx/>
                <a:uFillTx/>
                <a:latin typeface="+mn-lt"/>
                <a:ea typeface="+mn-ea"/>
                <a:cs typeface="+mn-cs"/>
              </a:rPr>
              <a:t>Framework</a:t>
            </a:r>
            <a:r>
              <a:rPr kumimoji="0" lang="de-DE" sz="1867" b="0" i="0" u="none" strike="noStrike" kern="1200" cap="none" spc="0" normalizeH="0" baseline="0" noProof="0" dirty="0">
                <a:ln>
                  <a:noFill/>
                </a:ln>
                <a:solidFill>
                  <a:srgbClr val="0E283C"/>
                </a:solidFill>
                <a:effectLst/>
                <a:uLnTx/>
                <a:uFillTx/>
                <a:latin typeface="+mn-lt"/>
                <a:ea typeface="+mn-ea"/>
                <a:cs typeface="+mn-cs"/>
              </a:rPr>
              <a:t> </a:t>
            </a:r>
            <a:r>
              <a:rPr kumimoji="0" lang="de-DE" sz="1867" b="0" i="0" u="none" strike="noStrike" kern="1200" cap="none" spc="0" normalizeH="0" baseline="0" noProof="0" dirty="0" err="1">
                <a:ln>
                  <a:noFill/>
                </a:ln>
                <a:solidFill>
                  <a:srgbClr val="0E283C"/>
                </a:solidFill>
                <a:effectLst/>
                <a:uLnTx/>
                <a:uFillTx/>
                <a:latin typeface="+mn-lt"/>
                <a:ea typeface="+mn-ea"/>
                <a:cs typeface="+mn-cs"/>
              </a:rPr>
              <a:t>aligned</a:t>
            </a:r>
            <a:r>
              <a:rPr kumimoji="0" lang="de-DE" sz="1867" b="0" i="0" u="none" strike="noStrike" kern="1200" cap="none" spc="0" normalizeH="0" baseline="0" noProof="0" dirty="0">
                <a:ln>
                  <a:noFill/>
                </a:ln>
                <a:solidFill>
                  <a:srgbClr val="0E283C"/>
                </a:solidFill>
                <a:effectLst/>
                <a:uLnTx/>
                <a:uFillTx/>
                <a:latin typeface="+mn-lt"/>
                <a:ea typeface="+mn-ea"/>
                <a:cs typeface="+mn-cs"/>
              </a:rPr>
              <a:t> </a:t>
            </a:r>
            <a:r>
              <a:rPr kumimoji="0" lang="de-DE" sz="1867" b="0" i="0" u="none" strike="noStrike" kern="1200" cap="none" spc="0" normalizeH="0" baseline="0" noProof="0" dirty="0" err="1">
                <a:ln>
                  <a:noFill/>
                </a:ln>
                <a:solidFill>
                  <a:srgbClr val="0E283C"/>
                </a:solidFill>
                <a:effectLst/>
                <a:uLnTx/>
                <a:uFillTx/>
                <a:latin typeface="+mn-lt"/>
                <a:ea typeface="+mn-ea"/>
                <a:cs typeface="+mn-cs"/>
              </a:rPr>
              <a:t>with</a:t>
            </a:r>
            <a:r>
              <a:rPr kumimoji="0" lang="de-DE" sz="1867" b="0" i="0" u="none" strike="noStrike" kern="1200" cap="none" spc="0" normalizeH="0" baseline="0" noProof="0" dirty="0">
                <a:ln>
                  <a:noFill/>
                </a:ln>
                <a:solidFill>
                  <a:srgbClr val="0E283C"/>
                </a:solidFill>
                <a:effectLst/>
                <a:uLnTx/>
                <a:uFillTx/>
                <a:latin typeface="+mn-lt"/>
                <a:ea typeface="+mn-ea"/>
                <a:cs typeface="+mn-cs"/>
              </a:rPr>
              <a:t> </a:t>
            </a:r>
            <a:r>
              <a:rPr kumimoji="0" lang="de-DE" sz="1867" b="0" i="0" u="none" strike="noStrike" kern="1200" cap="none" spc="0" normalizeH="0" baseline="0" noProof="0" dirty="0" err="1">
                <a:ln>
                  <a:noFill/>
                </a:ln>
                <a:solidFill>
                  <a:srgbClr val="0E283C"/>
                </a:solidFill>
                <a:effectLst/>
                <a:uLnTx/>
                <a:uFillTx/>
                <a:latin typeface="+mn-lt"/>
                <a:ea typeface="+mn-ea"/>
                <a:cs typeface="+mn-cs"/>
              </a:rPr>
              <a:t>today‘s</a:t>
            </a:r>
            <a:r>
              <a:rPr kumimoji="0" lang="de-DE" sz="1867" b="0" i="0" u="none" strike="noStrike" kern="1200" cap="none" spc="0" normalizeH="0" baseline="0" noProof="0" dirty="0">
                <a:ln>
                  <a:noFill/>
                </a:ln>
                <a:solidFill>
                  <a:srgbClr val="0E283C"/>
                </a:solidFill>
                <a:effectLst/>
                <a:uLnTx/>
                <a:uFillTx/>
                <a:latin typeface="+mn-lt"/>
                <a:ea typeface="+mn-ea"/>
                <a:cs typeface="+mn-cs"/>
              </a:rPr>
              <a:t> </a:t>
            </a:r>
            <a:r>
              <a:rPr kumimoji="0" lang="de-DE" sz="1867" b="0" i="0" u="none" strike="noStrike" kern="1200" cap="none" spc="0" normalizeH="0" baseline="0" noProof="0" dirty="0" err="1">
                <a:ln>
                  <a:noFill/>
                </a:ln>
                <a:solidFill>
                  <a:srgbClr val="0E283C"/>
                </a:solidFill>
                <a:effectLst/>
                <a:uLnTx/>
                <a:uFillTx/>
                <a:latin typeface="+mn-lt"/>
                <a:ea typeface="+mn-ea"/>
                <a:cs typeface="+mn-cs"/>
              </a:rPr>
              <a:t>OTTmedia</a:t>
            </a:r>
            <a:r>
              <a:rPr kumimoji="0" lang="de-DE" sz="1867" b="0" i="0" u="none" strike="noStrike" kern="1200" cap="none" spc="0" normalizeH="0" baseline="0" noProof="0" dirty="0">
                <a:ln>
                  <a:noFill/>
                </a:ln>
                <a:solidFill>
                  <a:srgbClr val="0E283C"/>
                </a:solidFill>
                <a:effectLst/>
                <a:uLnTx/>
                <a:uFillTx/>
                <a:latin typeface="+mn-lt"/>
                <a:ea typeface="+mn-ea"/>
                <a:cs typeface="+mn-cs"/>
              </a:rPr>
              <a:t> </a:t>
            </a:r>
            <a:r>
              <a:rPr kumimoji="0" lang="de-DE" sz="1867" b="0" i="0" u="none" strike="noStrike" kern="1200" cap="none" spc="0" normalizeH="0" baseline="0" noProof="0" dirty="0" err="1">
                <a:ln>
                  <a:noFill/>
                </a:ln>
                <a:solidFill>
                  <a:srgbClr val="0E283C"/>
                </a:solidFill>
                <a:effectLst/>
                <a:uLnTx/>
                <a:uFillTx/>
                <a:latin typeface="+mn-lt"/>
                <a:ea typeface="+mn-ea"/>
                <a:cs typeface="+mn-cs"/>
              </a:rPr>
              <a:t>distribution</a:t>
            </a:r>
            <a:r>
              <a:rPr kumimoji="0" lang="de-DE" sz="1867" b="0" i="0" u="none" strike="noStrike" kern="1200" cap="none" spc="0" normalizeH="0" baseline="0" noProof="0" dirty="0">
                <a:ln>
                  <a:noFill/>
                </a:ln>
                <a:solidFill>
                  <a:srgbClr val="0E283C"/>
                </a:solidFill>
                <a:effectLst/>
                <a:uLnTx/>
                <a:uFillTx/>
                <a:latin typeface="+mn-lt"/>
                <a:ea typeface="+mn-ea"/>
                <a:cs typeface="+mn-cs"/>
              </a:rPr>
              <a:t> </a:t>
            </a:r>
            <a:r>
              <a:rPr kumimoji="0" lang="de-DE" sz="1867" b="0" i="0" u="none" strike="noStrike" kern="1200" cap="none" spc="0" normalizeH="0" baseline="0" noProof="0" dirty="0" err="1">
                <a:ln>
                  <a:noFill/>
                </a:ln>
                <a:solidFill>
                  <a:srgbClr val="0E283C"/>
                </a:solidFill>
                <a:effectLst/>
                <a:uLnTx/>
                <a:uFillTx/>
                <a:latin typeface="+mn-lt"/>
                <a:ea typeface="+mn-ea"/>
                <a:cs typeface="+mn-cs"/>
              </a:rPr>
              <a:t>practices</a:t>
            </a:r>
            <a:endParaRPr kumimoji="0" lang="de-DE" sz="1867" b="0" i="0" u="none" strike="noStrike" kern="1200" cap="none" spc="0" normalizeH="0" baseline="0" noProof="0" dirty="0">
              <a:ln>
                <a:noFill/>
              </a:ln>
              <a:solidFill>
                <a:srgbClr val="0E283C"/>
              </a:solidFill>
              <a:effectLst/>
              <a:uLnTx/>
              <a:uFillTx/>
              <a:latin typeface="+mn-lt"/>
              <a:ea typeface="+mn-ea"/>
              <a:cs typeface="+mn-cs"/>
            </a:endParaRPr>
          </a:p>
          <a:p>
            <a:pPr marL="342900" marR="0" lvl="1" indent="-15240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tab pos="2003425" algn="l"/>
              </a:tabLst>
              <a:defRPr/>
            </a:pPr>
            <a:r>
              <a:rPr kumimoji="0" lang="en-US" sz="1867" b="0" i="0" u="none" strike="noStrike" kern="1200" cap="none" spc="0" normalizeH="0" baseline="0" noProof="0" dirty="0">
                <a:ln>
                  <a:noFill/>
                </a:ln>
                <a:solidFill>
                  <a:srgbClr val="0E283C"/>
                </a:solidFill>
                <a:effectLst/>
                <a:uLnTx/>
                <a:uFillTx/>
                <a:latin typeface="+mn-lt"/>
                <a:ea typeface="+mn-ea"/>
                <a:cs typeface="+mn-cs"/>
              </a:rPr>
              <a:t>The application keeps </a:t>
            </a:r>
            <a:r>
              <a:rPr kumimoji="0" lang="en-US" sz="1867" b="0" i="0" u="none" strike="noStrike" kern="1200" cap="none" spc="0" normalizeH="0" baseline="0" noProof="0" dirty="0">
                <a:ln>
                  <a:noFill/>
                </a:ln>
                <a:solidFill>
                  <a:schemeClr val="tx2">
                    <a:lumMod val="50000"/>
                    <a:lumOff val="50000"/>
                  </a:schemeClr>
                </a:solidFill>
                <a:effectLst/>
                <a:uLnTx/>
                <a:uFillTx/>
                <a:latin typeface="+mn-lt"/>
                <a:ea typeface="+mn-ea"/>
                <a:cs typeface="+mn-cs"/>
              </a:rPr>
              <a:t>standard HTTP adaptive-streaming formats and CDN integration </a:t>
            </a:r>
            <a:r>
              <a:rPr kumimoji="0" lang="en-US" sz="1867" b="0" i="0" u="none" strike="noStrike" kern="1200" cap="none" spc="0" normalizeH="0" baseline="0" noProof="0" dirty="0">
                <a:ln>
                  <a:noFill/>
                </a:ln>
                <a:solidFill>
                  <a:srgbClr val="0E283C"/>
                </a:solidFill>
                <a:effectLst/>
                <a:uLnTx/>
                <a:uFillTx/>
                <a:latin typeface="+mn-lt"/>
                <a:ea typeface="+mn-ea"/>
                <a:cs typeface="+mn-cs"/>
              </a:rPr>
              <a:t>while using optional network capabilities through the service layer.</a:t>
            </a:r>
          </a:p>
          <a:p>
            <a:pPr lvl="1">
              <a:defRPr/>
            </a:pPr>
            <a:r>
              <a:rPr lang="en-US" sz="1867" dirty="0">
                <a:solidFill>
                  <a:schemeClr val="tx2">
                    <a:lumMod val="50000"/>
                    <a:lumOff val="50000"/>
                  </a:schemeClr>
                </a:solidFill>
                <a:latin typeface="+mn-lt"/>
              </a:rPr>
              <a:t>Aligned with the 5G System architecture concepts </a:t>
            </a:r>
            <a:r>
              <a:rPr lang="en-US" sz="1867" dirty="0">
                <a:solidFill>
                  <a:schemeClr val="tx1"/>
                </a:solidFill>
                <a:latin typeface="+mn-lt"/>
              </a:rPr>
              <a:t>– service-based architecture, QoS, etc</a:t>
            </a:r>
            <a:r>
              <a:rPr lang="en-US" sz="1867" dirty="0">
                <a:solidFill>
                  <a:schemeClr val="tx2">
                    <a:lumMod val="50000"/>
                    <a:lumOff val="50000"/>
                  </a:schemeClr>
                </a:solidFill>
                <a:latin typeface="+mn-lt"/>
              </a:rPr>
              <a:t>.</a:t>
            </a:r>
            <a:endParaRPr lang="en-US" dirty="0"/>
          </a:p>
          <a:p>
            <a:pPr marL="342900" marR="0" lvl="1" indent="-152400" algn="l" defTabSz="914400" rtl="0" eaLnBrk="1" fontAlgn="auto" latinLnBrk="0" hangingPunct="1">
              <a:lnSpc>
                <a:spcPct val="100000"/>
              </a:lnSpc>
              <a:spcBef>
                <a:spcPts val="225"/>
              </a:spcBef>
              <a:spcAft>
                <a:spcPts val="225"/>
              </a:spcAft>
              <a:buClrTx/>
              <a:buSzTx/>
              <a:buFont typeface="Arial" panose="020B0604020202020204" pitchFamily="34" charset="0"/>
              <a:buChar char="•"/>
              <a:tabLst>
                <a:tab pos="2003425" algn="l"/>
              </a:tabLst>
              <a:defRPr/>
            </a:pPr>
            <a:endParaRPr kumimoji="0" lang="en-US" sz="1867" b="0" i="0" u="none" strike="noStrike" kern="1200" cap="none" spc="0" normalizeH="0" baseline="0" noProof="0" dirty="0">
              <a:ln>
                <a:noFill/>
              </a:ln>
              <a:solidFill>
                <a:srgbClr val="0E283C"/>
              </a:solidFill>
              <a:effectLst/>
              <a:uLnTx/>
              <a:uFillTx/>
              <a:latin typeface="+mn-lt"/>
              <a:ea typeface="+mn-ea"/>
              <a:cs typeface="+mn-cs"/>
            </a:endParaRPr>
          </a:p>
        </p:txBody>
      </p:sp>
      <p:graphicFrame>
        <p:nvGraphicFramePr>
          <p:cNvPr id="7" name="Object 6">
            <a:extLst>
              <a:ext uri="{FF2B5EF4-FFF2-40B4-BE49-F238E27FC236}">
                <a16:creationId xmlns:a16="http://schemas.microsoft.com/office/drawing/2014/main" id="{FEA0ED4C-CFB6-307D-16F5-53A82444CFF5}"/>
              </a:ext>
            </a:extLst>
          </p:cNvPr>
          <p:cNvGraphicFramePr>
            <a:graphicFrameLocks noChangeAspect="1"/>
          </p:cNvGraphicFramePr>
          <p:nvPr/>
        </p:nvGraphicFramePr>
        <p:xfrm>
          <a:off x="193836" y="3528338"/>
          <a:ext cx="6082504" cy="2590521"/>
        </p:xfrm>
        <a:graphic>
          <a:graphicData uri="http://schemas.openxmlformats.org/presentationml/2006/ole">
            <mc:AlternateContent xmlns:mc="http://schemas.openxmlformats.org/markup-compatibility/2006">
              <mc:Choice xmlns:v="urn:schemas-microsoft-com:vml" Requires="v">
                <p:oleObj name="Visio" r:id="rId2" imgW="14973078" imgH="6362480" progId="Visio.Drawing.15">
                  <p:embed/>
                </p:oleObj>
              </mc:Choice>
              <mc:Fallback>
                <p:oleObj name="Visio" r:id="rId2" imgW="14973078" imgH="6362480" progId="Visio.Drawing.15">
                  <p:embed/>
                  <p:pic>
                    <p:nvPicPr>
                      <p:cNvPr id="7" name="Object 6">
                        <a:extLst>
                          <a:ext uri="{FF2B5EF4-FFF2-40B4-BE49-F238E27FC236}">
                            <a16:creationId xmlns:a16="http://schemas.microsoft.com/office/drawing/2014/main" id="{FEA0ED4C-CFB6-307D-16F5-53A82444CF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836" y="3528338"/>
                        <a:ext cx="6082504" cy="2590521"/>
                      </a:xfrm>
                      <a:prstGeom prst="rect">
                        <a:avLst/>
                      </a:prstGeom>
                      <a:noFill/>
                    </p:spPr>
                  </p:pic>
                </p:oleObj>
              </mc:Fallback>
            </mc:AlternateContent>
          </a:graphicData>
        </a:graphic>
      </p:graphicFrame>
      <p:graphicFrame>
        <p:nvGraphicFramePr>
          <p:cNvPr id="8" name="Object 7">
            <a:extLst>
              <a:ext uri="{FF2B5EF4-FFF2-40B4-BE49-F238E27FC236}">
                <a16:creationId xmlns:a16="http://schemas.microsoft.com/office/drawing/2014/main" id="{77702358-E692-E73C-BC15-513B4BD2F864}"/>
              </a:ext>
            </a:extLst>
          </p:cNvPr>
          <p:cNvGraphicFramePr>
            <a:graphicFrameLocks/>
          </p:cNvGraphicFramePr>
          <p:nvPr/>
        </p:nvGraphicFramePr>
        <p:xfrm>
          <a:off x="6575625" y="3306233"/>
          <a:ext cx="5353911" cy="3109808"/>
        </p:xfrm>
        <a:graphic>
          <a:graphicData uri="http://schemas.openxmlformats.org/presentationml/2006/ole">
            <mc:AlternateContent xmlns:mc="http://schemas.openxmlformats.org/markup-compatibility/2006">
              <mc:Choice xmlns:v="urn:schemas-microsoft-com:vml" Requires="v">
                <p:oleObj name="Signalling Chart" r:id="rId4" imgW="7028215" imgH="4282818" progId="Mscgen.Chart">
                  <p:embed/>
                </p:oleObj>
              </mc:Choice>
              <mc:Fallback>
                <p:oleObj name="Signalling Chart" r:id="rId4" imgW="7028215" imgH="4282818" progId="Mscgen.Chart">
                  <p:embed/>
                  <p:pic>
                    <p:nvPicPr>
                      <p:cNvPr id="8" name="Object 7">
                        <a:extLst>
                          <a:ext uri="{FF2B5EF4-FFF2-40B4-BE49-F238E27FC236}">
                            <a16:creationId xmlns:a16="http://schemas.microsoft.com/office/drawing/2014/main" id="{77702358-E692-E73C-BC15-513B4BD2F864}"/>
                          </a:ext>
                        </a:extLst>
                      </p:cNvPr>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5625" y="3306233"/>
                        <a:ext cx="5353911" cy="3109808"/>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2468286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fontScale="90000"/>
          </a:bodyPr>
          <a:lstStyle/>
          <a:p>
            <a:r>
              <a:rPr lang="en-GB" sz="2800" dirty="0"/>
              <a:t>5G-MAG Reference Tools: Bridging Standards and Practice</a:t>
            </a:r>
          </a:p>
        </p:txBody>
      </p:sp>
      <p:sp>
        <p:nvSpPr>
          <p:cNvPr id="298" name="S299"/>
          <p:cNvSpPr txBox="1"/>
          <p:nvPr/>
        </p:nvSpPr>
        <p:spPr>
          <a:xfrm>
            <a:off x="600000" y="1250000"/>
            <a:ext cx="8640000" cy="640000"/>
          </a:xfrm>
          <a:prstGeom prst="rect">
            <a:avLst/>
          </a:prstGeom>
          <a:solidFill>
            <a:srgbClr val="FDF0E4"/>
          </a:solidFill>
          <a:ln w="12700">
            <a:solidFill>
              <a:srgbClr val="C05621"/>
            </a:solidFill>
          </a:ln>
        </p:spPr>
        <p:txBody>
          <a:bodyPr wrap="square" lIns="155448" tIns="116586" rIns="155448" bIns="116586" anchor="ctr">
            <a:normAutofit fontScale="92500" lnSpcReduction="10000"/>
          </a:bodyPr>
          <a:lstStyle/>
          <a:p>
            <a:pPr marL="0" indent="0">
              <a:spcBef>
                <a:spcPts val="0"/>
              </a:spcBef>
              <a:buNone/>
            </a:pPr>
            <a:r>
              <a:rPr lang="en-GB" sz="1200" b="1" dirty="0">
                <a:solidFill>
                  <a:srgbClr val="C05621"/>
                </a:solidFill>
              </a:rPr>
              <a:t>MESSAGE   </a:t>
            </a:r>
            <a:r>
              <a:rPr lang="en-GB" sz="1500" dirty="0">
                <a:solidFill>
                  <a:srgbClr val="3F3F3F"/>
                </a:solidFill>
              </a:rPr>
              <a:t>3GPP defines the architecture and interfaces; 5G-MAG provides the common environment to implement and validate it.</a:t>
            </a:r>
          </a:p>
        </p:txBody>
      </p:sp>
      <p:sp>
        <p:nvSpPr>
          <p:cNvPr id="300" name="S301"/>
          <p:cNvSpPr txBox="1"/>
          <p:nvPr/>
        </p:nvSpPr>
        <p:spPr>
          <a:xfrm>
            <a:off x="9420000" y="1250000"/>
            <a:ext cx="2172000" cy="640000"/>
          </a:xfrm>
          <a:prstGeom prst="roundRect">
            <a:avLst/>
          </a:prstGeom>
          <a:solidFill>
            <a:srgbClr val="FFFFFF"/>
          </a:solidFill>
          <a:ln w="12700">
            <a:solidFill>
              <a:srgbClr val="156082"/>
            </a:solidFill>
          </a:ln>
        </p:spPr>
        <p:txBody>
          <a:bodyPr wrap="square" lIns="64008" tIns="45720" rIns="64008" bIns="45720" anchor="ctr">
            <a:normAutofit/>
          </a:bodyPr>
          <a:lstStyle/>
          <a:p>
            <a:pPr marL="0" indent="0" algn="ctr">
              <a:spcBef>
                <a:spcPts val="0"/>
              </a:spcBef>
              <a:buNone/>
            </a:pPr>
            <a:r>
              <a:rPr lang="en-GB" sz="1000" b="1" dirty="0">
                <a:solidFill>
                  <a:srgbClr val="156082"/>
                </a:solidFill>
              </a:rPr>
              <a:t>Classification</a:t>
            </a:r>
          </a:p>
          <a:p>
            <a:pPr marL="0" indent="0" algn="ctr">
              <a:spcBef>
                <a:spcPts val="60"/>
              </a:spcBef>
              <a:buNone/>
            </a:pPr>
            <a:r>
              <a:rPr lang="en-GB" sz="1200" dirty="0">
                <a:solidFill>
                  <a:srgbClr val="3F3F3F"/>
                </a:solidFill>
              </a:rPr>
              <a:t>Open source</a:t>
            </a:r>
          </a:p>
        </p:txBody>
      </p:sp>
      <p:sp>
        <p:nvSpPr>
          <p:cNvPr id="302" name="S303"/>
          <p:cNvSpPr txBox="1"/>
          <p:nvPr/>
        </p:nvSpPr>
        <p:spPr>
          <a:xfrm>
            <a:off x="600000" y="2160000"/>
            <a:ext cx="3504000" cy="216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800" b="1" dirty="0">
                <a:solidFill>
                  <a:srgbClr val="156082"/>
                </a:solidFill>
              </a:rPr>
              <a:t>Client side</a:t>
            </a:r>
          </a:p>
          <a:p>
            <a:pPr marL="185738" indent="-185738">
              <a:spcBef>
                <a:spcPts val="150"/>
              </a:spcBef>
              <a:buFont typeface="Arial"/>
              <a:buChar char="•"/>
            </a:pPr>
            <a:r>
              <a:rPr lang="en-GB" sz="1600" dirty="0">
                <a:solidFill>
                  <a:srgbClr val="3F3F3F"/>
                </a:solidFill>
              </a:rPr>
              <a:t>5GMS-Aware Application</a:t>
            </a:r>
          </a:p>
          <a:p>
            <a:pPr marL="185738" indent="-185738">
              <a:spcBef>
                <a:spcPts val="150"/>
              </a:spcBef>
              <a:buFont typeface="Arial"/>
              <a:buChar char="•"/>
            </a:pPr>
            <a:r>
              <a:rPr lang="en-GB" sz="1600" dirty="0">
                <a:solidFill>
                  <a:srgbClr val="3F3F3F"/>
                </a:solidFill>
              </a:rPr>
              <a:t>Media Session Handler</a:t>
            </a:r>
          </a:p>
          <a:p>
            <a:pPr marL="185738" indent="-185738">
              <a:spcBef>
                <a:spcPts val="150"/>
              </a:spcBef>
              <a:buFont typeface="Arial"/>
              <a:buChar char="•"/>
            </a:pPr>
            <a:r>
              <a:rPr lang="en-GB" sz="1600" dirty="0">
                <a:solidFill>
                  <a:srgbClr val="3F3F3F"/>
                </a:solidFill>
              </a:rPr>
              <a:t>Media Stream Handler</a:t>
            </a:r>
          </a:p>
          <a:p>
            <a:pPr marL="185738" indent="-185738">
              <a:spcBef>
                <a:spcPts val="150"/>
              </a:spcBef>
              <a:buFont typeface="Arial"/>
              <a:buChar char="•"/>
            </a:pPr>
            <a:r>
              <a:rPr lang="en-GB" sz="1600" dirty="0">
                <a:solidFill>
                  <a:srgbClr val="3F3F3F"/>
                </a:solidFill>
              </a:rPr>
              <a:t>Media Player</a:t>
            </a:r>
          </a:p>
          <a:p>
            <a:pPr marL="185738" indent="-185738">
              <a:spcBef>
                <a:spcPts val="150"/>
              </a:spcBef>
              <a:buFont typeface="Arial"/>
              <a:buChar char="•"/>
            </a:pPr>
            <a:r>
              <a:rPr lang="en-GB" sz="1600" dirty="0">
                <a:solidFill>
                  <a:srgbClr val="3F3F3F"/>
                </a:solidFill>
              </a:rPr>
              <a:t>integration libraries</a:t>
            </a:r>
          </a:p>
        </p:txBody>
      </p:sp>
      <p:pic>
        <p:nvPicPr>
          <p:cNvPr id="304" name="Icon"/>
          <p:cNvPicPr>
            <a:picLocks noChangeAspect="1"/>
          </p:cNvPicPr>
          <p:nvPr/>
        </p:nvPicPr>
        <p:blipFill>
          <a:blip r:embed="rId4"/>
          <a:stretch>
            <a:fillRect/>
          </a:stretch>
        </p:blipFill>
        <p:spPr>
          <a:xfrm>
            <a:off x="765000" y="2278000"/>
            <a:ext cx="275000" cy="275000"/>
          </a:xfrm>
          <a:prstGeom prst="rect">
            <a:avLst/>
          </a:prstGeom>
        </p:spPr>
      </p:pic>
      <p:sp>
        <p:nvSpPr>
          <p:cNvPr id="305" name="S306"/>
          <p:cNvSpPr txBox="1"/>
          <p:nvPr/>
        </p:nvSpPr>
        <p:spPr>
          <a:xfrm>
            <a:off x="4344000" y="2160000"/>
            <a:ext cx="3504000" cy="216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800" b="1">
                <a:solidFill>
                  <a:srgbClr val="156082"/>
                </a:solidFill>
              </a:rPr>
              <a:t>Server and service side</a:t>
            </a:r>
          </a:p>
          <a:p>
            <a:pPr marL="185738" indent="-185738">
              <a:spcBef>
                <a:spcPts val="150"/>
              </a:spcBef>
              <a:buFont typeface="Arial"/>
              <a:buChar char="•"/>
            </a:pPr>
            <a:r>
              <a:rPr lang="en-GB" sz="1600">
                <a:solidFill>
                  <a:srgbClr val="3F3F3F"/>
                </a:solidFill>
              </a:rPr>
              <a:t>Application Provider portal</a:t>
            </a:r>
          </a:p>
          <a:p>
            <a:pPr marL="185738" indent="-185738">
              <a:spcBef>
                <a:spcPts val="150"/>
              </a:spcBef>
              <a:buFont typeface="Arial"/>
              <a:buChar char="•"/>
            </a:pPr>
            <a:r>
              <a:rPr lang="en-GB" sz="1600">
                <a:solidFill>
                  <a:srgbClr val="3F3F3F"/>
                </a:solidFill>
              </a:rPr>
              <a:t>5GMS AF</a:t>
            </a:r>
          </a:p>
          <a:p>
            <a:pPr marL="185738" indent="-185738">
              <a:spcBef>
                <a:spcPts val="150"/>
              </a:spcBef>
              <a:buFont typeface="Arial"/>
              <a:buChar char="•"/>
            </a:pPr>
            <a:r>
              <a:rPr lang="en-GB" sz="1600">
                <a:solidFill>
                  <a:srgbClr val="3F3F3F"/>
                </a:solidFill>
              </a:rPr>
              <a:t>5GMS AS</a:t>
            </a:r>
          </a:p>
          <a:p>
            <a:pPr marL="185738" indent="-185738">
              <a:spcBef>
                <a:spcPts val="150"/>
              </a:spcBef>
              <a:buFont typeface="Arial"/>
              <a:buChar char="•"/>
            </a:pPr>
            <a:r>
              <a:rPr lang="en-GB" sz="1600">
                <a:solidFill>
                  <a:srgbClr val="3F3F3F"/>
                </a:solidFill>
              </a:rPr>
              <a:t>QoE metrics dashboard</a:t>
            </a:r>
          </a:p>
        </p:txBody>
      </p:sp>
      <p:pic>
        <p:nvPicPr>
          <p:cNvPr id="307" name="Icon"/>
          <p:cNvPicPr>
            <a:picLocks noChangeAspect="1"/>
          </p:cNvPicPr>
          <p:nvPr/>
        </p:nvPicPr>
        <p:blipFill>
          <a:blip r:embed="rId5"/>
          <a:stretch>
            <a:fillRect/>
          </a:stretch>
        </p:blipFill>
        <p:spPr>
          <a:xfrm>
            <a:off x="4509000" y="2278000"/>
            <a:ext cx="275000" cy="275000"/>
          </a:xfrm>
          <a:prstGeom prst="rect">
            <a:avLst/>
          </a:prstGeom>
        </p:spPr>
      </p:pic>
      <p:sp>
        <p:nvSpPr>
          <p:cNvPr id="308" name="S309"/>
          <p:cNvSpPr txBox="1"/>
          <p:nvPr/>
        </p:nvSpPr>
        <p:spPr>
          <a:xfrm>
            <a:off x="8088000" y="2160000"/>
            <a:ext cx="3504000" cy="216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800" b="1">
                <a:solidFill>
                  <a:srgbClr val="156082"/>
                </a:solidFill>
              </a:rPr>
              <a:t>Deployment and learning</a:t>
            </a:r>
          </a:p>
          <a:p>
            <a:pPr marL="185738" indent="-185738">
              <a:spcBef>
                <a:spcPts val="150"/>
              </a:spcBef>
              <a:buFont typeface="Arial"/>
              <a:buChar char="•"/>
            </a:pPr>
            <a:r>
              <a:rPr lang="en-GB" sz="1600">
                <a:solidFill>
                  <a:srgbClr val="3F3F3F"/>
                </a:solidFill>
              </a:rPr>
              <a:t>examples</a:t>
            </a:r>
          </a:p>
          <a:p>
            <a:pPr marL="185738" indent="-185738">
              <a:spcBef>
                <a:spcPts val="150"/>
              </a:spcBef>
              <a:buFont typeface="Arial"/>
              <a:buChar char="•"/>
            </a:pPr>
            <a:r>
              <a:rPr lang="en-GB" sz="1600">
                <a:solidFill>
                  <a:srgbClr val="3F3F3F"/>
                </a:solidFill>
              </a:rPr>
              <a:t>tutorials</a:t>
            </a:r>
          </a:p>
          <a:p>
            <a:pPr marL="185738" indent="-185738">
              <a:spcBef>
                <a:spcPts val="150"/>
              </a:spcBef>
              <a:buFont typeface="Arial"/>
              <a:buChar char="•"/>
            </a:pPr>
            <a:r>
              <a:rPr lang="en-GB" sz="1600">
                <a:solidFill>
                  <a:srgbClr val="3F3F3F"/>
                </a:solidFill>
              </a:rPr>
              <a:t>Docker setups</a:t>
            </a:r>
          </a:p>
          <a:p>
            <a:pPr marL="185738" indent="-185738">
              <a:spcBef>
                <a:spcPts val="150"/>
              </a:spcBef>
              <a:buFont typeface="Arial"/>
              <a:buChar char="•"/>
            </a:pPr>
            <a:r>
              <a:rPr lang="en-GB" sz="1600">
                <a:solidFill>
                  <a:srgbClr val="3F3F3F"/>
                </a:solidFill>
              </a:rPr>
              <a:t>lab and trial environments</a:t>
            </a:r>
          </a:p>
        </p:txBody>
      </p:sp>
      <p:pic>
        <p:nvPicPr>
          <p:cNvPr id="310" name="Icon"/>
          <p:cNvPicPr>
            <a:picLocks noChangeAspect="1"/>
          </p:cNvPicPr>
          <p:nvPr/>
        </p:nvPicPr>
        <p:blipFill>
          <a:blip r:embed="rId6"/>
          <a:stretch>
            <a:fillRect/>
          </a:stretch>
        </p:blipFill>
        <p:spPr>
          <a:xfrm>
            <a:off x="8253000" y="2278000"/>
            <a:ext cx="275000" cy="275000"/>
          </a:xfrm>
          <a:prstGeom prst="rect">
            <a:avLst/>
          </a:prstGeom>
        </p:spPr>
      </p:pic>
      <p:sp>
        <p:nvSpPr>
          <p:cNvPr id="311" name="S312"/>
          <p:cNvSpPr txBox="1"/>
          <p:nvPr/>
        </p:nvSpPr>
        <p:spPr>
          <a:xfrm>
            <a:off x="600000" y="4700000"/>
            <a:ext cx="10992000" cy="700000"/>
          </a:xfrm>
          <a:prstGeom prst="rect">
            <a:avLst/>
          </a:prstGeom>
          <a:solidFill>
            <a:srgbClr val="EAF7FC"/>
          </a:solidFill>
          <a:ln w="12700">
            <a:solidFill>
              <a:srgbClr val="009FD1"/>
            </a:solidFill>
          </a:ln>
        </p:spPr>
        <p:txBody>
          <a:bodyPr wrap="square" lIns="155448" tIns="116586" rIns="155448" bIns="116586" anchor="ctr">
            <a:normAutofit/>
          </a:bodyPr>
          <a:lstStyle/>
          <a:p>
            <a:pPr marL="700000" indent="0">
              <a:spcBef>
                <a:spcPts val="0"/>
              </a:spcBef>
              <a:buNone/>
            </a:pPr>
            <a:r>
              <a:rPr lang="en-GB" sz="1200" b="1" dirty="0">
                <a:solidFill>
                  <a:srgbClr val="009FD1"/>
                </a:solidFill>
              </a:rPr>
              <a:t>WHERE TO START   </a:t>
            </a:r>
            <a:r>
              <a:rPr lang="en-GB" sz="1400" dirty="0">
                <a:solidFill>
                  <a:srgbClr val="3F3F3F"/>
                </a:solidFill>
              </a:rPr>
              <a:t>clone the client and server components, run the Docker setups, then extend them feature by feature   </a:t>
            </a:r>
            <a:br>
              <a:rPr lang="en-GB" sz="1400" dirty="0">
                <a:solidFill>
                  <a:srgbClr val="3F3F3F"/>
                </a:solidFill>
              </a:rPr>
            </a:br>
            <a:r>
              <a:rPr lang="en-GB" sz="1400" dirty="0">
                <a:solidFill>
                  <a:srgbClr val="3F3F3F"/>
                </a:solidFill>
              </a:rPr>
              <a:t>https//5g-mag.com/tech/5gms</a:t>
            </a:r>
          </a:p>
        </p:txBody>
      </p:sp>
      <p:pic>
        <p:nvPicPr>
          <p:cNvPr id="900" name="5G-MAG Logo"/>
          <p:cNvPicPr>
            <a:picLocks noChangeAspect="1"/>
          </p:cNvPicPr>
          <p:nvPr/>
        </p:nvPicPr>
        <p:blipFill>
          <a:blip r:embed="rId7"/>
          <a:stretch>
            <a:fillRect/>
          </a:stretch>
        </p:blipFill>
        <p:spPr>
          <a:xfrm>
            <a:off x="700000" y="4810000"/>
            <a:ext cx="480000" cy="480000"/>
          </a:xfrm>
          <a:prstGeom prst="rect">
            <a:avLst/>
          </a:prstGeom>
        </p:spPr>
      </p:pic>
    </p:spTree>
    <p:extLst>
      <p:ext uri="{BB962C8B-B14F-4D97-AF65-F5344CB8AC3E}">
        <p14:creationId xmlns:p14="http://schemas.microsoft.com/office/powerpoint/2010/main" val="4200495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000" y="300000"/>
            <a:ext cx="9200000" cy="560000"/>
          </a:xfrm>
        </p:spPr>
        <p:txBody>
          <a:bodyPr anchor="ctr">
            <a:normAutofit/>
          </a:bodyPr>
          <a:lstStyle/>
          <a:p>
            <a:r>
              <a:rPr lang="en-GB" sz="2600" dirty="0"/>
              <a:t>Early 5GMS Features</a:t>
            </a:r>
          </a:p>
        </p:txBody>
      </p:sp>
      <p:sp>
        <p:nvSpPr>
          <p:cNvPr id="148" name="S149"/>
          <p:cNvSpPr txBox="1"/>
          <p:nvPr/>
        </p:nvSpPr>
        <p:spPr>
          <a:xfrm>
            <a:off x="400000" y="880000"/>
            <a:ext cx="9200000" cy="340000"/>
          </a:xfrm>
          <a:prstGeom prst="rect">
            <a:avLst/>
          </a:prstGeom>
          <a:noFill/>
          <a:ln>
            <a:noFill/>
          </a:ln>
        </p:spPr>
        <p:txBody>
          <a:bodyPr wrap="square" lIns="0" tIns="0" rIns="0" bIns="0" anchor="t">
            <a:normAutofit/>
          </a:bodyPr>
          <a:lstStyle/>
          <a:p>
            <a:pPr marL="0" indent="0">
              <a:spcBef>
                <a:spcPts val="0"/>
              </a:spcBef>
              <a:buNone/>
            </a:pPr>
            <a:r>
              <a:rPr lang="en-GB" sz="1300" dirty="0">
                <a:solidFill>
                  <a:srgbClr val="4A5A66"/>
                </a:solidFill>
              </a:rPr>
              <a:t>Primarily downlink features introduced in the first 5G Media Streaming releases</a:t>
            </a:r>
          </a:p>
        </p:txBody>
      </p:sp>
      <p:sp>
        <p:nvSpPr>
          <p:cNvPr id="102" name="S103"/>
          <p:cNvSpPr txBox="1"/>
          <p:nvPr/>
        </p:nvSpPr>
        <p:spPr>
          <a:xfrm>
            <a:off x="400000" y="1330000"/>
            <a:ext cx="3664000" cy="2280000"/>
          </a:xfrm>
          <a:prstGeom prst="rect">
            <a:avLst/>
          </a:prstGeom>
          <a:solidFill>
            <a:srgbClr val="FFFFFF"/>
          </a:solidFill>
          <a:ln w="12700">
            <a:solidFill>
              <a:srgbClr val="CBD5DC"/>
            </a:solidFill>
          </a:ln>
        </p:spPr>
        <p:txBody>
          <a:bodyPr wrap="square" lIns="137160" tIns="91440" rIns="137160" bIns="91440" anchor="t">
            <a:normAutofit/>
          </a:bodyPr>
          <a:lstStyle/>
          <a:p>
            <a:endParaRPr lang="en-GB"/>
          </a:p>
        </p:txBody>
      </p:sp>
      <p:sp>
        <p:nvSpPr>
          <p:cNvPr id="104" name="S105"/>
          <p:cNvSpPr txBox="1"/>
          <p:nvPr/>
        </p:nvSpPr>
        <p:spPr>
          <a:xfrm>
            <a:off x="400000" y="1330000"/>
            <a:ext cx="3664000" cy="60000"/>
          </a:xfrm>
          <a:prstGeom prst="rect">
            <a:avLst/>
          </a:prstGeom>
          <a:solidFill>
            <a:srgbClr val="156082"/>
          </a:solidFill>
          <a:ln>
            <a:noFill/>
          </a:ln>
        </p:spPr>
        <p:txBody>
          <a:bodyPr wrap="square" lIns="137160" tIns="91440" rIns="137160" bIns="91440" anchor="t">
            <a:normAutofit fontScale="25000" lnSpcReduction="20000"/>
          </a:bodyPr>
          <a:lstStyle/>
          <a:p>
            <a:endParaRPr lang="en-GB"/>
          </a:p>
        </p:txBody>
      </p:sp>
      <p:sp>
        <p:nvSpPr>
          <p:cNvPr id="106" name="S107"/>
          <p:cNvSpPr txBox="1"/>
          <p:nvPr/>
        </p:nvSpPr>
        <p:spPr>
          <a:xfrm>
            <a:off x="460000" y="1440000"/>
            <a:ext cx="3544000" cy="560000"/>
          </a:xfrm>
          <a:prstGeom prst="rect">
            <a:avLst/>
          </a:prstGeom>
          <a:noFill/>
          <a:ln>
            <a:noFill/>
          </a:ln>
        </p:spPr>
        <p:txBody>
          <a:bodyPr wrap="square" lIns="91440" tIns="0" rIns="91440" bIns="0" anchor="t">
            <a:normAutofit/>
          </a:bodyPr>
          <a:lstStyle/>
          <a:p>
            <a:pPr marL="0" indent="0">
              <a:spcBef>
                <a:spcPts val="0"/>
              </a:spcBef>
              <a:buNone/>
            </a:pPr>
            <a:r>
              <a:rPr lang="en-GB" sz="1400" b="1" dirty="0">
                <a:solidFill>
                  <a:srgbClr val="0E4460"/>
                </a:solidFill>
              </a:rPr>
              <a:t>Content Hosting</a:t>
            </a:r>
          </a:p>
          <a:p>
            <a:pPr marL="0" indent="0">
              <a:spcBef>
                <a:spcPts val="50"/>
              </a:spcBef>
              <a:buNone/>
            </a:pPr>
            <a:r>
              <a:rPr lang="en-GB" sz="1000" dirty="0">
                <a:solidFill>
                  <a:srgbClr val="4A5A66"/>
                </a:solidFill>
              </a:rPr>
              <a:t>Downlink media streaming with pull- and push-based content ingest</a:t>
            </a:r>
          </a:p>
        </p:txBody>
      </p:sp>
      <p:pic>
        <p:nvPicPr>
          <p:cNvPr id="108" name="Diagram 109"/>
          <p:cNvPicPr>
            <a:picLocks noChangeAspect="1"/>
          </p:cNvPicPr>
          <p:nvPr/>
        </p:nvPicPr>
        <p:blipFill>
          <a:blip r:embed="rId3"/>
          <a:stretch>
            <a:fillRect/>
          </a:stretch>
        </p:blipFill>
        <p:spPr>
          <a:xfrm>
            <a:off x="530000" y="2279191"/>
            <a:ext cx="3404000" cy="1101618"/>
          </a:xfrm>
          <a:prstGeom prst="rect">
            <a:avLst/>
          </a:prstGeom>
        </p:spPr>
      </p:pic>
      <p:sp>
        <p:nvSpPr>
          <p:cNvPr id="110" name="S111"/>
          <p:cNvSpPr txBox="1"/>
          <p:nvPr/>
        </p:nvSpPr>
        <p:spPr>
          <a:xfrm>
            <a:off x="4264000" y="1330000"/>
            <a:ext cx="3664000" cy="2280000"/>
          </a:xfrm>
          <a:prstGeom prst="rect">
            <a:avLst/>
          </a:prstGeom>
          <a:solidFill>
            <a:srgbClr val="FFFFFF"/>
          </a:solidFill>
          <a:ln w="12700">
            <a:solidFill>
              <a:srgbClr val="CBD5DC"/>
            </a:solidFill>
          </a:ln>
        </p:spPr>
        <p:txBody>
          <a:bodyPr wrap="square" lIns="137160" tIns="91440" rIns="137160" bIns="91440" anchor="t">
            <a:normAutofit/>
          </a:bodyPr>
          <a:lstStyle/>
          <a:p>
            <a:endParaRPr lang="en-GB"/>
          </a:p>
        </p:txBody>
      </p:sp>
      <p:sp>
        <p:nvSpPr>
          <p:cNvPr id="112" name="S113"/>
          <p:cNvSpPr txBox="1"/>
          <p:nvPr/>
        </p:nvSpPr>
        <p:spPr>
          <a:xfrm>
            <a:off x="4264000" y="1330000"/>
            <a:ext cx="3664000" cy="60000"/>
          </a:xfrm>
          <a:prstGeom prst="rect">
            <a:avLst/>
          </a:prstGeom>
          <a:solidFill>
            <a:srgbClr val="156082"/>
          </a:solidFill>
          <a:ln>
            <a:noFill/>
          </a:ln>
        </p:spPr>
        <p:txBody>
          <a:bodyPr wrap="square" lIns="137160" tIns="91440" rIns="137160" bIns="91440" anchor="t">
            <a:normAutofit fontScale="25000" lnSpcReduction="20000"/>
          </a:bodyPr>
          <a:lstStyle/>
          <a:p>
            <a:endParaRPr lang="en-GB"/>
          </a:p>
        </p:txBody>
      </p:sp>
      <p:sp>
        <p:nvSpPr>
          <p:cNvPr id="114" name="S115"/>
          <p:cNvSpPr txBox="1"/>
          <p:nvPr/>
        </p:nvSpPr>
        <p:spPr>
          <a:xfrm>
            <a:off x="4324000" y="1440000"/>
            <a:ext cx="3544000" cy="560000"/>
          </a:xfrm>
          <a:prstGeom prst="rect">
            <a:avLst/>
          </a:prstGeom>
          <a:noFill/>
          <a:ln>
            <a:noFill/>
          </a:ln>
        </p:spPr>
        <p:txBody>
          <a:bodyPr wrap="square" lIns="91440" tIns="0" rIns="91440" bIns="0" anchor="t">
            <a:normAutofit/>
          </a:bodyPr>
          <a:lstStyle/>
          <a:p>
            <a:pPr marL="0" indent="0">
              <a:spcBef>
                <a:spcPts val="0"/>
              </a:spcBef>
              <a:buNone/>
            </a:pPr>
            <a:r>
              <a:rPr lang="en-GB" sz="1400" b="1" dirty="0">
                <a:solidFill>
                  <a:srgbClr val="0E4460"/>
                </a:solidFill>
              </a:rPr>
              <a:t>Dynamic Policies</a:t>
            </a:r>
          </a:p>
          <a:p>
            <a:pPr marL="0" indent="0">
              <a:spcBef>
                <a:spcPts val="50"/>
              </a:spcBef>
              <a:buNone/>
            </a:pPr>
            <a:r>
              <a:rPr lang="en-GB" sz="1000" dirty="0">
                <a:solidFill>
                  <a:srgbClr val="4A5A66"/>
                </a:solidFill>
              </a:rPr>
              <a:t>Policy templates instantiated and provisioned through the PCF</a:t>
            </a:r>
          </a:p>
        </p:txBody>
      </p:sp>
      <p:pic>
        <p:nvPicPr>
          <p:cNvPr id="116" name="Diagram 117"/>
          <p:cNvPicPr>
            <a:picLocks noChangeAspect="1"/>
          </p:cNvPicPr>
          <p:nvPr/>
        </p:nvPicPr>
        <p:blipFill>
          <a:blip r:embed="rId4"/>
          <a:stretch>
            <a:fillRect/>
          </a:stretch>
        </p:blipFill>
        <p:spPr>
          <a:xfrm>
            <a:off x="4394000" y="2278227"/>
            <a:ext cx="3404000" cy="1103546"/>
          </a:xfrm>
          <a:prstGeom prst="rect">
            <a:avLst/>
          </a:prstGeom>
        </p:spPr>
      </p:pic>
      <p:sp>
        <p:nvSpPr>
          <p:cNvPr id="118" name="S119"/>
          <p:cNvSpPr txBox="1"/>
          <p:nvPr/>
        </p:nvSpPr>
        <p:spPr>
          <a:xfrm>
            <a:off x="8128000" y="1330000"/>
            <a:ext cx="3664000" cy="2280000"/>
          </a:xfrm>
          <a:prstGeom prst="rect">
            <a:avLst/>
          </a:prstGeom>
          <a:solidFill>
            <a:srgbClr val="FFFFFF"/>
          </a:solidFill>
          <a:ln w="12700">
            <a:solidFill>
              <a:srgbClr val="CBD5DC"/>
            </a:solidFill>
          </a:ln>
        </p:spPr>
        <p:txBody>
          <a:bodyPr wrap="square" lIns="137160" tIns="91440" rIns="137160" bIns="91440" anchor="t">
            <a:normAutofit/>
          </a:bodyPr>
          <a:lstStyle/>
          <a:p>
            <a:endParaRPr lang="en-GB"/>
          </a:p>
        </p:txBody>
      </p:sp>
      <p:sp>
        <p:nvSpPr>
          <p:cNvPr id="120" name="S121"/>
          <p:cNvSpPr txBox="1"/>
          <p:nvPr/>
        </p:nvSpPr>
        <p:spPr>
          <a:xfrm>
            <a:off x="8128000" y="1330000"/>
            <a:ext cx="3664000" cy="60000"/>
          </a:xfrm>
          <a:prstGeom prst="rect">
            <a:avLst/>
          </a:prstGeom>
          <a:solidFill>
            <a:srgbClr val="156082"/>
          </a:solidFill>
          <a:ln>
            <a:noFill/>
          </a:ln>
        </p:spPr>
        <p:txBody>
          <a:bodyPr wrap="square" lIns="137160" tIns="91440" rIns="137160" bIns="91440" anchor="t">
            <a:normAutofit fontScale="25000" lnSpcReduction="20000"/>
          </a:bodyPr>
          <a:lstStyle/>
          <a:p>
            <a:endParaRPr lang="en-GB"/>
          </a:p>
        </p:txBody>
      </p:sp>
      <p:sp>
        <p:nvSpPr>
          <p:cNvPr id="122" name="S123"/>
          <p:cNvSpPr txBox="1"/>
          <p:nvPr/>
        </p:nvSpPr>
        <p:spPr>
          <a:xfrm>
            <a:off x="8188000" y="1440000"/>
            <a:ext cx="3544000" cy="560000"/>
          </a:xfrm>
          <a:prstGeom prst="rect">
            <a:avLst/>
          </a:prstGeom>
          <a:noFill/>
          <a:ln>
            <a:noFill/>
          </a:ln>
        </p:spPr>
        <p:txBody>
          <a:bodyPr wrap="square" lIns="91440" tIns="0" rIns="91440" bIns="0" anchor="t">
            <a:normAutofit/>
          </a:bodyPr>
          <a:lstStyle/>
          <a:p>
            <a:pPr marL="0" indent="0">
              <a:spcBef>
                <a:spcPts val="0"/>
              </a:spcBef>
              <a:buNone/>
            </a:pPr>
            <a:r>
              <a:rPr lang="en-GB" sz="1400" b="1" dirty="0">
                <a:solidFill>
                  <a:srgbClr val="0E4460"/>
                </a:solidFill>
              </a:rPr>
              <a:t>Network Assistance</a:t>
            </a:r>
          </a:p>
          <a:p>
            <a:pPr marL="0" indent="0">
              <a:spcBef>
                <a:spcPts val="50"/>
              </a:spcBef>
              <a:buNone/>
            </a:pPr>
            <a:r>
              <a:rPr lang="en-GB" sz="1000" dirty="0">
                <a:solidFill>
                  <a:srgbClr val="4A5A66"/>
                </a:solidFill>
              </a:rPr>
              <a:t>AF-based and ANBR-based assistance towards the client and the RAN</a:t>
            </a:r>
          </a:p>
        </p:txBody>
      </p:sp>
      <p:pic>
        <p:nvPicPr>
          <p:cNvPr id="124" name="Diagram 125"/>
          <p:cNvPicPr>
            <a:picLocks noChangeAspect="1"/>
          </p:cNvPicPr>
          <p:nvPr/>
        </p:nvPicPr>
        <p:blipFill>
          <a:blip r:embed="rId5"/>
          <a:stretch>
            <a:fillRect/>
          </a:stretch>
        </p:blipFill>
        <p:spPr>
          <a:xfrm>
            <a:off x="8258000" y="2086833"/>
            <a:ext cx="3404000" cy="1486333"/>
          </a:xfrm>
          <a:prstGeom prst="rect">
            <a:avLst/>
          </a:prstGeom>
        </p:spPr>
      </p:pic>
      <p:sp>
        <p:nvSpPr>
          <p:cNvPr id="126" name="S127"/>
          <p:cNvSpPr txBox="1"/>
          <p:nvPr/>
        </p:nvSpPr>
        <p:spPr>
          <a:xfrm>
            <a:off x="400000" y="3850000"/>
            <a:ext cx="3664000" cy="2280000"/>
          </a:xfrm>
          <a:prstGeom prst="rect">
            <a:avLst/>
          </a:prstGeom>
          <a:solidFill>
            <a:srgbClr val="FFFFFF"/>
          </a:solidFill>
          <a:ln w="12700">
            <a:solidFill>
              <a:srgbClr val="CBD5DC"/>
            </a:solidFill>
          </a:ln>
        </p:spPr>
        <p:txBody>
          <a:bodyPr wrap="square" lIns="137160" tIns="91440" rIns="137160" bIns="91440" anchor="t">
            <a:normAutofit/>
          </a:bodyPr>
          <a:lstStyle/>
          <a:p>
            <a:endParaRPr lang="en-GB"/>
          </a:p>
        </p:txBody>
      </p:sp>
      <p:sp>
        <p:nvSpPr>
          <p:cNvPr id="128" name="S129"/>
          <p:cNvSpPr txBox="1"/>
          <p:nvPr/>
        </p:nvSpPr>
        <p:spPr>
          <a:xfrm>
            <a:off x="400000" y="3850000"/>
            <a:ext cx="3664000" cy="60000"/>
          </a:xfrm>
          <a:prstGeom prst="rect">
            <a:avLst/>
          </a:prstGeom>
          <a:solidFill>
            <a:srgbClr val="156082"/>
          </a:solidFill>
          <a:ln>
            <a:noFill/>
          </a:ln>
        </p:spPr>
        <p:txBody>
          <a:bodyPr wrap="square" lIns="137160" tIns="91440" rIns="137160" bIns="91440" anchor="t">
            <a:normAutofit fontScale="25000" lnSpcReduction="20000"/>
          </a:bodyPr>
          <a:lstStyle/>
          <a:p>
            <a:endParaRPr lang="en-GB"/>
          </a:p>
        </p:txBody>
      </p:sp>
      <p:sp>
        <p:nvSpPr>
          <p:cNvPr id="130" name="S131"/>
          <p:cNvSpPr txBox="1"/>
          <p:nvPr/>
        </p:nvSpPr>
        <p:spPr>
          <a:xfrm>
            <a:off x="460000" y="3960000"/>
            <a:ext cx="3544000" cy="560000"/>
          </a:xfrm>
          <a:prstGeom prst="rect">
            <a:avLst/>
          </a:prstGeom>
          <a:noFill/>
          <a:ln>
            <a:noFill/>
          </a:ln>
        </p:spPr>
        <p:txBody>
          <a:bodyPr wrap="square" lIns="91440" tIns="0" rIns="91440" bIns="0" anchor="t">
            <a:normAutofit/>
          </a:bodyPr>
          <a:lstStyle/>
          <a:p>
            <a:pPr marL="0" indent="0">
              <a:spcBef>
                <a:spcPts val="0"/>
              </a:spcBef>
              <a:buNone/>
            </a:pPr>
            <a:r>
              <a:rPr lang="en-GB" sz="1400" b="1" dirty="0">
                <a:solidFill>
                  <a:srgbClr val="0E4460"/>
                </a:solidFill>
              </a:rPr>
              <a:t>Consumption Reporting</a:t>
            </a:r>
          </a:p>
          <a:p>
            <a:pPr marL="0" indent="0">
              <a:spcBef>
                <a:spcPts val="50"/>
              </a:spcBef>
              <a:buNone/>
            </a:pPr>
            <a:r>
              <a:rPr lang="en-GB" sz="1000" dirty="0">
                <a:solidFill>
                  <a:srgbClr val="4A5A66"/>
                </a:solidFill>
              </a:rPr>
              <a:t>Client consumption reports provisioned to the Application Provider</a:t>
            </a:r>
          </a:p>
        </p:txBody>
      </p:sp>
      <p:pic>
        <p:nvPicPr>
          <p:cNvPr id="132" name="Diagram 133"/>
          <p:cNvPicPr>
            <a:picLocks noChangeAspect="1"/>
          </p:cNvPicPr>
          <p:nvPr/>
        </p:nvPicPr>
        <p:blipFill>
          <a:blip r:embed="rId6"/>
          <a:stretch>
            <a:fillRect/>
          </a:stretch>
        </p:blipFill>
        <p:spPr>
          <a:xfrm>
            <a:off x="530000" y="4961717"/>
            <a:ext cx="3404000" cy="776566"/>
          </a:xfrm>
          <a:prstGeom prst="rect">
            <a:avLst/>
          </a:prstGeom>
        </p:spPr>
      </p:pic>
      <p:sp>
        <p:nvSpPr>
          <p:cNvPr id="134" name="S135"/>
          <p:cNvSpPr txBox="1"/>
          <p:nvPr/>
        </p:nvSpPr>
        <p:spPr>
          <a:xfrm>
            <a:off x="4264000" y="3850000"/>
            <a:ext cx="3664000" cy="2280000"/>
          </a:xfrm>
          <a:prstGeom prst="rect">
            <a:avLst/>
          </a:prstGeom>
          <a:solidFill>
            <a:srgbClr val="FFFFFF"/>
          </a:solidFill>
          <a:ln w="12700">
            <a:solidFill>
              <a:srgbClr val="CBD5DC"/>
            </a:solidFill>
          </a:ln>
        </p:spPr>
        <p:txBody>
          <a:bodyPr wrap="square" lIns="137160" tIns="91440" rIns="137160" bIns="91440" anchor="t">
            <a:normAutofit/>
          </a:bodyPr>
          <a:lstStyle/>
          <a:p>
            <a:endParaRPr lang="en-GB"/>
          </a:p>
        </p:txBody>
      </p:sp>
      <p:sp>
        <p:nvSpPr>
          <p:cNvPr id="136" name="S137"/>
          <p:cNvSpPr txBox="1"/>
          <p:nvPr/>
        </p:nvSpPr>
        <p:spPr>
          <a:xfrm>
            <a:off x="4264000" y="3850000"/>
            <a:ext cx="3664000" cy="60000"/>
          </a:xfrm>
          <a:prstGeom prst="rect">
            <a:avLst/>
          </a:prstGeom>
          <a:solidFill>
            <a:srgbClr val="156082"/>
          </a:solidFill>
          <a:ln>
            <a:noFill/>
          </a:ln>
        </p:spPr>
        <p:txBody>
          <a:bodyPr wrap="square" lIns="137160" tIns="91440" rIns="137160" bIns="91440" anchor="t">
            <a:normAutofit fontScale="25000" lnSpcReduction="20000"/>
          </a:bodyPr>
          <a:lstStyle/>
          <a:p>
            <a:endParaRPr lang="en-GB"/>
          </a:p>
        </p:txBody>
      </p:sp>
      <p:sp>
        <p:nvSpPr>
          <p:cNvPr id="138" name="S139"/>
          <p:cNvSpPr txBox="1"/>
          <p:nvPr/>
        </p:nvSpPr>
        <p:spPr>
          <a:xfrm>
            <a:off x="4324000" y="3960000"/>
            <a:ext cx="3544000" cy="560000"/>
          </a:xfrm>
          <a:prstGeom prst="rect">
            <a:avLst/>
          </a:prstGeom>
          <a:noFill/>
          <a:ln>
            <a:noFill/>
          </a:ln>
        </p:spPr>
        <p:txBody>
          <a:bodyPr wrap="square" lIns="91440" tIns="0" rIns="91440" bIns="0" anchor="t">
            <a:normAutofit/>
          </a:bodyPr>
          <a:lstStyle/>
          <a:p>
            <a:pPr marL="0" indent="0">
              <a:spcBef>
                <a:spcPts val="0"/>
              </a:spcBef>
              <a:buNone/>
            </a:pPr>
            <a:r>
              <a:rPr lang="en-GB" sz="1400" b="1" dirty="0">
                <a:solidFill>
                  <a:srgbClr val="0E4460"/>
                </a:solidFill>
              </a:rPr>
              <a:t>Metrics Reporting</a:t>
            </a:r>
          </a:p>
          <a:p>
            <a:pPr marL="0" indent="0">
              <a:spcBef>
                <a:spcPts val="50"/>
              </a:spcBef>
              <a:buNone/>
            </a:pPr>
            <a:r>
              <a:rPr lang="en-GB" sz="1000" dirty="0">
                <a:solidFill>
                  <a:srgbClr val="4A5A66"/>
                </a:solidFill>
              </a:rPr>
              <a:t>AF-, RAN- and OAM-based QoE metrics collection and provisioning</a:t>
            </a:r>
          </a:p>
        </p:txBody>
      </p:sp>
      <p:pic>
        <p:nvPicPr>
          <p:cNvPr id="140" name="Diagram 141"/>
          <p:cNvPicPr>
            <a:picLocks noChangeAspect="1"/>
          </p:cNvPicPr>
          <p:nvPr/>
        </p:nvPicPr>
        <p:blipFill>
          <a:blip r:embed="rId7"/>
          <a:stretch>
            <a:fillRect/>
          </a:stretch>
        </p:blipFill>
        <p:spPr>
          <a:xfrm>
            <a:off x="4394000" y="4768775"/>
            <a:ext cx="3404000" cy="1162449"/>
          </a:xfrm>
          <a:prstGeom prst="rect">
            <a:avLst/>
          </a:prstGeom>
        </p:spPr>
      </p:pic>
      <p:sp>
        <p:nvSpPr>
          <p:cNvPr id="142" name="S143"/>
          <p:cNvSpPr txBox="1"/>
          <p:nvPr/>
        </p:nvSpPr>
        <p:spPr>
          <a:xfrm>
            <a:off x="8128000" y="3850000"/>
            <a:ext cx="3664000" cy="2280000"/>
          </a:xfrm>
          <a:prstGeom prst="rect">
            <a:avLst/>
          </a:prstGeom>
          <a:solidFill>
            <a:srgbClr val="F4F7F9"/>
          </a:solidFill>
          <a:ln w="12700">
            <a:solidFill>
              <a:srgbClr val="CBD5DC"/>
            </a:solidFill>
          </a:ln>
        </p:spPr>
        <p:txBody>
          <a:bodyPr wrap="square" lIns="137160" tIns="91440" rIns="137160" bIns="91440" anchor="t">
            <a:normAutofit/>
          </a:bodyPr>
          <a:lstStyle/>
          <a:p>
            <a:endParaRPr lang="en-GB"/>
          </a:p>
        </p:txBody>
      </p:sp>
      <p:sp>
        <p:nvSpPr>
          <p:cNvPr id="144" name="S145"/>
          <p:cNvSpPr txBox="1"/>
          <p:nvPr/>
        </p:nvSpPr>
        <p:spPr>
          <a:xfrm>
            <a:off x="8128000" y="3850000"/>
            <a:ext cx="3664000" cy="60000"/>
          </a:xfrm>
          <a:prstGeom prst="rect">
            <a:avLst/>
          </a:prstGeom>
          <a:solidFill>
            <a:srgbClr val="156082"/>
          </a:solidFill>
          <a:ln>
            <a:noFill/>
          </a:ln>
        </p:spPr>
        <p:txBody>
          <a:bodyPr wrap="square" lIns="137160" tIns="91440" rIns="137160" bIns="91440" anchor="t">
            <a:normAutofit fontScale="25000" lnSpcReduction="20000"/>
          </a:bodyPr>
          <a:lstStyle/>
          <a:p>
            <a:endParaRPr lang="en-GB"/>
          </a:p>
        </p:txBody>
      </p:sp>
      <p:sp>
        <p:nvSpPr>
          <p:cNvPr id="146" name="S147"/>
          <p:cNvSpPr txBox="1"/>
          <p:nvPr/>
        </p:nvSpPr>
        <p:spPr>
          <a:xfrm>
            <a:off x="8188000" y="3960000"/>
            <a:ext cx="3544000" cy="2080000"/>
          </a:xfrm>
          <a:prstGeom prst="rect">
            <a:avLst/>
          </a:prstGeom>
          <a:noFill/>
          <a:ln>
            <a:noFill/>
          </a:ln>
        </p:spPr>
        <p:txBody>
          <a:bodyPr wrap="square" lIns="91440" tIns="0" rIns="91440" bIns="0" anchor="t">
            <a:normAutofit/>
          </a:bodyPr>
          <a:lstStyle/>
          <a:p>
            <a:pPr marL="0" indent="0">
              <a:spcBef>
                <a:spcPts val="0"/>
              </a:spcBef>
              <a:buNone/>
            </a:pPr>
            <a:r>
              <a:rPr lang="en-GB" sz="1400" b="1" dirty="0">
                <a:solidFill>
                  <a:srgbClr val="0E4460"/>
                </a:solidFill>
              </a:rPr>
              <a:t>Also in the early releases</a:t>
            </a:r>
          </a:p>
          <a:p>
            <a:pPr marL="171450" indent="-171450">
              <a:spcBef>
                <a:spcPts val="140"/>
              </a:spcBef>
              <a:buFont typeface="Arial"/>
              <a:buChar char="•"/>
            </a:pPr>
            <a:r>
              <a:rPr lang="en-GB" sz="1100" dirty="0">
                <a:solidFill>
                  <a:srgbClr val="3F3F3F"/>
                </a:solidFill>
              </a:rPr>
              <a:t>Service URLs for media entry points</a:t>
            </a:r>
          </a:p>
          <a:p>
            <a:pPr marL="171450" indent="-171450">
              <a:spcBef>
                <a:spcPts val="140"/>
              </a:spcBef>
              <a:buFont typeface="Arial"/>
              <a:buChar char="•"/>
            </a:pPr>
            <a:r>
              <a:rPr lang="en-GB" sz="1100" dirty="0">
                <a:solidFill>
                  <a:srgbClr val="3F3F3F"/>
                </a:solidFill>
              </a:rPr>
              <a:t>Data collection, reporting and exposure framework</a:t>
            </a:r>
          </a:p>
          <a:p>
            <a:pPr marL="171450" indent="-171450">
              <a:spcBef>
                <a:spcPts val="140"/>
              </a:spcBef>
              <a:buFont typeface="Arial"/>
              <a:buChar char="•"/>
            </a:pPr>
            <a:r>
              <a:rPr lang="en-GB" sz="1100" dirty="0">
                <a:solidFill>
                  <a:srgbClr val="3F3F3F"/>
                </a:solidFill>
              </a:rPr>
              <a:t>Common client and server side procedures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2C4AB-737E-DD14-92A7-635C24E22F1A}"/>
            </a:ext>
          </a:extLst>
        </p:cNvPr>
        <p:cNvGrpSpPr/>
        <p:nvPr/>
      </p:nvGrpSpPr>
      <p:grpSpPr>
        <a:xfrm>
          <a:off x="0" y="0"/>
          <a:ext cx="0" cy="0"/>
          <a:chOff x="0" y="0"/>
          <a:chExt cx="0" cy="0"/>
        </a:xfrm>
      </p:grpSpPr>
      <p:sp>
        <p:nvSpPr>
          <p:cNvPr id="22531" name="Title 1">
            <a:extLst>
              <a:ext uri="{FF2B5EF4-FFF2-40B4-BE49-F238E27FC236}">
                <a16:creationId xmlns:a16="http://schemas.microsoft.com/office/drawing/2014/main" id="{93D1C636-9722-77A6-C727-EF24704B3350}"/>
              </a:ext>
            </a:extLst>
          </p:cNvPr>
          <p:cNvSpPr>
            <a:spLocks noGrp="1"/>
          </p:cNvSpPr>
          <p:nvPr>
            <p:ph type="title"/>
          </p:nvPr>
        </p:nvSpPr>
        <p:spPr>
          <a:xfrm>
            <a:off x="533399" y="253604"/>
            <a:ext cx="9236243" cy="1006475"/>
          </a:xfrm>
        </p:spPr>
        <p:txBody>
          <a:bodyPr>
            <a:noAutofit/>
          </a:bodyPr>
          <a:lstStyle/>
          <a:p>
            <a:pPr eaLnBrk="1" hangingPunct="1"/>
            <a:r>
              <a:rPr lang="en-US" altLang="en-US">
                <a:solidFill>
                  <a:schemeClr val="accent1"/>
                </a:solidFill>
                <a:latin typeface="+mn-lt"/>
                <a:cs typeface="+mn-cs"/>
              </a:rPr>
              <a:t>AMD Phase 1 - The Initial Toolbox</a:t>
            </a:r>
            <a:endParaRPr lang="en-GB" altLang="en-US">
              <a:solidFill>
                <a:schemeClr val="accent1"/>
              </a:solidFill>
              <a:latin typeface="+mn-lt"/>
              <a:cs typeface="+mn-cs"/>
            </a:endParaRPr>
          </a:p>
        </p:txBody>
      </p:sp>
      <p:sp>
        <p:nvSpPr>
          <p:cNvPr id="7" name="Content Placeholder 4">
            <a:extLst>
              <a:ext uri="{FF2B5EF4-FFF2-40B4-BE49-F238E27FC236}">
                <a16:creationId xmlns:a16="http://schemas.microsoft.com/office/drawing/2014/main" id="{C0A03F85-80C3-6CE8-8A01-DC2416DBBCED}"/>
              </a:ext>
            </a:extLst>
          </p:cNvPr>
          <p:cNvSpPr>
            <a:spLocks noGrp="1"/>
          </p:cNvSpPr>
          <p:nvPr>
            <p:ph idx="1"/>
          </p:nvPr>
        </p:nvSpPr>
        <p:spPr>
          <a:xfrm>
            <a:off x="315309" y="1857674"/>
            <a:ext cx="11143627" cy="4195168"/>
          </a:xfrm>
        </p:spPr>
        <p:txBody>
          <a:bodyPr>
            <a:normAutofit/>
          </a:bodyPr>
          <a:lstStyle/>
          <a:p>
            <a:pPr algn="l">
              <a:spcBef>
                <a:spcPts val="600"/>
              </a:spcBef>
              <a:spcAft>
                <a:spcPts val="300"/>
              </a:spcAft>
            </a:pPr>
            <a:r>
              <a:rPr lang="it-IT" sz="2400" b="1" i="0" dirty="0">
                <a:solidFill>
                  <a:srgbClr val="424242"/>
                </a:solidFill>
                <a:effectLst/>
                <a:latin typeface="+mn-lt"/>
              </a:rPr>
              <a:t>From Rel-19 </a:t>
            </a:r>
            <a:r>
              <a:rPr lang="it-IT" sz="2400" b="1" i="0" dirty="0" err="1">
                <a:solidFill>
                  <a:srgbClr val="424242"/>
                </a:solidFill>
                <a:effectLst/>
                <a:latin typeface="+mn-lt"/>
              </a:rPr>
              <a:t>onwards</a:t>
            </a:r>
            <a:r>
              <a:rPr lang="it-IT" sz="2400" b="1" i="0" dirty="0">
                <a:solidFill>
                  <a:srgbClr val="424242"/>
                </a:solidFill>
                <a:effectLst/>
                <a:latin typeface="+mn-lt"/>
              </a:rPr>
              <a:t> </a:t>
            </a:r>
            <a:r>
              <a:rPr lang="it-IT" sz="2400" b="1" i="0" dirty="0" err="1">
                <a:solidFill>
                  <a:srgbClr val="424242"/>
                </a:solidFill>
                <a:effectLst/>
                <a:latin typeface="+mn-lt"/>
              </a:rPr>
              <a:t>consistent</a:t>
            </a:r>
            <a:r>
              <a:rPr lang="it-IT" sz="2400" b="1" i="0" dirty="0">
                <a:solidFill>
                  <a:srgbClr val="424242"/>
                </a:solidFill>
                <a:effectLst/>
                <a:latin typeface="+mn-lt"/>
              </a:rPr>
              <a:t> feature-</a:t>
            </a:r>
            <a:r>
              <a:rPr lang="it-IT" sz="2400" b="1" i="0" dirty="0" err="1">
                <a:solidFill>
                  <a:srgbClr val="424242"/>
                </a:solidFill>
                <a:effectLst/>
                <a:latin typeface="+mn-lt"/>
              </a:rPr>
              <a:t>based</a:t>
            </a:r>
            <a:r>
              <a:rPr lang="it-IT" sz="2400" b="1" i="0" dirty="0">
                <a:solidFill>
                  <a:srgbClr val="424242"/>
                </a:solidFill>
                <a:effectLst/>
                <a:latin typeface="+mn-lt"/>
              </a:rPr>
              <a:t> extensions</a:t>
            </a:r>
          </a:p>
          <a:p>
            <a:pPr algn="l">
              <a:spcBef>
                <a:spcPts val="600"/>
              </a:spcBef>
              <a:spcAft>
                <a:spcPts val="300"/>
              </a:spcAft>
            </a:pPr>
            <a:r>
              <a:rPr lang="it-IT" sz="2400" b="1" i="0" dirty="0">
                <a:solidFill>
                  <a:srgbClr val="424242"/>
                </a:solidFill>
                <a:effectLst/>
                <a:latin typeface="+mn-lt"/>
              </a:rPr>
              <a:t>3GPP Work on «Advanced Media Delivery» </a:t>
            </a:r>
            <a:r>
              <a:rPr lang="it-IT" sz="2400" b="1" dirty="0" err="1">
                <a:solidFill>
                  <a:srgbClr val="424242"/>
                </a:solidFill>
              </a:rPr>
              <a:t>c</a:t>
            </a:r>
            <a:r>
              <a:rPr lang="it-IT" sz="2400" b="1" i="0" dirty="0" err="1">
                <a:solidFill>
                  <a:srgbClr val="424242"/>
                </a:solidFill>
                <a:effectLst/>
                <a:latin typeface="+mn-lt"/>
              </a:rPr>
              <a:t>ompleted</a:t>
            </a:r>
            <a:r>
              <a:rPr lang="it-IT" sz="2400" b="1" i="0" dirty="0">
                <a:solidFill>
                  <a:srgbClr val="424242"/>
                </a:solidFill>
                <a:effectLst/>
                <a:latin typeface="+mn-lt"/>
              </a:rPr>
              <a:t> and </a:t>
            </a:r>
            <a:r>
              <a:rPr lang="it-IT" sz="2400" b="1" i="0" dirty="0" err="1">
                <a:solidFill>
                  <a:srgbClr val="424242"/>
                </a:solidFill>
                <a:effectLst/>
                <a:latin typeface="+mn-lt"/>
              </a:rPr>
              <a:t>published</a:t>
            </a:r>
            <a:r>
              <a:rPr lang="it-IT" sz="2400" b="1" i="0" dirty="0">
                <a:solidFill>
                  <a:srgbClr val="424242"/>
                </a:solidFill>
                <a:effectLst/>
                <a:latin typeface="+mn-lt"/>
              </a:rPr>
              <a:t> (TS 26.501/502/510/512/346/517 – December 2025)</a:t>
            </a:r>
          </a:p>
          <a:p>
            <a:pPr algn="l">
              <a:spcBef>
                <a:spcPts val="600"/>
              </a:spcBef>
              <a:spcAft>
                <a:spcPts val="300"/>
              </a:spcAft>
            </a:pPr>
            <a:r>
              <a:rPr lang="it-IT" sz="2400" b="1" i="0" dirty="0" err="1">
                <a:solidFill>
                  <a:srgbClr val="424242"/>
                </a:solidFill>
                <a:effectLst/>
                <a:latin typeface="+mn-lt"/>
              </a:rPr>
              <a:t>Selected</a:t>
            </a:r>
            <a:r>
              <a:rPr lang="it-IT" sz="2400" b="1" i="0" dirty="0">
                <a:solidFill>
                  <a:srgbClr val="424242"/>
                </a:solidFill>
                <a:effectLst/>
                <a:latin typeface="+mn-lt"/>
              </a:rPr>
              <a:t> features</a:t>
            </a:r>
          </a:p>
          <a:p>
            <a:pPr marL="704850" lvl="1" indent="0">
              <a:spcBef>
                <a:spcPts val="600"/>
              </a:spcBef>
              <a:spcAft>
                <a:spcPts val="300"/>
              </a:spcAft>
              <a:buNone/>
            </a:pPr>
            <a:r>
              <a:rPr lang="en-US" sz="1800" dirty="0">
                <a:solidFill>
                  <a:srgbClr val="424242"/>
                </a:solidFill>
                <a:latin typeface="+mn-lt"/>
              </a:rPr>
              <a:t>Distributing Encrypted and High-Value Content </a:t>
            </a:r>
            <a:r>
              <a:rPr lang="en-US" sz="1800" dirty="0">
                <a:solidFill>
                  <a:srgbClr val="424242"/>
                </a:solidFill>
                <a:latin typeface="+mn-lt"/>
                <a:sym typeface="Wingdings" panose="05000000000000000000" pitchFamily="2" charset="2"/>
              </a:rPr>
              <a:t> standard DRM workflow</a:t>
            </a:r>
            <a:endParaRPr lang="en-US" sz="1800" dirty="0">
              <a:solidFill>
                <a:srgbClr val="424242"/>
              </a:solidFill>
              <a:latin typeface="+mn-lt"/>
            </a:endParaRPr>
          </a:p>
          <a:p>
            <a:pPr marL="704850" lvl="1" indent="0">
              <a:spcBef>
                <a:spcPts val="600"/>
              </a:spcBef>
              <a:spcAft>
                <a:spcPts val="300"/>
              </a:spcAft>
              <a:buNone/>
            </a:pPr>
            <a:r>
              <a:rPr lang="en-US" sz="1800" dirty="0">
                <a:solidFill>
                  <a:srgbClr val="424242"/>
                </a:solidFill>
                <a:latin typeface="+mn-lt"/>
              </a:rPr>
              <a:t>In-Session Unicast Repair for MBS/MBMS Object Distribution </a:t>
            </a:r>
            <a:r>
              <a:rPr lang="en-US" sz="1800" dirty="0">
                <a:solidFill>
                  <a:srgbClr val="424242"/>
                </a:solidFill>
                <a:latin typeface="+mn-lt"/>
                <a:sym typeface="Wingdings" panose="05000000000000000000" pitchFamily="2" charset="2"/>
              </a:rPr>
              <a:t> relevant for 5G Broadcast</a:t>
            </a:r>
            <a:endParaRPr lang="en-US" sz="1800" dirty="0">
              <a:solidFill>
                <a:srgbClr val="424242"/>
              </a:solidFill>
              <a:latin typeface="+mn-lt"/>
            </a:endParaRPr>
          </a:p>
          <a:p>
            <a:pPr marL="704850" lvl="1" indent="0">
              <a:spcBef>
                <a:spcPts val="600"/>
              </a:spcBef>
              <a:spcAft>
                <a:spcPts val="300"/>
              </a:spcAft>
              <a:buNone/>
            </a:pPr>
            <a:r>
              <a:rPr lang="en-US" sz="1800" dirty="0">
                <a:solidFill>
                  <a:srgbClr val="424242"/>
                </a:solidFill>
                <a:latin typeface="+mn-lt"/>
              </a:rPr>
              <a:t>Improved QoS Support for Media Streaming </a:t>
            </a:r>
            <a:r>
              <a:rPr lang="en-US" sz="1800" dirty="0">
                <a:solidFill>
                  <a:srgbClr val="424242"/>
                </a:solidFill>
                <a:latin typeface="+mn-lt"/>
                <a:sym typeface="Wingdings" panose="05000000000000000000" pitchFamily="2" charset="2"/>
              </a:rPr>
              <a:t> usage of ECN and L4S</a:t>
            </a:r>
            <a:endParaRPr lang="en-US" dirty="0">
              <a:solidFill>
                <a:srgbClr val="424242"/>
              </a:solidFill>
              <a:latin typeface="+mn-lt"/>
            </a:endParaRPr>
          </a:p>
          <a:p>
            <a:pPr marL="704850" lvl="1" indent="0">
              <a:spcBef>
                <a:spcPts val="600"/>
              </a:spcBef>
              <a:spcAft>
                <a:spcPts val="300"/>
              </a:spcAft>
              <a:buNone/>
            </a:pPr>
            <a:r>
              <a:rPr lang="it-IT" sz="1800" dirty="0">
                <a:solidFill>
                  <a:srgbClr val="424242"/>
                </a:solidFill>
                <a:latin typeface="+mn-lt"/>
              </a:rPr>
              <a:t>Common Media Client Data (CMCD) </a:t>
            </a:r>
            <a:r>
              <a:rPr lang="it-IT" sz="1800" dirty="0">
                <a:solidFill>
                  <a:srgbClr val="424242"/>
                </a:solidFill>
                <a:latin typeface="+mn-lt"/>
                <a:sym typeface="Wingdings" panose="05000000000000000000" pitchFamily="2" charset="2"/>
              </a:rPr>
              <a:t> more </a:t>
            </a:r>
            <a:r>
              <a:rPr lang="it-IT" sz="1800" dirty="0" err="1">
                <a:solidFill>
                  <a:srgbClr val="424242"/>
                </a:solidFill>
                <a:latin typeface="+mn-lt"/>
                <a:sym typeface="Wingdings" panose="05000000000000000000" pitchFamily="2" charset="2"/>
              </a:rPr>
              <a:t>details</a:t>
            </a:r>
            <a:r>
              <a:rPr lang="it-IT" sz="1800" dirty="0">
                <a:solidFill>
                  <a:srgbClr val="424242"/>
                </a:solidFill>
                <a:latin typeface="+mn-lt"/>
                <a:sym typeface="Wingdings" panose="05000000000000000000" pitchFamily="2" charset="2"/>
              </a:rPr>
              <a:t> in </a:t>
            </a:r>
            <a:r>
              <a:rPr lang="it-IT" sz="1800" dirty="0" err="1">
                <a:solidFill>
                  <a:srgbClr val="424242"/>
                </a:solidFill>
                <a:latin typeface="+mn-lt"/>
                <a:sym typeface="Wingdings" panose="05000000000000000000" pitchFamily="2" charset="2"/>
              </a:rPr>
              <a:t>phase</a:t>
            </a:r>
            <a:r>
              <a:rPr lang="it-IT" sz="1800" dirty="0">
                <a:solidFill>
                  <a:srgbClr val="424242"/>
                </a:solidFill>
                <a:latin typeface="+mn-lt"/>
                <a:sym typeface="Wingdings" panose="05000000000000000000" pitchFamily="2" charset="2"/>
              </a:rPr>
              <a:t> 2</a:t>
            </a:r>
            <a:endParaRPr lang="en-US" sz="1800" dirty="0">
              <a:solidFill>
                <a:srgbClr val="424242"/>
              </a:solidFill>
              <a:latin typeface="+mn-lt"/>
            </a:endParaRPr>
          </a:p>
          <a:p>
            <a:pPr marL="704850" lvl="1" indent="0">
              <a:spcBef>
                <a:spcPts val="600"/>
              </a:spcBef>
              <a:spcAft>
                <a:spcPts val="300"/>
              </a:spcAft>
              <a:buNone/>
            </a:pPr>
            <a:r>
              <a:rPr lang="en-US" sz="1800" dirty="0">
                <a:solidFill>
                  <a:srgbClr val="424242"/>
                </a:solidFill>
                <a:latin typeface="+mn-lt"/>
              </a:rPr>
              <a:t>Media Delivery from Multiple Service Endpoints/Locations* </a:t>
            </a:r>
            <a:r>
              <a:rPr lang="en-US" sz="1800" dirty="0">
                <a:solidFill>
                  <a:srgbClr val="424242"/>
                </a:solidFill>
                <a:latin typeface="+mn-lt"/>
                <a:sym typeface="Wingdings" panose="05000000000000000000" pitchFamily="2" charset="2"/>
              </a:rPr>
              <a:t> next slides</a:t>
            </a:r>
            <a:endParaRPr lang="en-US" sz="1800" dirty="0">
              <a:solidFill>
                <a:srgbClr val="424242"/>
              </a:solidFill>
              <a:latin typeface="+mn-lt"/>
            </a:endParaRPr>
          </a:p>
        </p:txBody>
      </p:sp>
      <p:pic>
        <p:nvPicPr>
          <p:cNvPr id="951" name="Bullet Icon 1"/>
          <p:cNvPicPr>
            <a:picLocks noChangeAspect="1"/>
          </p:cNvPicPr>
          <p:nvPr/>
        </p:nvPicPr>
        <p:blipFill>
          <a:blip r:embed="rId3"/>
          <a:stretch>
            <a:fillRect/>
          </a:stretch>
        </p:blipFill>
        <p:spPr>
          <a:xfrm>
            <a:off x="529374" y="3641900"/>
            <a:ext cx="330000" cy="330000"/>
          </a:xfrm>
          <a:prstGeom prst="rect">
            <a:avLst/>
          </a:prstGeom>
        </p:spPr>
      </p:pic>
      <p:pic>
        <p:nvPicPr>
          <p:cNvPr id="952" name="Bullet Icon 2"/>
          <p:cNvPicPr>
            <a:picLocks noChangeAspect="1"/>
          </p:cNvPicPr>
          <p:nvPr/>
        </p:nvPicPr>
        <p:blipFill>
          <a:blip r:embed="rId4"/>
          <a:stretch>
            <a:fillRect/>
          </a:stretch>
        </p:blipFill>
        <p:spPr>
          <a:xfrm>
            <a:off x="529374" y="4032900"/>
            <a:ext cx="330000" cy="330000"/>
          </a:xfrm>
          <a:prstGeom prst="rect">
            <a:avLst/>
          </a:prstGeom>
        </p:spPr>
      </p:pic>
      <p:pic>
        <p:nvPicPr>
          <p:cNvPr id="953" name="Bullet Icon 3"/>
          <p:cNvPicPr>
            <a:picLocks noChangeAspect="1"/>
          </p:cNvPicPr>
          <p:nvPr/>
        </p:nvPicPr>
        <p:blipFill>
          <a:blip r:embed="rId5"/>
          <a:stretch>
            <a:fillRect/>
          </a:stretch>
        </p:blipFill>
        <p:spPr>
          <a:xfrm>
            <a:off x="529374" y="4424900"/>
            <a:ext cx="330000" cy="330000"/>
          </a:xfrm>
          <a:prstGeom prst="rect">
            <a:avLst/>
          </a:prstGeom>
        </p:spPr>
      </p:pic>
      <p:pic>
        <p:nvPicPr>
          <p:cNvPr id="954" name="Bullet Icon 4"/>
          <p:cNvPicPr>
            <a:picLocks noChangeAspect="1"/>
          </p:cNvPicPr>
          <p:nvPr/>
        </p:nvPicPr>
        <p:blipFill>
          <a:blip r:embed="rId6"/>
          <a:stretch>
            <a:fillRect/>
          </a:stretch>
        </p:blipFill>
        <p:spPr>
          <a:xfrm>
            <a:off x="529374" y="4814900"/>
            <a:ext cx="330000" cy="330000"/>
          </a:xfrm>
          <a:prstGeom prst="rect">
            <a:avLst/>
          </a:prstGeom>
        </p:spPr>
      </p:pic>
      <p:pic>
        <p:nvPicPr>
          <p:cNvPr id="955" name="Bullet Icon 5"/>
          <p:cNvPicPr>
            <a:picLocks noChangeAspect="1"/>
          </p:cNvPicPr>
          <p:nvPr/>
        </p:nvPicPr>
        <p:blipFill>
          <a:blip r:embed="rId7"/>
          <a:stretch>
            <a:fillRect/>
          </a:stretch>
        </p:blipFill>
        <p:spPr>
          <a:xfrm>
            <a:off x="529374" y="5206900"/>
            <a:ext cx="330000" cy="330000"/>
          </a:xfrm>
          <a:prstGeom prst="rect">
            <a:avLst/>
          </a:prstGeom>
        </p:spPr>
      </p:pic>
    </p:spTree>
    <p:extLst>
      <p:ext uri="{BB962C8B-B14F-4D97-AF65-F5344CB8AC3E}">
        <p14:creationId xmlns:p14="http://schemas.microsoft.com/office/powerpoint/2010/main" val="2795455975"/>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Feature Icon"/>
          <p:cNvPicPr>
            <a:picLocks noChangeAspect="1"/>
          </p:cNvPicPr>
          <p:nvPr/>
        </p:nvPicPr>
        <p:blipFill>
          <a:blip r:embed="rId3"/>
          <a:stretch>
            <a:fillRect/>
          </a:stretch>
        </p:blipFill>
        <p:spPr>
          <a:xfrm>
            <a:off x="600000" y="330000"/>
            <a:ext cx="760000" cy="760000"/>
          </a:xfrm>
          <a:prstGeom prst="rect">
            <a:avLst/>
          </a:prstGeom>
        </p:spPr>
      </p:pic>
      <p:sp>
        <p:nvSpPr>
          <p:cNvPr id="2" name="Title 1"/>
          <p:cNvSpPr>
            <a:spLocks noGrp="1"/>
          </p:cNvSpPr>
          <p:nvPr>
            <p:ph type="title"/>
          </p:nvPr>
        </p:nvSpPr>
        <p:spPr>
          <a:xfrm>
            <a:off x="1520000" y="300000"/>
            <a:ext cx="7772000" cy="820000"/>
          </a:xfrm>
        </p:spPr>
        <p:txBody>
          <a:bodyPr anchor="ctr">
            <a:normAutofit/>
          </a:bodyPr>
          <a:lstStyle/>
          <a:p>
            <a:r>
              <a:rPr lang="en-GB" sz="2800" dirty="0"/>
              <a:t>Media Delivery from Multiple Service Endpoints</a:t>
            </a:r>
          </a:p>
        </p:txBody>
      </p:sp>
      <p:sp>
        <p:nvSpPr>
          <p:cNvPr id="102" name="S103"/>
          <p:cNvSpPr txBox="1"/>
          <p:nvPr/>
        </p:nvSpPr>
        <p:spPr>
          <a:xfrm>
            <a:off x="600000" y="1250000"/>
            <a:ext cx="8640000" cy="640000"/>
          </a:xfrm>
          <a:prstGeom prst="rect">
            <a:avLst/>
          </a:prstGeom>
          <a:solidFill>
            <a:srgbClr val="FDF0E4"/>
          </a:solidFill>
          <a:ln w="12700">
            <a:solidFill>
              <a:srgbClr val="C05621"/>
            </a:solidFill>
          </a:ln>
        </p:spPr>
        <p:txBody>
          <a:bodyPr wrap="square" lIns="155448" tIns="116586" rIns="155448" bIns="116586" anchor="ctr">
            <a:normAutofit fontScale="92500" lnSpcReduction="10000"/>
          </a:bodyPr>
          <a:lstStyle/>
          <a:p>
            <a:pPr marL="0" indent="0">
              <a:spcBef>
                <a:spcPts val="0"/>
              </a:spcBef>
              <a:buNone/>
            </a:pPr>
            <a:r>
              <a:rPr lang="en-GB" sz="1200" b="1" dirty="0">
                <a:solidFill>
                  <a:srgbClr val="C05621"/>
                </a:solidFill>
              </a:rPr>
              <a:t>WHY   </a:t>
            </a:r>
            <a:r>
              <a:rPr lang="en-GB" sz="1500" dirty="0">
                <a:solidFill>
                  <a:srgbClr val="3F3F3F"/>
                </a:solidFill>
              </a:rPr>
              <a:t>A single media session can transparently use several delivery resources, improving scalability, resilience, latency and resource efficiency while keeping one unified service experience.</a:t>
            </a:r>
          </a:p>
        </p:txBody>
      </p:sp>
      <p:sp>
        <p:nvSpPr>
          <p:cNvPr id="104" name="S105"/>
          <p:cNvSpPr txBox="1"/>
          <p:nvPr/>
        </p:nvSpPr>
        <p:spPr>
          <a:xfrm>
            <a:off x="9420000" y="1250000"/>
            <a:ext cx="2172000" cy="640000"/>
          </a:xfrm>
          <a:prstGeom prst="roundRect">
            <a:avLst/>
          </a:prstGeom>
          <a:solidFill>
            <a:srgbClr val="FFFFFF"/>
          </a:solidFill>
          <a:ln w="12700">
            <a:solidFill>
              <a:srgbClr val="156082"/>
            </a:solidFill>
          </a:ln>
        </p:spPr>
        <p:txBody>
          <a:bodyPr wrap="square" lIns="64008" tIns="45720" rIns="64008" bIns="45720" anchor="ctr">
            <a:normAutofit/>
          </a:bodyPr>
          <a:lstStyle/>
          <a:p>
            <a:pPr marL="0" indent="0" algn="ctr">
              <a:spcBef>
                <a:spcPts val="0"/>
              </a:spcBef>
              <a:buNone/>
            </a:pPr>
            <a:r>
              <a:rPr lang="en-GB" sz="1000" b="1" dirty="0">
                <a:solidFill>
                  <a:srgbClr val="156082"/>
                </a:solidFill>
              </a:rPr>
              <a:t>Classification</a:t>
            </a:r>
          </a:p>
          <a:p>
            <a:pPr marL="0" indent="0" algn="ctr">
              <a:spcBef>
                <a:spcPts val="60"/>
              </a:spcBef>
              <a:buNone/>
            </a:pPr>
            <a:r>
              <a:rPr lang="en-GB" sz="1200" dirty="0">
                <a:solidFill>
                  <a:srgbClr val="3F3F3F"/>
                </a:solidFill>
              </a:rPr>
              <a:t>5GMS Rel-19</a:t>
            </a:r>
          </a:p>
        </p:txBody>
      </p:sp>
      <p:sp>
        <p:nvSpPr>
          <p:cNvPr id="106" name="S107"/>
          <p:cNvSpPr txBox="1"/>
          <p:nvPr/>
        </p:nvSpPr>
        <p:spPr>
          <a:xfrm>
            <a:off x="600000" y="2120000"/>
            <a:ext cx="5316000" cy="162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800" b="1">
                <a:solidFill>
                  <a:srgbClr val="156082"/>
                </a:solidFill>
              </a:rPr>
              <a:t>Switch between sources</a:t>
            </a:r>
          </a:p>
          <a:p>
            <a:pPr marL="400000" indent="0">
              <a:spcBef>
                <a:spcPts val="40"/>
              </a:spcBef>
              <a:buNone/>
            </a:pPr>
            <a:r>
              <a:rPr lang="en-GB" sz="1300">
                <a:solidFill>
                  <a:srgbClr val="6E7A85"/>
                </a:solidFill>
              </a:rPr>
              <a:t>Sequential selection and failover</a:t>
            </a:r>
          </a:p>
          <a:p>
            <a:pPr marL="185738" indent="-185738">
              <a:spcBef>
                <a:spcPts val="150"/>
              </a:spcBef>
              <a:buFont typeface="Arial"/>
              <a:buChar char="•"/>
            </a:pPr>
            <a:r>
              <a:rPr lang="en-GB" sz="1500">
                <a:solidFill>
                  <a:srgbClr val="3F3F3F"/>
                </a:solidFill>
              </a:rPr>
              <a:t>Content Steering for DASH</a:t>
            </a:r>
          </a:p>
          <a:p>
            <a:pPr marL="185738" indent="-185738">
              <a:spcBef>
                <a:spcPts val="150"/>
              </a:spcBef>
              <a:buFont typeface="Arial"/>
              <a:buChar char="•"/>
            </a:pPr>
            <a:r>
              <a:rPr lang="en-GB" sz="1500">
                <a:solidFill>
                  <a:srgbClr val="3F3F3F"/>
                </a:solidFill>
              </a:rPr>
              <a:t>ETSI TS 103 998</a:t>
            </a:r>
          </a:p>
          <a:p>
            <a:pPr marL="185738" indent="-185738">
              <a:spcBef>
                <a:spcPts val="150"/>
              </a:spcBef>
              <a:buFont typeface="Arial"/>
              <a:buChar char="•"/>
            </a:pPr>
            <a:r>
              <a:rPr lang="en-GB" sz="1500">
                <a:solidFill>
                  <a:srgbClr val="3F3F3F"/>
                </a:solidFill>
              </a:rPr>
              <a:t>Resilience and continuity when a source degrades</a:t>
            </a:r>
          </a:p>
        </p:txBody>
      </p:sp>
      <p:pic>
        <p:nvPicPr>
          <p:cNvPr id="108" name="Icon"/>
          <p:cNvPicPr>
            <a:picLocks noChangeAspect="1"/>
          </p:cNvPicPr>
          <p:nvPr/>
        </p:nvPicPr>
        <p:blipFill>
          <a:blip r:embed="rId4"/>
          <a:stretch>
            <a:fillRect/>
          </a:stretch>
        </p:blipFill>
        <p:spPr>
          <a:xfrm>
            <a:off x="765000" y="2238000"/>
            <a:ext cx="275000" cy="275000"/>
          </a:xfrm>
          <a:prstGeom prst="rect">
            <a:avLst/>
          </a:prstGeom>
        </p:spPr>
      </p:pic>
      <p:sp>
        <p:nvSpPr>
          <p:cNvPr id="109" name="S110"/>
          <p:cNvSpPr txBox="1"/>
          <p:nvPr/>
        </p:nvSpPr>
        <p:spPr>
          <a:xfrm>
            <a:off x="600000" y="3900000"/>
            <a:ext cx="5316000" cy="1620000"/>
          </a:xfrm>
          <a:prstGeom prst="rect">
            <a:avLst/>
          </a:prstGeom>
          <a:solidFill>
            <a:srgbClr val="FFFFFF"/>
          </a:solidFill>
          <a:ln w="19050">
            <a:solidFill>
              <a:srgbClr val="156082"/>
            </a:solidFill>
          </a:ln>
        </p:spPr>
        <p:txBody>
          <a:bodyPr wrap="square" lIns="155448" tIns="116586" rIns="155448" bIns="116586" anchor="t">
            <a:normAutofit/>
          </a:bodyPr>
          <a:lstStyle/>
          <a:p>
            <a:pPr marL="400000" indent="0">
              <a:spcBef>
                <a:spcPts val="0"/>
              </a:spcBef>
              <a:buNone/>
            </a:pPr>
            <a:r>
              <a:rPr lang="en-GB" sz="1800" b="1">
                <a:solidFill>
                  <a:srgbClr val="156082"/>
                </a:solidFill>
              </a:rPr>
              <a:t>Stream concurrently</a:t>
            </a:r>
          </a:p>
          <a:p>
            <a:pPr marL="400000" indent="0">
              <a:spcBef>
                <a:spcPts val="40"/>
              </a:spcBef>
              <a:buNone/>
            </a:pPr>
            <a:r>
              <a:rPr lang="en-GB" sz="1300">
                <a:solidFill>
                  <a:srgbClr val="6E7A85"/>
                </a:solidFill>
              </a:rPr>
              <a:t>Simultaneous retrieval from several sources</a:t>
            </a:r>
          </a:p>
          <a:p>
            <a:pPr marL="185738" indent="-185738">
              <a:spcBef>
                <a:spcPts val="150"/>
              </a:spcBef>
              <a:buFont typeface="Arial"/>
              <a:buChar char="•"/>
            </a:pPr>
            <a:r>
              <a:rPr lang="en-GB" sz="1500">
                <a:solidFill>
                  <a:srgbClr val="3F3F3F"/>
                </a:solidFill>
              </a:rPr>
              <a:t>Coded Multisource Media Format (CMMF)</a:t>
            </a:r>
          </a:p>
          <a:p>
            <a:pPr marL="185738" indent="-185738">
              <a:spcBef>
                <a:spcPts val="150"/>
              </a:spcBef>
              <a:buFont typeface="Arial"/>
              <a:buChar char="•"/>
            </a:pPr>
            <a:r>
              <a:rPr lang="en-GB" sz="1500">
                <a:solidFill>
                  <a:srgbClr val="3F3F3F"/>
                </a:solidFill>
              </a:rPr>
              <a:t>ETSI TS 103 973</a:t>
            </a:r>
          </a:p>
          <a:p>
            <a:pPr marL="185738" indent="-185738">
              <a:spcBef>
                <a:spcPts val="150"/>
              </a:spcBef>
              <a:buFont typeface="Arial"/>
              <a:buChar char="•"/>
            </a:pPr>
            <a:r>
              <a:rPr lang="en-GB" sz="1500">
                <a:solidFill>
                  <a:srgbClr val="3F3F3F"/>
                </a:solidFill>
              </a:rPr>
              <a:t>Higher throughput and efficiency by combining sources</a:t>
            </a:r>
          </a:p>
        </p:txBody>
      </p:sp>
      <p:pic>
        <p:nvPicPr>
          <p:cNvPr id="111" name="Icon"/>
          <p:cNvPicPr>
            <a:picLocks noChangeAspect="1"/>
          </p:cNvPicPr>
          <p:nvPr/>
        </p:nvPicPr>
        <p:blipFill>
          <a:blip r:embed="rId5"/>
          <a:stretch>
            <a:fillRect/>
          </a:stretch>
        </p:blipFill>
        <p:spPr>
          <a:xfrm>
            <a:off x="765000" y="4018000"/>
            <a:ext cx="275000" cy="275000"/>
          </a:xfrm>
          <a:prstGeom prst="rect">
            <a:avLst/>
          </a:prstGeom>
        </p:spPr>
      </p:pic>
      <p:sp>
        <p:nvSpPr>
          <p:cNvPr id="112" name="S113"/>
          <p:cNvSpPr txBox="1"/>
          <p:nvPr/>
        </p:nvSpPr>
        <p:spPr>
          <a:xfrm>
            <a:off x="600000" y="5680000"/>
            <a:ext cx="5316000" cy="400000"/>
          </a:xfrm>
          <a:prstGeom prst="rect">
            <a:avLst/>
          </a:prstGeom>
          <a:noFill/>
          <a:ln>
            <a:noFill/>
          </a:ln>
        </p:spPr>
        <p:txBody>
          <a:bodyPr wrap="square" lIns="0" tIns="0" rIns="0" bIns="0" anchor="ctr">
            <a:normAutofit lnSpcReduction="10000"/>
          </a:bodyPr>
          <a:lstStyle/>
          <a:p>
            <a:pPr marL="0" indent="0">
              <a:spcBef>
                <a:spcPts val="0"/>
              </a:spcBef>
              <a:buNone/>
            </a:pPr>
            <a:r>
              <a:rPr lang="en-GB" sz="1200" b="1" dirty="0">
                <a:solidFill>
                  <a:srgbClr val="156082"/>
                </a:solidFill>
              </a:rPr>
              <a:t>ENTRY   </a:t>
            </a:r>
            <a:r>
              <a:rPr lang="en-GB" sz="1400" dirty="0">
                <a:solidFill>
                  <a:srgbClr val="3F3F3F"/>
                </a:solidFill>
              </a:rPr>
              <a:t>Multiple service locations are declared in the Media Player Entry, e.g. the MPD.</a:t>
            </a:r>
          </a:p>
        </p:txBody>
      </p:sp>
      <p:pic>
        <p:nvPicPr>
          <p:cNvPr id="114" name="Diagram 1"/>
          <p:cNvPicPr>
            <a:picLocks noChangeAspect="1"/>
          </p:cNvPicPr>
          <p:nvPr/>
        </p:nvPicPr>
        <p:blipFill>
          <a:blip r:embed="rId6"/>
          <a:stretch>
            <a:fillRect/>
          </a:stretch>
        </p:blipFill>
        <p:spPr>
          <a:xfrm>
            <a:off x="6828050" y="2215033"/>
            <a:ext cx="3943899" cy="1650934"/>
          </a:xfrm>
          <a:prstGeom prst="rect">
            <a:avLst/>
          </a:prstGeom>
        </p:spPr>
      </p:pic>
      <p:pic>
        <p:nvPicPr>
          <p:cNvPr id="115" name="Diagram 2"/>
          <p:cNvPicPr>
            <a:picLocks noChangeAspect="1"/>
          </p:cNvPicPr>
          <p:nvPr/>
        </p:nvPicPr>
        <p:blipFill>
          <a:blip r:embed="rId7"/>
          <a:stretch>
            <a:fillRect/>
          </a:stretch>
        </p:blipFill>
        <p:spPr>
          <a:xfrm>
            <a:off x="6827129" y="4227070"/>
            <a:ext cx="3945741" cy="184186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8f6f869-1ed0-46b3-a227-1d3e52347e28}" enabled="1" method="Standard" siteId="{98e9ba89-e1a1-4e38-9007-8bdabc25de1d}" removed="0"/>
</clbl:labelList>
</file>

<file path=docProps/app.xml><?xml version="1.0" encoding="utf-8"?>
<Properties xmlns="http://schemas.openxmlformats.org/officeDocument/2006/extended-properties" xmlns:vt="http://schemas.openxmlformats.org/officeDocument/2006/docPropsVTypes">
  <TotalTime>5343</TotalTime>
  <Words>3351</Words>
  <Application>Microsoft Office PowerPoint</Application>
  <PresentationFormat>Widescreen</PresentationFormat>
  <Paragraphs>452</Paragraphs>
  <Slides>23</Slides>
  <Notes>20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23</vt:i4>
      </vt:variant>
    </vt:vector>
  </HeadingPairs>
  <TitlesOfParts>
    <vt:vector size="31" baseType="lpstr">
      <vt:lpstr>Aptos</vt:lpstr>
      <vt:lpstr>Arial</vt:lpstr>
      <vt:lpstr>Calibri</vt:lpstr>
      <vt:lpstr>Symbol</vt:lpstr>
      <vt:lpstr>Times New Roman</vt:lpstr>
      <vt:lpstr>Office Theme</vt:lpstr>
      <vt:lpstr>Visio</vt:lpstr>
      <vt:lpstr>Signalling Chart</vt:lpstr>
      <vt:lpstr>From 5G Media Streaming to 6G Media Delivery: Lessons Learned and Future Directions in 3GPP</vt:lpstr>
      <vt:lpstr>From 5GMS Deployment Lessons to 6G Media Delivery</vt:lpstr>
      <vt:lpstr>3GPP SA4: multimedia codecs, systems and services</vt:lpstr>
      <vt:lpstr>PowerPoint Presentation</vt:lpstr>
      <vt:lpstr>Rel-16 5G Media Streaming – The Idea</vt:lpstr>
      <vt:lpstr>5G-MAG Reference Tools: Bridging Standards and Practice</vt:lpstr>
      <vt:lpstr>Early 5GMS Features</vt:lpstr>
      <vt:lpstr>AMD Phase 1 - The Initial Toolbox</vt:lpstr>
      <vt:lpstr>Media Delivery from Multiple Service Endpoints</vt:lpstr>
      <vt:lpstr>Rel-20 AMD Phase 2 &amp; Energy-awareness</vt:lpstr>
      <vt:lpstr>System-Independent Deployment: One Media Layer, Many Systems</vt:lpstr>
      <vt:lpstr>Which Media Functions Depend on the 5G System?</vt:lpstr>
      <vt:lpstr>The Media Player Is the Best Sensor of User Experience</vt:lpstr>
      <vt:lpstr>Client Metadata: From CMCD to Actionable Delivery Insight</vt:lpstr>
      <vt:lpstr>Measure Latency Against a Common Reference</vt:lpstr>
      <vt:lpstr>The Player Should Not Have to Rediscover a Known Limit</vt:lpstr>
      <vt:lpstr>One Media Service over Multiple Access Networks</vt:lpstr>
      <vt:lpstr>Broadcast What Is Common, Use Unicast Where Needed</vt:lpstr>
      <vt:lpstr>Energy Information as an Additional Optimisation Input</vt:lpstr>
      <vt:lpstr>And what about 6G?</vt:lpstr>
      <vt:lpstr>Illustrative 6G System Architecture Based on Evolution of 5G</vt:lpstr>
      <vt:lpstr>From 5G Media Streaming to 6G Media Delivery</vt:lpstr>
      <vt:lpstr>Thank you</vt:lpstr>
    </vt:vector>
  </TitlesOfParts>
  <Company>ETSI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Kevin Flynn</dc:creator>
  <cp:lastModifiedBy>Thomas Stockhammer (26-J)</cp:lastModifiedBy>
  <cp:revision>17</cp:revision>
  <dcterms:created xsi:type="dcterms:W3CDTF">2025-12-29T21:12:07Z</dcterms:created>
  <dcterms:modified xsi:type="dcterms:W3CDTF">2026-09-13T13:18:39Z</dcterms:modified>
</cp:coreProperties>
</file>