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3.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45" r:id="rId2"/>
    <p:sldMasterId id="2147484177" r:id="rId3"/>
    <p:sldMasterId id="2147484292" r:id="rId4"/>
  </p:sldMasterIdLst>
  <p:notesMasterIdLst>
    <p:notesMasterId r:id="rId21"/>
  </p:notesMasterIdLst>
  <p:handoutMasterIdLst>
    <p:handoutMasterId r:id="rId22"/>
  </p:handoutMasterIdLst>
  <p:sldIdLst>
    <p:sldId id="330" r:id="rId5"/>
    <p:sldId id="2147478275" r:id="rId6"/>
    <p:sldId id="2147478276" r:id="rId7"/>
    <p:sldId id="2147478277" r:id="rId8"/>
    <p:sldId id="2147478278" r:id="rId9"/>
    <p:sldId id="2147478279" r:id="rId10"/>
    <p:sldId id="2147478280" r:id="rId11"/>
    <p:sldId id="2147478281" r:id="rId12"/>
    <p:sldId id="2147478282" r:id="rId13"/>
    <p:sldId id="2147478283" r:id="rId14"/>
    <p:sldId id="2147478284" r:id="rId15"/>
    <p:sldId id="2147478285" r:id="rId16"/>
    <p:sldId id="2147478286" r:id="rId17"/>
    <p:sldId id="2147478287" r:id="rId18"/>
    <p:sldId id="2147478289" r:id="rId19"/>
    <p:sldId id="339" r:id="rId20"/>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Source Sans Pro Light" panose="020B0403030403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Source Sans Pro Light" panose="020B0403030403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Source Sans Pro Light" panose="020B0403030403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Source Sans Pro Light" panose="020B0403030403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Source Sans Pro Light" panose="020B0403030403020204" pitchFamily="34" charset="0"/>
        <a:ea typeface="+mn-ea"/>
        <a:cs typeface="+mn-cs"/>
      </a:defRPr>
    </a:lvl5pPr>
    <a:lvl6pPr marL="2286000" algn="l" defTabSz="914400" rtl="0" eaLnBrk="1" latinLnBrk="0" hangingPunct="1">
      <a:defRPr kern="1200">
        <a:solidFill>
          <a:schemeClr val="tx1"/>
        </a:solidFill>
        <a:latin typeface="Source Sans Pro Light" panose="020B0403030403020204" pitchFamily="34" charset="0"/>
        <a:ea typeface="+mn-ea"/>
        <a:cs typeface="+mn-cs"/>
      </a:defRPr>
    </a:lvl6pPr>
    <a:lvl7pPr marL="2743200" algn="l" defTabSz="914400" rtl="0" eaLnBrk="1" latinLnBrk="0" hangingPunct="1">
      <a:defRPr kern="1200">
        <a:solidFill>
          <a:schemeClr val="tx1"/>
        </a:solidFill>
        <a:latin typeface="Source Sans Pro Light" panose="020B0403030403020204" pitchFamily="34" charset="0"/>
        <a:ea typeface="+mn-ea"/>
        <a:cs typeface="+mn-cs"/>
      </a:defRPr>
    </a:lvl7pPr>
    <a:lvl8pPr marL="3200400" algn="l" defTabSz="914400" rtl="0" eaLnBrk="1" latinLnBrk="0" hangingPunct="1">
      <a:defRPr kern="1200">
        <a:solidFill>
          <a:schemeClr val="tx1"/>
        </a:solidFill>
        <a:latin typeface="Source Sans Pro Light" panose="020B0403030403020204" pitchFamily="34" charset="0"/>
        <a:ea typeface="+mn-ea"/>
        <a:cs typeface="+mn-cs"/>
      </a:defRPr>
    </a:lvl8pPr>
    <a:lvl9pPr marL="3657600" algn="l" defTabSz="914400" rtl="0" eaLnBrk="1" latinLnBrk="0" hangingPunct="1">
      <a:defRPr kern="1200">
        <a:solidFill>
          <a:schemeClr val="tx1"/>
        </a:solidFill>
        <a:latin typeface="Source Sans Pro Light" panose="020B0403030403020204" pitchFamily="34" charset="0"/>
        <a:ea typeface="+mn-ea"/>
        <a:cs typeface="+mn-cs"/>
      </a:defRPr>
    </a:lvl9pPr>
  </p:defaultTextStyle>
  <p:extLst>
    <p:ext uri="{EFAFB233-063F-42B5-8137-9DF3F51BA10A}">
      <p15:sldGuideLst xmlns:p15="http://schemas.microsoft.com/office/powerpoint/2012/main">
        <p15:guide id="1" orient="horz" pos="3003">
          <p15:clr>
            <a:srgbClr val="A4A3A4"/>
          </p15:clr>
        </p15:guide>
        <p15:guide id="2" pos="5624">
          <p15:clr>
            <a:srgbClr val="A4A3A4"/>
          </p15:clr>
        </p15:guide>
        <p15:guide id="3" pos="113">
          <p15:clr>
            <a:srgbClr val="A4A3A4"/>
          </p15:clr>
        </p15:guide>
        <p15:guide id="4" orient="horz" pos="78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F7A3"/>
    <a:srgbClr val="0F69A8"/>
    <a:srgbClr val="0068A6"/>
    <a:srgbClr val="006CAD"/>
    <a:srgbClr val="0068B3"/>
    <a:srgbClr val="006699"/>
    <a:srgbClr val="2965A5"/>
    <a:srgbClr val="0055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993B96-A1F2-4CA1-9DA3-1F652B84E21B}" v="40" dt="2026-03-18T11:46:30.0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63" autoAdjust="0"/>
    <p:restoredTop sz="90295" autoAdjust="0"/>
  </p:normalViewPr>
  <p:slideViewPr>
    <p:cSldViewPr snapToGrid="0" snapToObjects="1">
      <p:cViewPr varScale="1">
        <p:scale>
          <a:sx n="135" d="100"/>
          <a:sy n="135" d="100"/>
        </p:scale>
        <p:origin x="870" y="336"/>
      </p:cViewPr>
      <p:guideLst>
        <p:guide orient="horz" pos="3003"/>
        <p:guide pos="5624"/>
        <p:guide pos="113"/>
        <p:guide orient="horz" pos="781"/>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snapToObjects="1">
      <p:cViewPr varScale="1">
        <p:scale>
          <a:sx n="85" d="100"/>
          <a:sy n="85" d="100"/>
        </p:scale>
        <p:origin x="380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Stockhammer" userId="2aa20ba2-ba43-46c1-9e8b-e40494025eed" providerId="ADAL" clId="{940878ED-6E33-4454-A626-3B116A2437C6}"/>
    <pc:docChg chg="undo custSel addSld delSld modSld sldOrd">
      <pc:chgData name="Thomas Stockhammer" userId="2aa20ba2-ba43-46c1-9e8b-e40494025eed" providerId="ADAL" clId="{940878ED-6E33-4454-A626-3B116A2437C6}" dt="2026-03-18T11:47:00.231" v="1817" actId="47"/>
      <pc:docMkLst>
        <pc:docMk/>
      </pc:docMkLst>
      <pc:sldChg chg="modSp mod modClrScheme chgLayout">
        <pc:chgData name="Thomas Stockhammer" userId="2aa20ba2-ba43-46c1-9e8b-e40494025eed" providerId="ADAL" clId="{940878ED-6E33-4454-A626-3B116A2437C6}" dt="2026-03-18T09:34:56.486" v="1081" actId="113"/>
        <pc:sldMkLst>
          <pc:docMk/>
          <pc:sldMk cId="0" sldId="330"/>
        </pc:sldMkLst>
        <pc:spChg chg="mod ord">
          <ac:chgData name="Thomas Stockhammer" userId="2aa20ba2-ba43-46c1-9e8b-e40494025eed" providerId="ADAL" clId="{940878ED-6E33-4454-A626-3B116A2437C6}" dt="2026-03-18T08:52:47.269" v="9" actId="700"/>
          <ac:spMkLst>
            <pc:docMk/>
            <pc:sldMk cId="0" sldId="330"/>
            <ac:spMk id="3" creationId="{09E67B75-8F01-DE55-0794-5833BC061360}"/>
          </ac:spMkLst>
        </pc:spChg>
        <pc:spChg chg="mod ord">
          <ac:chgData name="Thomas Stockhammer" userId="2aa20ba2-ba43-46c1-9e8b-e40494025eed" providerId="ADAL" clId="{940878ED-6E33-4454-A626-3B116A2437C6}" dt="2026-03-18T09:34:56.486" v="1081" actId="113"/>
          <ac:spMkLst>
            <pc:docMk/>
            <pc:sldMk cId="0" sldId="330"/>
            <ac:spMk id="122882" creationId="{CE38B185-BDDA-B3A9-0E8B-17EB836A8016}"/>
          </ac:spMkLst>
        </pc:spChg>
      </pc:sldChg>
      <pc:sldChg chg="del">
        <pc:chgData name="Thomas Stockhammer" userId="2aa20ba2-ba43-46c1-9e8b-e40494025eed" providerId="ADAL" clId="{940878ED-6E33-4454-A626-3B116A2437C6}" dt="2026-03-18T11:47:00.231" v="1817" actId="47"/>
        <pc:sldMkLst>
          <pc:docMk/>
          <pc:sldMk cId="3460262042" sldId="2147478266"/>
        </pc:sldMkLst>
      </pc:sldChg>
      <pc:sldChg chg="del">
        <pc:chgData name="Thomas Stockhammer" userId="2aa20ba2-ba43-46c1-9e8b-e40494025eed" providerId="ADAL" clId="{940878ED-6E33-4454-A626-3B116A2437C6}" dt="2026-03-18T11:47:00.231" v="1817" actId="47"/>
        <pc:sldMkLst>
          <pc:docMk/>
          <pc:sldMk cId="1388936330" sldId="2147478267"/>
        </pc:sldMkLst>
      </pc:sldChg>
      <pc:sldChg chg="del">
        <pc:chgData name="Thomas Stockhammer" userId="2aa20ba2-ba43-46c1-9e8b-e40494025eed" providerId="ADAL" clId="{940878ED-6E33-4454-A626-3B116A2437C6}" dt="2026-03-18T11:47:00.231" v="1817" actId="47"/>
        <pc:sldMkLst>
          <pc:docMk/>
          <pc:sldMk cId="1999324867" sldId="2147478268"/>
        </pc:sldMkLst>
      </pc:sldChg>
      <pc:sldChg chg="del">
        <pc:chgData name="Thomas Stockhammer" userId="2aa20ba2-ba43-46c1-9e8b-e40494025eed" providerId="ADAL" clId="{940878ED-6E33-4454-A626-3B116A2437C6}" dt="2026-03-18T11:47:00.231" v="1817" actId="47"/>
        <pc:sldMkLst>
          <pc:docMk/>
          <pc:sldMk cId="3555904078" sldId="2147478269"/>
        </pc:sldMkLst>
      </pc:sldChg>
      <pc:sldChg chg="del">
        <pc:chgData name="Thomas Stockhammer" userId="2aa20ba2-ba43-46c1-9e8b-e40494025eed" providerId="ADAL" clId="{940878ED-6E33-4454-A626-3B116A2437C6}" dt="2026-03-18T11:47:00.231" v="1817" actId="47"/>
        <pc:sldMkLst>
          <pc:docMk/>
          <pc:sldMk cId="3383481710" sldId="2147478270"/>
        </pc:sldMkLst>
      </pc:sldChg>
      <pc:sldChg chg="del">
        <pc:chgData name="Thomas Stockhammer" userId="2aa20ba2-ba43-46c1-9e8b-e40494025eed" providerId="ADAL" clId="{940878ED-6E33-4454-A626-3B116A2437C6}" dt="2026-03-18T11:47:00.231" v="1817" actId="47"/>
        <pc:sldMkLst>
          <pc:docMk/>
          <pc:sldMk cId="4021678049" sldId="2147478271"/>
        </pc:sldMkLst>
      </pc:sldChg>
      <pc:sldChg chg="del">
        <pc:chgData name="Thomas Stockhammer" userId="2aa20ba2-ba43-46c1-9e8b-e40494025eed" providerId="ADAL" clId="{940878ED-6E33-4454-A626-3B116A2437C6}" dt="2026-03-18T11:47:00.231" v="1817" actId="47"/>
        <pc:sldMkLst>
          <pc:docMk/>
          <pc:sldMk cId="1004729871" sldId="2147478272"/>
        </pc:sldMkLst>
      </pc:sldChg>
      <pc:sldChg chg="del">
        <pc:chgData name="Thomas Stockhammer" userId="2aa20ba2-ba43-46c1-9e8b-e40494025eed" providerId="ADAL" clId="{940878ED-6E33-4454-A626-3B116A2437C6}" dt="2026-03-18T11:47:00.231" v="1817" actId="47"/>
        <pc:sldMkLst>
          <pc:docMk/>
          <pc:sldMk cId="2249323882" sldId="2147478273"/>
        </pc:sldMkLst>
      </pc:sldChg>
      <pc:sldChg chg="del">
        <pc:chgData name="Thomas Stockhammer" userId="2aa20ba2-ba43-46c1-9e8b-e40494025eed" providerId="ADAL" clId="{940878ED-6E33-4454-A626-3B116A2437C6}" dt="2026-03-18T11:47:00.231" v="1817" actId="47"/>
        <pc:sldMkLst>
          <pc:docMk/>
          <pc:sldMk cId="1761330322" sldId="2147478274"/>
        </pc:sldMkLst>
      </pc:sldChg>
      <pc:sldChg chg="addSp modSp new mod">
        <pc:chgData name="Thomas Stockhammer" userId="2aa20ba2-ba43-46c1-9e8b-e40494025eed" providerId="ADAL" clId="{940878ED-6E33-4454-A626-3B116A2437C6}" dt="2026-03-18T11:45:40.570" v="1791" actId="20577"/>
        <pc:sldMkLst>
          <pc:docMk/>
          <pc:sldMk cId="2281117599" sldId="2147478275"/>
        </pc:sldMkLst>
        <pc:spChg chg="mod">
          <ac:chgData name="Thomas Stockhammer" userId="2aa20ba2-ba43-46c1-9e8b-e40494025eed" providerId="ADAL" clId="{940878ED-6E33-4454-A626-3B116A2437C6}" dt="2026-03-18T11:45:40.570" v="1791" actId="20577"/>
          <ac:spMkLst>
            <pc:docMk/>
            <pc:sldMk cId="2281117599" sldId="2147478275"/>
            <ac:spMk id="2" creationId="{DBF95AC8-EF5C-5E57-C406-3F4F0398B4C0}"/>
          </ac:spMkLst>
        </pc:spChg>
        <pc:spChg chg="mod">
          <ac:chgData name="Thomas Stockhammer" userId="2aa20ba2-ba43-46c1-9e8b-e40494025eed" providerId="ADAL" clId="{940878ED-6E33-4454-A626-3B116A2437C6}" dt="2026-03-18T08:54:39.154" v="111" actId="5793"/>
          <ac:spMkLst>
            <pc:docMk/>
            <pc:sldMk cId="2281117599" sldId="2147478275"/>
            <ac:spMk id="3" creationId="{F151A901-E595-7D18-CDC0-DE5EF81551D4}"/>
          </ac:spMkLst>
        </pc:spChg>
        <pc:graphicFrameChg chg="add mod">
          <ac:chgData name="Thomas Stockhammer" userId="2aa20ba2-ba43-46c1-9e8b-e40494025eed" providerId="ADAL" clId="{940878ED-6E33-4454-A626-3B116A2437C6}" dt="2026-03-18T08:53:52.401" v="82"/>
          <ac:graphicFrameMkLst>
            <pc:docMk/>
            <pc:sldMk cId="2281117599" sldId="2147478275"/>
            <ac:graphicFrameMk id="4" creationId="{E6724E4B-A271-EDA0-906D-43C8066A8BE0}"/>
          </ac:graphicFrameMkLst>
        </pc:graphicFrameChg>
      </pc:sldChg>
      <pc:sldChg chg="add del">
        <pc:chgData name="Thomas Stockhammer" userId="2aa20ba2-ba43-46c1-9e8b-e40494025eed" providerId="ADAL" clId="{940878ED-6E33-4454-A626-3B116A2437C6}" dt="2026-03-18T08:52:38.182" v="7" actId="47"/>
        <pc:sldMkLst>
          <pc:docMk/>
          <pc:sldMk cId="3658563673" sldId="2147478275"/>
        </pc:sldMkLst>
      </pc:sldChg>
      <pc:sldChg chg="addSp delSp modSp new mod">
        <pc:chgData name="Thomas Stockhammer" userId="2aa20ba2-ba43-46c1-9e8b-e40494025eed" providerId="ADAL" clId="{940878ED-6E33-4454-A626-3B116A2437C6}" dt="2026-03-18T09:06:16.635" v="384" actId="207"/>
        <pc:sldMkLst>
          <pc:docMk/>
          <pc:sldMk cId="1465997267" sldId="2147478276"/>
        </pc:sldMkLst>
        <pc:spChg chg="add del mod">
          <ac:chgData name="Thomas Stockhammer" userId="2aa20ba2-ba43-46c1-9e8b-e40494025eed" providerId="ADAL" clId="{940878ED-6E33-4454-A626-3B116A2437C6}" dt="2026-03-18T09:06:16.635" v="384" actId="207"/>
          <ac:spMkLst>
            <pc:docMk/>
            <pc:sldMk cId="1465997267" sldId="2147478276"/>
            <ac:spMk id="2" creationId="{6D73BAA2-50BF-0AB5-0E84-8FE6A4843822}"/>
          </ac:spMkLst>
        </pc:spChg>
        <pc:spChg chg="mod">
          <ac:chgData name="Thomas Stockhammer" userId="2aa20ba2-ba43-46c1-9e8b-e40494025eed" providerId="ADAL" clId="{940878ED-6E33-4454-A626-3B116A2437C6}" dt="2026-03-18T09:05:29.314" v="372" actId="207"/>
          <ac:spMkLst>
            <pc:docMk/>
            <pc:sldMk cId="1465997267" sldId="2147478276"/>
            <ac:spMk id="3" creationId="{E1D63915-6D9A-EC90-F09E-0AA443ADF439}"/>
          </ac:spMkLst>
        </pc:spChg>
        <pc:graphicFrameChg chg="add mod">
          <ac:chgData name="Thomas Stockhammer" userId="2aa20ba2-ba43-46c1-9e8b-e40494025eed" providerId="ADAL" clId="{940878ED-6E33-4454-A626-3B116A2437C6}" dt="2026-03-18T09:04:06.607" v="290"/>
          <ac:graphicFrameMkLst>
            <pc:docMk/>
            <pc:sldMk cId="1465997267" sldId="2147478276"/>
            <ac:graphicFrameMk id="4" creationId="{28F9CCB2-2E52-B000-DF68-0E014A176F0A}"/>
          </ac:graphicFrameMkLst>
        </pc:graphicFrameChg>
      </pc:sldChg>
      <pc:sldChg chg="modSp new mod">
        <pc:chgData name="Thomas Stockhammer" userId="2aa20ba2-ba43-46c1-9e8b-e40494025eed" providerId="ADAL" clId="{940878ED-6E33-4454-A626-3B116A2437C6}" dt="2026-03-18T11:45:54.413" v="1813" actId="20577"/>
        <pc:sldMkLst>
          <pc:docMk/>
          <pc:sldMk cId="2702971631" sldId="2147478277"/>
        </pc:sldMkLst>
        <pc:spChg chg="mod">
          <ac:chgData name="Thomas Stockhammer" userId="2aa20ba2-ba43-46c1-9e8b-e40494025eed" providerId="ADAL" clId="{940878ED-6E33-4454-A626-3B116A2437C6}" dt="2026-03-18T11:45:54.413" v="1813" actId="20577"/>
          <ac:spMkLst>
            <pc:docMk/>
            <pc:sldMk cId="2702971631" sldId="2147478277"/>
            <ac:spMk id="2" creationId="{FCD03B0B-A80A-C23E-98C8-672A1C077442}"/>
          </ac:spMkLst>
        </pc:spChg>
        <pc:spChg chg="mod">
          <ac:chgData name="Thomas Stockhammer" userId="2aa20ba2-ba43-46c1-9e8b-e40494025eed" providerId="ADAL" clId="{940878ED-6E33-4454-A626-3B116A2437C6}" dt="2026-03-18T09:06:27.738" v="401" actId="20577"/>
          <ac:spMkLst>
            <pc:docMk/>
            <pc:sldMk cId="2702971631" sldId="2147478277"/>
            <ac:spMk id="3" creationId="{B4E66080-ACEE-7953-1133-3E7447EEA478}"/>
          </ac:spMkLst>
        </pc:spChg>
      </pc:sldChg>
      <pc:sldChg chg="modSp new mod">
        <pc:chgData name="Thomas Stockhammer" userId="2aa20ba2-ba43-46c1-9e8b-e40494025eed" providerId="ADAL" clId="{940878ED-6E33-4454-A626-3B116A2437C6}" dt="2026-03-18T09:57:36.486" v="1637" actId="20577"/>
        <pc:sldMkLst>
          <pc:docMk/>
          <pc:sldMk cId="3738583227" sldId="2147478278"/>
        </pc:sldMkLst>
        <pc:spChg chg="mod">
          <ac:chgData name="Thomas Stockhammer" userId="2aa20ba2-ba43-46c1-9e8b-e40494025eed" providerId="ADAL" clId="{940878ED-6E33-4454-A626-3B116A2437C6}" dt="2026-03-18T09:57:36.486" v="1637" actId="20577"/>
          <ac:spMkLst>
            <pc:docMk/>
            <pc:sldMk cId="3738583227" sldId="2147478278"/>
            <ac:spMk id="2" creationId="{956BEEC8-DD20-221A-991D-358E86CE1E1C}"/>
          </ac:spMkLst>
        </pc:spChg>
        <pc:spChg chg="mod">
          <ac:chgData name="Thomas Stockhammer" userId="2aa20ba2-ba43-46c1-9e8b-e40494025eed" providerId="ADAL" clId="{940878ED-6E33-4454-A626-3B116A2437C6}" dt="2026-03-18T09:10:42.333" v="970" actId="20577"/>
          <ac:spMkLst>
            <pc:docMk/>
            <pc:sldMk cId="3738583227" sldId="2147478278"/>
            <ac:spMk id="3" creationId="{68779238-1BDA-5628-19A2-02AC5187F9A4}"/>
          </ac:spMkLst>
        </pc:spChg>
      </pc:sldChg>
      <pc:sldChg chg="addSp delSp modSp new mod">
        <pc:chgData name="Thomas Stockhammer" userId="2aa20ba2-ba43-46c1-9e8b-e40494025eed" providerId="ADAL" clId="{940878ED-6E33-4454-A626-3B116A2437C6}" dt="2026-03-18T10:01:14.630" v="1654" actId="113"/>
        <pc:sldMkLst>
          <pc:docMk/>
          <pc:sldMk cId="1399963091" sldId="2147478279"/>
        </pc:sldMkLst>
        <pc:spChg chg="add del mod">
          <ac:chgData name="Thomas Stockhammer" userId="2aa20ba2-ba43-46c1-9e8b-e40494025eed" providerId="ADAL" clId="{940878ED-6E33-4454-A626-3B116A2437C6}" dt="2026-03-18T09:47:33.815" v="1501"/>
          <ac:spMkLst>
            <pc:docMk/>
            <pc:sldMk cId="1399963091" sldId="2147478279"/>
            <ac:spMk id="2" creationId="{9F25D434-F54F-0E4F-D9CF-3C287162C9C1}"/>
          </ac:spMkLst>
        </pc:spChg>
        <pc:spChg chg="mod">
          <ac:chgData name="Thomas Stockhammer" userId="2aa20ba2-ba43-46c1-9e8b-e40494025eed" providerId="ADAL" clId="{940878ED-6E33-4454-A626-3B116A2437C6}" dt="2026-03-18T10:01:14.630" v="1654" actId="113"/>
          <ac:spMkLst>
            <pc:docMk/>
            <pc:sldMk cId="1399963091" sldId="2147478279"/>
            <ac:spMk id="3" creationId="{060E998F-939B-E1B7-70A4-0F253C80FCE1}"/>
          </ac:spMkLst>
        </pc:spChg>
        <pc:spChg chg="add mod">
          <ac:chgData name="Thomas Stockhammer" userId="2aa20ba2-ba43-46c1-9e8b-e40494025eed" providerId="ADAL" clId="{940878ED-6E33-4454-A626-3B116A2437C6}" dt="2026-03-18T09:51:49.034" v="1580" actId="20577"/>
          <ac:spMkLst>
            <pc:docMk/>
            <pc:sldMk cId="1399963091" sldId="2147478279"/>
            <ac:spMk id="8" creationId="{3365CF0F-04CB-DF8C-ED3B-24A1A2E1C3A8}"/>
          </ac:spMkLst>
        </pc:spChg>
        <pc:spChg chg="add mod">
          <ac:chgData name="Thomas Stockhammer" userId="2aa20ba2-ba43-46c1-9e8b-e40494025eed" providerId="ADAL" clId="{940878ED-6E33-4454-A626-3B116A2437C6}" dt="2026-03-18T09:56:29.591" v="1583" actId="14100"/>
          <ac:spMkLst>
            <pc:docMk/>
            <pc:sldMk cId="1399963091" sldId="2147478279"/>
            <ac:spMk id="9" creationId="{E4EB233F-87FF-176B-7227-EB62F7E2E7DD}"/>
          </ac:spMkLst>
        </pc:spChg>
        <pc:spChg chg="add mod">
          <ac:chgData name="Thomas Stockhammer" userId="2aa20ba2-ba43-46c1-9e8b-e40494025eed" providerId="ADAL" clId="{940878ED-6E33-4454-A626-3B116A2437C6}" dt="2026-03-18T09:57:17.733" v="1622" actId="13822"/>
          <ac:spMkLst>
            <pc:docMk/>
            <pc:sldMk cId="1399963091" sldId="2147478279"/>
            <ac:spMk id="10" creationId="{F79931BD-E902-8270-513A-0DCAE5CDDC55}"/>
          </ac:spMkLst>
        </pc:spChg>
        <pc:spChg chg="add mod">
          <ac:chgData name="Thomas Stockhammer" userId="2aa20ba2-ba43-46c1-9e8b-e40494025eed" providerId="ADAL" clId="{940878ED-6E33-4454-A626-3B116A2437C6}" dt="2026-03-18T10:00:48.571" v="1648"/>
          <ac:spMkLst>
            <pc:docMk/>
            <pc:sldMk cId="1399963091" sldId="2147478279"/>
            <ac:spMk id="11" creationId="{32D4C782-6C67-394A-EB5C-8EF909A586EA}"/>
          </ac:spMkLst>
        </pc:spChg>
        <pc:graphicFrameChg chg="add mod">
          <ac:chgData name="Thomas Stockhammer" userId="2aa20ba2-ba43-46c1-9e8b-e40494025eed" providerId="ADAL" clId="{940878ED-6E33-4454-A626-3B116A2437C6}" dt="2026-03-18T09:47:18.123" v="1495"/>
          <ac:graphicFrameMkLst>
            <pc:docMk/>
            <pc:sldMk cId="1399963091" sldId="2147478279"/>
            <ac:graphicFrameMk id="4" creationId="{AB2CFF31-15A6-CBC6-76AB-8BBE125B88F0}"/>
          </ac:graphicFrameMkLst>
        </pc:graphicFrameChg>
        <pc:graphicFrameChg chg="add mod">
          <ac:chgData name="Thomas Stockhammer" userId="2aa20ba2-ba43-46c1-9e8b-e40494025eed" providerId="ADAL" clId="{940878ED-6E33-4454-A626-3B116A2437C6}" dt="2026-03-18T09:47:33.771" v="1500"/>
          <ac:graphicFrameMkLst>
            <pc:docMk/>
            <pc:sldMk cId="1399963091" sldId="2147478279"/>
            <ac:graphicFrameMk id="5" creationId="{65F12B7D-6DCE-5161-0A52-599944AF850B}"/>
          </ac:graphicFrameMkLst>
        </pc:graphicFrameChg>
        <pc:graphicFrameChg chg="add del mod">
          <ac:chgData name="Thomas Stockhammer" userId="2aa20ba2-ba43-46c1-9e8b-e40494025eed" providerId="ADAL" clId="{940878ED-6E33-4454-A626-3B116A2437C6}" dt="2026-03-18T09:47:35.361" v="1502" actId="478"/>
          <ac:graphicFrameMkLst>
            <pc:docMk/>
            <pc:sldMk cId="1399963091" sldId="2147478279"/>
            <ac:graphicFrameMk id="6" creationId="{F030453F-C378-04C6-9754-B03F500F20D2}"/>
          </ac:graphicFrameMkLst>
        </pc:graphicFrameChg>
      </pc:sldChg>
      <pc:sldChg chg="delSp modSp add mod">
        <pc:chgData name="Thomas Stockhammer" userId="2aa20ba2-ba43-46c1-9e8b-e40494025eed" providerId="ADAL" clId="{940878ED-6E33-4454-A626-3B116A2437C6}" dt="2026-03-18T10:05:03.804" v="1667" actId="20577"/>
        <pc:sldMkLst>
          <pc:docMk/>
          <pc:sldMk cId="2762612773" sldId="2147478280"/>
        </pc:sldMkLst>
        <pc:spChg chg="mod">
          <ac:chgData name="Thomas Stockhammer" userId="2aa20ba2-ba43-46c1-9e8b-e40494025eed" providerId="ADAL" clId="{940878ED-6E33-4454-A626-3B116A2437C6}" dt="2026-03-18T10:05:03.804" v="1667" actId="20577"/>
          <ac:spMkLst>
            <pc:docMk/>
            <pc:sldMk cId="2762612773" sldId="2147478280"/>
            <ac:spMk id="3" creationId="{A25A54D2-BFAC-DFD3-BCE0-83BF1DADC63E}"/>
          </ac:spMkLst>
        </pc:spChg>
        <pc:spChg chg="mod">
          <ac:chgData name="Thomas Stockhammer" userId="2aa20ba2-ba43-46c1-9e8b-e40494025eed" providerId="ADAL" clId="{940878ED-6E33-4454-A626-3B116A2437C6}" dt="2026-03-18T10:04:29.356" v="1661" actId="12"/>
          <ac:spMkLst>
            <pc:docMk/>
            <pc:sldMk cId="2762612773" sldId="2147478280"/>
            <ac:spMk id="8" creationId="{A8974B37-AAAB-B1FF-63B9-8F59F9B583C8}"/>
          </ac:spMkLst>
        </pc:spChg>
        <pc:spChg chg="del">
          <ac:chgData name="Thomas Stockhammer" userId="2aa20ba2-ba43-46c1-9e8b-e40494025eed" providerId="ADAL" clId="{940878ED-6E33-4454-A626-3B116A2437C6}" dt="2026-03-18T09:57:22.902" v="1623" actId="478"/>
          <ac:spMkLst>
            <pc:docMk/>
            <pc:sldMk cId="2762612773" sldId="2147478280"/>
            <ac:spMk id="9" creationId="{4271F027-8C28-E4AA-742F-C3736BB379A1}"/>
          </ac:spMkLst>
        </pc:spChg>
      </pc:sldChg>
      <pc:sldChg chg="modSp add mod">
        <pc:chgData name="Thomas Stockhammer" userId="2aa20ba2-ba43-46c1-9e8b-e40494025eed" providerId="ADAL" clId="{940878ED-6E33-4454-A626-3B116A2437C6}" dt="2026-03-18T10:05:37.407" v="1672" actId="12"/>
        <pc:sldMkLst>
          <pc:docMk/>
          <pc:sldMk cId="639575043" sldId="2147478281"/>
        </pc:sldMkLst>
        <pc:spChg chg="mod">
          <ac:chgData name="Thomas Stockhammer" userId="2aa20ba2-ba43-46c1-9e8b-e40494025eed" providerId="ADAL" clId="{940878ED-6E33-4454-A626-3B116A2437C6}" dt="2026-03-18T10:05:00.520" v="1665" actId="20577"/>
          <ac:spMkLst>
            <pc:docMk/>
            <pc:sldMk cId="639575043" sldId="2147478281"/>
            <ac:spMk id="3" creationId="{DCF51FA7-AAFB-0D0E-5EB9-44A77F677B38}"/>
          </ac:spMkLst>
        </pc:spChg>
        <pc:spChg chg="mod">
          <ac:chgData name="Thomas Stockhammer" userId="2aa20ba2-ba43-46c1-9e8b-e40494025eed" providerId="ADAL" clId="{940878ED-6E33-4454-A626-3B116A2437C6}" dt="2026-03-18T10:05:37.407" v="1672" actId="12"/>
          <ac:spMkLst>
            <pc:docMk/>
            <pc:sldMk cId="639575043" sldId="2147478281"/>
            <ac:spMk id="8" creationId="{DA96EAB9-445F-B7FA-16E4-86EC12F2AB2B}"/>
          </ac:spMkLst>
        </pc:spChg>
      </pc:sldChg>
      <pc:sldChg chg="modSp add mod">
        <pc:chgData name="Thomas Stockhammer" userId="2aa20ba2-ba43-46c1-9e8b-e40494025eed" providerId="ADAL" clId="{940878ED-6E33-4454-A626-3B116A2437C6}" dt="2026-03-18T10:06:18.165" v="1680" actId="27636"/>
        <pc:sldMkLst>
          <pc:docMk/>
          <pc:sldMk cId="1868106263" sldId="2147478282"/>
        </pc:sldMkLst>
        <pc:spChg chg="mod">
          <ac:chgData name="Thomas Stockhammer" userId="2aa20ba2-ba43-46c1-9e8b-e40494025eed" providerId="ADAL" clId="{940878ED-6E33-4454-A626-3B116A2437C6}" dt="2026-03-18T10:06:01.533" v="1676" actId="20577"/>
          <ac:spMkLst>
            <pc:docMk/>
            <pc:sldMk cId="1868106263" sldId="2147478282"/>
            <ac:spMk id="3" creationId="{8384CB16-8A1A-6B06-6829-99B73D35EF40}"/>
          </ac:spMkLst>
        </pc:spChg>
        <pc:spChg chg="mod">
          <ac:chgData name="Thomas Stockhammer" userId="2aa20ba2-ba43-46c1-9e8b-e40494025eed" providerId="ADAL" clId="{940878ED-6E33-4454-A626-3B116A2437C6}" dt="2026-03-18T10:06:18.165" v="1680" actId="27636"/>
          <ac:spMkLst>
            <pc:docMk/>
            <pc:sldMk cId="1868106263" sldId="2147478282"/>
            <ac:spMk id="8" creationId="{F7C38B4D-35D0-9760-3FFD-60251E0C26BD}"/>
          </ac:spMkLst>
        </pc:spChg>
      </pc:sldChg>
      <pc:sldChg chg="addSp modSp add mod modClrScheme chgLayout">
        <pc:chgData name="Thomas Stockhammer" userId="2aa20ba2-ba43-46c1-9e8b-e40494025eed" providerId="ADAL" clId="{940878ED-6E33-4454-A626-3B116A2437C6}" dt="2026-03-18T10:08:07.607" v="1703" actId="12"/>
        <pc:sldMkLst>
          <pc:docMk/>
          <pc:sldMk cId="2889705859" sldId="2147478283"/>
        </pc:sldMkLst>
        <pc:spChg chg="add mod ord">
          <ac:chgData name="Thomas Stockhammer" userId="2aa20ba2-ba43-46c1-9e8b-e40494025eed" providerId="ADAL" clId="{940878ED-6E33-4454-A626-3B116A2437C6}" dt="2026-03-18T10:08:07.607" v="1703" actId="12"/>
          <ac:spMkLst>
            <pc:docMk/>
            <pc:sldMk cId="2889705859" sldId="2147478283"/>
            <ac:spMk id="2" creationId="{9E95C60C-0062-742D-5864-00912C8C5498}"/>
          </ac:spMkLst>
        </pc:spChg>
        <pc:spChg chg="mod ord">
          <ac:chgData name="Thomas Stockhammer" userId="2aa20ba2-ba43-46c1-9e8b-e40494025eed" providerId="ADAL" clId="{940878ED-6E33-4454-A626-3B116A2437C6}" dt="2026-03-18T10:07:34.248" v="1691" actId="700"/>
          <ac:spMkLst>
            <pc:docMk/>
            <pc:sldMk cId="2889705859" sldId="2147478283"/>
            <ac:spMk id="3" creationId="{BEEE7B34-7685-21DF-3517-EDC06728C675}"/>
          </ac:spMkLst>
        </pc:spChg>
        <pc:spChg chg="mod ord">
          <ac:chgData name="Thomas Stockhammer" userId="2aa20ba2-ba43-46c1-9e8b-e40494025eed" providerId="ADAL" clId="{940878ED-6E33-4454-A626-3B116A2437C6}" dt="2026-03-18T10:08:00.733" v="1702" actId="27636"/>
          <ac:spMkLst>
            <pc:docMk/>
            <pc:sldMk cId="2889705859" sldId="2147478283"/>
            <ac:spMk id="8" creationId="{4E429723-054D-EDAF-2A43-4F538F4DC8E5}"/>
          </ac:spMkLst>
        </pc:spChg>
      </pc:sldChg>
      <pc:sldChg chg="modSp add mod ord">
        <pc:chgData name="Thomas Stockhammer" userId="2aa20ba2-ba43-46c1-9e8b-e40494025eed" providerId="ADAL" clId="{940878ED-6E33-4454-A626-3B116A2437C6}" dt="2026-03-18T10:09:08.344" v="1713" actId="12"/>
        <pc:sldMkLst>
          <pc:docMk/>
          <pc:sldMk cId="2423391958" sldId="2147478284"/>
        </pc:sldMkLst>
        <pc:spChg chg="mod">
          <ac:chgData name="Thomas Stockhammer" userId="2aa20ba2-ba43-46c1-9e8b-e40494025eed" providerId="ADAL" clId="{940878ED-6E33-4454-A626-3B116A2437C6}" dt="2026-03-18T10:08:42.931" v="1707"/>
          <ac:spMkLst>
            <pc:docMk/>
            <pc:sldMk cId="2423391958" sldId="2147478284"/>
            <ac:spMk id="3" creationId="{A79AB447-08C7-E517-C0ED-5A3414E97E29}"/>
          </ac:spMkLst>
        </pc:spChg>
        <pc:spChg chg="mod">
          <ac:chgData name="Thomas Stockhammer" userId="2aa20ba2-ba43-46c1-9e8b-e40494025eed" providerId="ADAL" clId="{940878ED-6E33-4454-A626-3B116A2437C6}" dt="2026-03-18T10:09:08.344" v="1713" actId="12"/>
          <ac:spMkLst>
            <pc:docMk/>
            <pc:sldMk cId="2423391958" sldId="2147478284"/>
            <ac:spMk id="8" creationId="{E344A45B-F1CF-D2EF-202B-9596F2E81F49}"/>
          </ac:spMkLst>
        </pc:spChg>
      </pc:sldChg>
      <pc:sldChg chg="modSp add mod">
        <pc:chgData name="Thomas Stockhammer" userId="2aa20ba2-ba43-46c1-9e8b-e40494025eed" providerId="ADAL" clId="{940878ED-6E33-4454-A626-3B116A2437C6}" dt="2026-03-18T10:09:47.413" v="1721" actId="27636"/>
        <pc:sldMkLst>
          <pc:docMk/>
          <pc:sldMk cId="2765005438" sldId="2147478285"/>
        </pc:sldMkLst>
        <pc:spChg chg="mod">
          <ac:chgData name="Thomas Stockhammer" userId="2aa20ba2-ba43-46c1-9e8b-e40494025eed" providerId="ADAL" clId="{940878ED-6E33-4454-A626-3B116A2437C6}" dt="2026-03-18T10:09:32.236" v="1717"/>
          <ac:spMkLst>
            <pc:docMk/>
            <pc:sldMk cId="2765005438" sldId="2147478285"/>
            <ac:spMk id="3" creationId="{DD0B7F0C-3A33-F29F-0F4F-221B0ABC470F}"/>
          </ac:spMkLst>
        </pc:spChg>
        <pc:spChg chg="mod">
          <ac:chgData name="Thomas Stockhammer" userId="2aa20ba2-ba43-46c1-9e8b-e40494025eed" providerId="ADAL" clId="{940878ED-6E33-4454-A626-3B116A2437C6}" dt="2026-03-18T10:09:47.413" v="1721" actId="27636"/>
          <ac:spMkLst>
            <pc:docMk/>
            <pc:sldMk cId="2765005438" sldId="2147478285"/>
            <ac:spMk id="8" creationId="{E7629BFE-A0D2-1EDC-DB0F-EB1431436E74}"/>
          </ac:spMkLst>
        </pc:spChg>
      </pc:sldChg>
      <pc:sldChg chg="modSp add mod">
        <pc:chgData name="Thomas Stockhammer" userId="2aa20ba2-ba43-46c1-9e8b-e40494025eed" providerId="ADAL" clId="{940878ED-6E33-4454-A626-3B116A2437C6}" dt="2026-03-18T10:10:37.885" v="1729" actId="27636"/>
        <pc:sldMkLst>
          <pc:docMk/>
          <pc:sldMk cId="3795753455" sldId="2147478286"/>
        </pc:sldMkLst>
        <pc:spChg chg="mod">
          <ac:chgData name="Thomas Stockhammer" userId="2aa20ba2-ba43-46c1-9e8b-e40494025eed" providerId="ADAL" clId="{940878ED-6E33-4454-A626-3B116A2437C6}" dt="2026-03-18T10:10:32.988" v="1725" actId="20577"/>
          <ac:spMkLst>
            <pc:docMk/>
            <pc:sldMk cId="3795753455" sldId="2147478286"/>
            <ac:spMk id="3" creationId="{D03B9A92-19E5-235A-47BB-D55CDC7EC6DF}"/>
          </ac:spMkLst>
        </pc:spChg>
        <pc:spChg chg="mod">
          <ac:chgData name="Thomas Stockhammer" userId="2aa20ba2-ba43-46c1-9e8b-e40494025eed" providerId="ADAL" clId="{940878ED-6E33-4454-A626-3B116A2437C6}" dt="2026-03-18T10:10:37.885" v="1729" actId="27636"/>
          <ac:spMkLst>
            <pc:docMk/>
            <pc:sldMk cId="3795753455" sldId="2147478286"/>
            <ac:spMk id="8" creationId="{4238C53F-9771-D24B-EDD4-00672D12C178}"/>
          </ac:spMkLst>
        </pc:spChg>
      </pc:sldChg>
      <pc:sldChg chg="modSp add mod">
        <pc:chgData name="Thomas Stockhammer" userId="2aa20ba2-ba43-46c1-9e8b-e40494025eed" providerId="ADAL" clId="{940878ED-6E33-4454-A626-3B116A2437C6}" dt="2026-03-18T10:11:29.708" v="1739" actId="12"/>
        <pc:sldMkLst>
          <pc:docMk/>
          <pc:sldMk cId="4263907962" sldId="2147478287"/>
        </pc:sldMkLst>
        <pc:spChg chg="mod">
          <ac:chgData name="Thomas Stockhammer" userId="2aa20ba2-ba43-46c1-9e8b-e40494025eed" providerId="ADAL" clId="{940878ED-6E33-4454-A626-3B116A2437C6}" dt="2026-03-18T10:11:06.172" v="1735"/>
          <ac:spMkLst>
            <pc:docMk/>
            <pc:sldMk cId="4263907962" sldId="2147478287"/>
            <ac:spMk id="3" creationId="{BA4006EA-BF4B-C255-8096-41020FAC8129}"/>
          </ac:spMkLst>
        </pc:spChg>
        <pc:spChg chg="mod">
          <ac:chgData name="Thomas Stockhammer" userId="2aa20ba2-ba43-46c1-9e8b-e40494025eed" providerId="ADAL" clId="{940878ED-6E33-4454-A626-3B116A2437C6}" dt="2026-03-18T10:11:29.708" v="1739" actId="12"/>
          <ac:spMkLst>
            <pc:docMk/>
            <pc:sldMk cId="4263907962" sldId="2147478287"/>
            <ac:spMk id="8" creationId="{E8EE8F17-186D-37B4-CA1B-464DB7E8757B}"/>
          </ac:spMkLst>
        </pc:spChg>
      </pc:sldChg>
      <pc:sldChg chg="modSp add del mod">
        <pc:chgData name="Thomas Stockhammer" userId="2aa20ba2-ba43-46c1-9e8b-e40494025eed" providerId="ADAL" clId="{940878ED-6E33-4454-A626-3B116A2437C6}" dt="2026-03-18T11:47:00.231" v="1817" actId="47"/>
        <pc:sldMkLst>
          <pc:docMk/>
          <pc:sldMk cId="177801212" sldId="2147478288"/>
        </pc:sldMkLst>
        <pc:spChg chg="mod">
          <ac:chgData name="Thomas Stockhammer" userId="2aa20ba2-ba43-46c1-9e8b-e40494025eed" providerId="ADAL" clId="{940878ED-6E33-4454-A626-3B116A2437C6}" dt="2026-03-18T10:12:24.673" v="1779" actId="20577"/>
          <ac:spMkLst>
            <pc:docMk/>
            <pc:sldMk cId="177801212" sldId="2147478288"/>
            <ac:spMk id="122882" creationId="{C3648C90-AA34-E769-2467-BDDD257EE82C}"/>
          </ac:spMkLst>
        </pc:spChg>
      </pc:sldChg>
      <pc:sldChg chg="modSp new mod">
        <pc:chgData name="Thomas Stockhammer" userId="2aa20ba2-ba43-46c1-9e8b-e40494025eed" providerId="ADAL" clId="{940878ED-6E33-4454-A626-3B116A2437C6}" dt="2026-03-18T11:46:40.303" v="1816" actId="12"/>
        <pc:sldMkLst>
          <pc:docMk/>
          <pc:sldMk cId="2982301642" sldId="2147478289"/>
        </pc:sldMkLst>
        <pc:spChg chg="mod">
          <ac:chgData name="Thomas Stockhammer" userId="2aa20ba2-ba43-46c1-9e8b-e40494025eed" providerId="ADAL" clId="{940878ED-6E33-4454-A626-3B116A2437C6}" dt="2026-03-18T11:46:40.303" v="1816" actId="12"/>
          <ac:spMkLst>
            <pc:docMk/>
            <pc:sldMk cId="2982301642" sldId="2147478289"/>
            <ac:spMk id="2" creationId="{9F46F8A8-7399-9DE8-31BB-457BC3E139A1}"/>
          </ac:spMkLst>
        </pc:spChg>
        <pc:spChg chg="mod">
          <ac:chgData name="Thomas Stockhammer" userId="2aa20ba2-ba43-46c1-9e8b-e40494025eed" providerId="ADAL" clId="{940878ED-6E33-4454-A626-3B116A2437C6}" dt="2026-03-18T10:12:04.665" v="1752" actId="20577"/>
          <ac:spMkLst>
            <pc:docMk/>
            <pc:sldMk cId="2982301642" sldId="2147478289"/>
            <ac:spMk id="3" creationId="{1B36FA2F-D7B7-7187-582B-6CDAED5221E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C4BD70-29EE-BC75-8CC7-748E223E09C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CA9BC3AF-17C5-E061-2BCE-5654C91687D0}"/>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38A0AE2-AB29-4842-85D3-7F3F60C07BD3}" type="datetime1">
              <a:rPr lang="en-US"/>
              <a:pPr>
                <a:defRPr/>
              </a:pPr>
              <a:t>3/18/2026</a:t>
            </a:fld>
            <a:endParaRPr lang="en-US"/>
          </a:p>
        </p:txBody>
      </p:sp>
      <p:sp>
        <p:nvSpPr>
          <p:cNvPr id="4" name="Footer Placeholder 3">
            <a:extLst>
              <a:ext uri="{FF2B5EF4-FFF2-40B4-BE49-F238E27FC236}">
                <a16:creationId xmlns:a16="http://schemas.microsoft.com/office/drawing/2014/main" id="{7ABE4E4C-730C-95F8-59DE-125B33995EFA}"/>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BFA32220-9D9D-E487-AAE2-F4E05B90CF04}"/>
              </a:ext>
            </a:extLst>
          </p:cNvPr>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50C4AEB7-FA04-4A54-9BD7-8932C1C75D3E}"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34BF77-617C-FAD9-0E1E-94D1BABBF00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7BD7D7F-5E1B-81C2-2904-596A4D44AB3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0247DC7-712C-411C-8465-7D653B389AD7}" type="datetime1">
              <a:rPr lang="en-US"/>
              <a:pPr>
                <a:defRPr/>
              </a:pPr>
              <a:t>3/18/2026</a:t>
            </a:fld>
            <a:endParaRPr lang="en-US"/>
          </a:p>
        </p:txBody>
      </p:sp>
      <p:sp>
        <p:nvSpPr>
          <p:cNvPr id="4" name="Slide Image Placeholder 3">
            <a:extLst>
              <a:ext uri="{FF2B5EF4-FFF2-40B4-BE49-F238E27FC236}">
                <a16:creationId xmlns:a16="http://schemas.microsoft.com/office/drawing/2014/main" id="{17A703EB-BDF7-4A0B-FCB4-5E70B19ED853}"/>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560FA04-5B30-8D5D-424D-A345B44198A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5F2B229-B9DD-C1B5-1F9C-920C92AF521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4DE9FC88-16A7-B375-28B7-280E955D43FF}"/>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1D3EA8D-DC4B-499C-834F-08650AC7CCAF}"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descr="DVB-logo.png">
            <a:extLst>
              <a:ext uri="{FF2B5EF4-FFF2-40B4-BE49-F238E27FC236}">
                <a16:creationId xmlns:a16="http://schemas.microsoft.com/office/drawing/2014/main" id="{7DE6B80A-457E-DAF6-5A7E-1EF5DAB770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13425" y="460375"/>
            <a:ext cx="2133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812131"/>
            <a:ext cx="7772400" cy="1102519"/>
          </a:xfrm>
        </p:spPr>
        <p:txBody>
          <a:bodyPr>
            <a:normAutofit/>
          </a:bodyPr>
          <a:lstStyle>
            <a:lvl1pPr algn="ctr">
              <a:defRPr sz="4000" i="0" baseline="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64329" y="3145569"/>
            <a:ext cx="6400800" cy="1314450"/>
          </a:xfrm>
        </p:spPr>
        <p:txBody>
          <a:bodyPr>
            <a:normAutofit/>
          </a:bodyPr>
          <a:lstStyle>
            <a:lvl1pPr marL="0" indent="0" algn="ctr">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165835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and Left-Top Bulleted Content (with logo)">
    <p:spTree>
      <p:nvGrpSpPr>
        <p:cNvPr id="1" name=""/>
        <p:cNvGrpSpPr/>
        <p:nvPr/>
      </p:nvGrpSpPr>
      <p:grpSpPr>
        <a:xfrm>
          <a:off x="0" y="0"/>
          <a:ext cx="0" cy="0"/>
          <a:chOff x="0" y="0"/>
          <a:chExt cx="0" cy="0"/>
        </a:xfrm>
      </p:grpSpPr>
      <p:pic>
        <p:nvPicPr>
          <p:cNvPr id="2" name="Picture 3" descr="A picture containing vector graphics&#10;&#10;Description automatically generated">
            <a:extLst>
              <a:ext uri="{FF2B5EF4-FFF2-40B4-BE49-F238E27FC236}">
                <a16:creationId xmlns:a16="http://schemas.microsoft.com/office/drawing/2014/main" id="{1FA4042E-9715-5DF4-14FF-2EC49157E62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02613" y="4637088"/>
            <a:ext cx="793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264025"/>
            <a:ext cx="8229600" cy="2931458"/>
          </a:xfrm>
        </p:spPr>
        <p:txBody>
          <a:bodyPr anchor="t"/>
          <a:lstStyle>
            <a:lvl1pPr marL="342900" indent="-342900" algn="l">
              <a:buClr>
                <a:schemeClr val="tx2"/>
              </a:buClr>
              <a:buFont typeface="Arial" panose="020B0604020202020204" pitchFamily="34" charset="0"/>
              <a:buChar char="•"/>
              <a:defRPr sz="2400">
                <a:solidFill>
                  <a:schemeClr val="tx1">
                    <a:lumMod val="75000"/>
                    <a:lumOff val="25000"/>
                  </a:schemeClr>
                </a:solidFill>
              </a:defRPr>
            </a:lvl1pPr>
            <a:lvl2pPr marL="800100" indent="-342900">
              <a:buClr>
                <a:schemeClr val="tx2"/>
              </a:buClr>
              <a:buFont typeface="Wingdings" panose="05000000000000000000" pitchFamily="2" charset="2"/>
              <a:buChar char="§"/>
              <a:defRPr sz="2000">
                <a:solidFill>
                  <a:schemeClr val="tx1">
                    <a:lumMod val="75000"/>
                    <a:lumOff val="25000"/>
                  </a:schemeClr>
                </a:solidFill>
              </a:defRPr>
            </a:lvl2pPr>
            <a:lvl3pPr marL="1257300" indent="-342900">
              <a:buClr>
                <a:schemeClr val="tx2"/>
              </a:buClr>
              <a:buFont typeface="Source Sans Pro Light" panose="020B0403030403020204" pitchFamily="34" charset="0"/>
              <a:buChar char="–"/>
              <a:defRPr sz="1800">
                <a:solidFill>
                  <a:schemeClr val="tx1">
                    <a:lumMod val="75000"/>
                    <a:lumOff val="25000"/>
                  </a:schemeClr>
                </a:solidFill>
              </a:defRPr>
            </a:lvl3pPr>
            <a:lvl4pPr>
              <a:buClr>
                <a:schemeClr val="tx2"/>
              </a:buClr>
              <a:defRPr>
                <a:solidFill>
                  <a:schemeClr val="tx1">
                    <a:lumMod val="75000"/>
                    <a:lumOff val="25000"/>
                  </a:schemeClr>
                </a:solidFill>
              </a:defRPr>
            </a:lvl4pPr>
            <a:lvl5pPr>
              <a:buClr>
                <a:schemeClr val="tx2"/>
              </a:buCl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p:txBody>
      </p:sp>
      <p:sp>
        <p:nvSpPr>
          <p:cNvPr id="4" name="Title 3"/>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162372701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1_Title Photo">
    <p:bg>
      <p:bgPr>
        <a:solidFill>
          <a:schemeClr val="tx2"/>
        </a:solidFill>
        <a:effectLst/>
      </p:bgPr>
    </p:bg>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6EE080B4-C4A7-594A-D92E-C4759346A7E8}"/>
              </a:ext>
            </a:extLst>
          </p:cNvPr>
          <p:cNvSpPr>
            <a:spLocks noChangeAspect="1" noEditPoints="1"/>
          </p:cNvSpPr>
          <p:nvPr userDrawn="1"/>
        </p:nvSpPr>
        <p:spPr bwMode="black">
          <a:xfrm>
            <a:off x="363538" y="261938"/>
            <a:ext cx="1076325"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38" name="Text Placeholder 7"/>
          <p:cNvSpPr>
            <a:spLocks noGrp="1"/>
          </p:cNvSpPr>
          <p:nvPr>
            <p:ph type="body" sz="quarter" idx="10"/>
          </p:nvPr>
        </p:nvSpPr>
        <p:spPr bwMode="black">
          <a:xfrm>
            <a:off x="371475" y="3146314"/>
            <a:ext cx="5514202" cy="721448"/>
          </a:xfrm>
          <a:prstGeom prst="rect">
            <a:avLst/>
          </a:prstGeom>
        </p:spPr>
        <p:txBody>
          <a:bodyPr/>
          <a:lstStyle>
            <a:lvl1pPr marL="0" indent="0">
              <a:spcBef>
                <a:spcPts val="0"/>
              </a:spcBef>
              <a:spcAft>
                <a:spcPts val="450"/>
              </a:spcAft>
              <a:buFont typeface="Microsoft Sans Serif" panose="020B0604020202020204" pitchFamily="34" charset="0"/>
              <a:buChar char="​"/>
              <a:defRPr sz="1575" b="1" spc="23" baseline="0">
                <a:solidFill>
                  <a:schemeClr val="bg1"/>
                </a:solidFill>
              </a:defRPr>
            </a:lvl1pPr>
            <a:lvl2pPr marL="0" indent="0">
              <a:lnSpc>
                <a:spcPct val="96000"/>
              </a:lnSpc>
              <a:spcBef>
                <a:spcPts val="0"/>
              </a:spcBef>
              <a:buFont typeface="Microsoft Sans Serif" panose="020B0604020202020204" pitchFamily="34" charset="0"/>
              <a:buNone/>
              <a:defRPr sz="135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9" name="Text Placeholder 7"/>
          <p:cNvSpPr>
            <a:spLocks noGrp="1"/>
          </p:cNvSpPr>
          <p:nvPr>
            <p:ph type="body" sz="quarter" idx="11"/>
          </p:nvPr>
        </p:nvSpPr>
        <p:spPr bwMode="black">
          <a:xfrm>
            <a:off x="6807133" y="294895"/>
            <a:ext cx="1965392" cy="166199"/>
          </a:xfrm>
          <a:prstGeom prst="rect">
            <a:avLst/>
          </a:prstGeom>
        </p:spPr>
        <p:txBody>
          <a:bodyPr anchor="b">
            <a:spAutoFit/>
          </a:bodyPr>
          <a:lstStyle>
            <a:lvl1pPr marL="0" marR="0" indent="0" algn="r"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a:t>Click to edit Master text styles</a:t>
            </a:r>
          </a:p>
        </p:txBody>
      </p:sp>
      <p:sp>
        <p:nvSpPr>
          <p:cNvPr id="10" name="Text Placeholder 5"/>
          <p:cNvSpPr>
            <a:spLocks noGrp="1"/>
          </p:cNvSpPr>
          <p:nvPr>
            <p:ph type="body" sz="quarter" idx="13"/>
          </p:nvPr>
        </p:nvSpPr>
        <p:spPr bwMode="black">
          <a:xfrm>
            <a:off x="2512664" y="294894"/>
            <a:ext cx="1956367" cy="160670"/>
          </a:xfrm>
          <a:prstGeom prst="rect">
            <a:avLst/>
          </a:prstGeom>
        </p:spPr>
        <p:txBody>
          <a:bodyPr anchor="b">
            <a:spAutoFit/>
          </a:bodyPr>
          <a:lstStyle>
            <a:lvl1pPr marL="0" indent="0">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1" name="Text Placeholder 48"/>
          <p:cNvSpPr>
            <a:spLocks noGrp="1"/>
          </p:cNvSpPr>
          <p:nvPr>
            <p:ph type="body" sz="quarter" idx="14"/>
          </p:nvPr>
        </p:nvSpPr>
        <p:spPr bwMode="black">
          <a:xfrm>
            <a:off x="4661051" y="294894"/>
            <a:ext cx="1954062" cy="160670"/>
          </a:xfrm>
          <a:prstGeom prst="rect">
            <a:avLst/>
          </a:prstGeom>
        </p:spPr>
        <p:txBody>
          <a:bodyPr anchor="b">
            <a:spAutoFit/>
          </a:bodyPr>
          <a:lstStyle>
            <a:lvl1pPr marL="0" indent="0">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2" name="Title 2"/>
          <p:cNvSpPr>
            <a:spLocks noGrp="1"/>
          </p:cNvSpPr>
          <p:nvPr>
            <p:ph type="title"/>
          </p:nvPr>
        </p:nvSpPr>
        <p:spPr>
          <a:xfrm>
            <a:off x="323728" y="1692668"/>
            <a:ext cx="5561948" cy="1365566"/>
          </a:xfrm>
        </p:spPr>
        <p:txBody>
          <a:bodyPr/>
          <a:lstStyle>
            <a:lvl1pPr>
              <a:lnSpc>
                <a:spcPct val="87000"/>
              </a:lnSpc>
              <a:defRPr sz="5100">
                <a:solidFill>
                  <a:schemeClr val="bg1"/>
                </a:solidFill>
              </a:defRPr>
            </a:lvl1pPr>
          </a:lstStyle>
          <a:p>
            <a:r>
              <a:rPr lang="en-US"/>
              <a:t>Click to edit Master title style</a:t>
            </a:r>
          </a:p>
        </p:txBody>
      </p:sp>
    </p:spTree>
    <p:extLst>
      <p:ext uri="{BB962C8B-B14F-4D97-AF65-F5344CB8AC3E}">
        <p14:creationId xmlns:p14="http://schemas.microsoft.com/office/powerpoint/2010/main" val="479381351"/>
      </p:ext>
    </p:extLst>
  </p:cSld>
  <p:clrMapOvr>
    <a:masterClrMapping/>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2_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354130" y="324075"/>
            <a:ext cx="8407679" cy="903965"/>
          </a:xfrm>
        </p:spPr>
        <p:txBody>
          <a:bodyPr anchor="t"/>
          <a:lstStyle>
            <a:lvl1pPr>
              <a:lnSpc>
                <a:spcPct val="89000"/>
              </a:lnSpc>
              <a:defRPr sz="3300">
                <a:solidFill>
                  <a:schemeClr val="bg1"/>
                </a:solidFill>
              </a:defRPr>
            </a:lvl1pPr>
          </a:lstStyle>
          <a:p>
            <a:r>
              <a:rPr lang="en-US"/>
              <a:t>Click to edit Master title style</a:t>
            </a:r>
          </a:p>
        </p:txBody>
      </p:sp>
    </p:spTree>
    <p:extLst>
      <p:ext uri="{BB962C8B-B14F-4D97-AF65-F5344CB8AC3E}">
        <p14:creationId xmlns:p14="http://schemas.microsoft.com/office/powerpoint/2010/main" val="1888294476"/>
      </p:ext>
    </p:extLst>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userDrawn="1">
  <p:cSld name="14_Thank You">
    <p:bg bwMode="gray">
      <p:bgPr>
        <a:solidFill>
          <a:schemeClr val="accent1"/>
        </a:solidFill>
        <a:effectLst/>
      </p:bgPr>
    </p:bg>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29FE5CB4-081B-6B36-5E74-A2BFE2E46184}"/>
              </a:ext>
            </a:extLst>
          </p:cNvPr>
          <p:cNvSpPr/>
          <p:nvPr userDrawn="1"/>
        </p:nvSpPr>
        <p:spPr bwMode="gray">
          <a:xfrm flipV="1">
            <a:off x="1588" y="0"/>
            <a:ext cx="7510462" cy="4627563"/>
          </a:xfrm>
          <a:prstGeom prst="round1Rect">
            <a:avLst>
              <a:gd name="adj" fmla="val 3140"/>
            </a:avLst>
          </a:prstGeom>
          <a:gradFill>
            <a:gsLst>
              <a:gs pos="0">
                <a:srgbClr val="6283EE"/>
              </a:gs>
              <a:gs pos="75000">
                <a:schemeClr val="accent2"/>
              </a:gs>
            </a:gsLst>
            <a:lin ang="3000000" scaled="0"/>
          </a:gradFill>
          <a:ln>
            <a:noFill/>
          </a:ln>
          <a:effectLst>
            <a:outerShdw blurRad="571500" dist="317500" dir="8100000" algn="t" rotWithShape="0">
              <a:schemeClr val="accent1">
                <a:lumMod val="50000"/>
                <a:alpha val="9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solidFill>
                <a:prstClr val="white"/>
              </a:solidFill>
            </a:endParaRPr>
          </a:p>
        </p:txBody>
      </p:sp>
      <p:sp>
        <p:nvSpPr>
          <p:cNvPr id="3" name="Rectangle: Single Corner Rounded 2">
            <a:extLst>
              <a:ext uri="{FF2B5EF4-FFF2-40B4-BE49-F238E27FC236}">
                <a16:creationId xmlns:a16="http://schemas.microsoft.com/office/drawing/2014/main" id="{E11E1CF4-9786-5078-52BA-46B505948206}"/>
              </a:ext>
            </a:extLst>
          </p:cNvPr>
          <p:cNvSpPr/>
          <p:nvPr userDrawn="1"/>
        </p:nvSpPr>
        <p:spPr bwMode="gray">
          <a:xfrm flipV="1">
            <a:off x="-4763" y="0"/>
            <a:ext cx="6091238" cy="282257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838200" dist="406400" dir="7440000" sx="96000" sy="96000" algn="t" rotWithShape="0">
              <a:srgbClr val="111D51">
                <a:alpha val="8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solidFill>
                <a:prstClr val="white"/>
              </a:solidFill>
            </a:endParaRPr>
          </a:p>
        </p:txBody>
      </p:sp>
      <p:sp>
        <p:nvSpPr>
          <p:cNvPr id="4" name="TextBox 3">
            <a:extLst>
              <a:ext uri="{FF2B5EF4-FFF2-40B4-BE49-F238E27FC236}">
                <a16:creationId xmlns:a16="http://schemas.microsoft.com/office/drawing/2014/main" id="{8E63D1DD-DA2F-CB51-7CD4-006CB5D21C51}"/>
              </a:ext>
            </a:extLst>
          </p:cNvPr>
          <p:cNvSpPr txBox="1"/>
          <p:nvPr userDrawn="1"/>
        </p:nvSpPr>
        <p:spPr bwMode="gray">
          <a:xfrm>
            <a:off x="371475" y="1762125"/>
            <a:ext cx="2955925" cy="604838"/>
          </a:xfrm>
          <a:prstGeom prst="rect">
            <a:avLst/>
          </a:prstGeom>
          <a:noFill/>
        </p:spPr>
        <p:txBody>
          <a:bodyPr lIns="0" tIns="0" rIns="0" bIns="0">
            <a:spAutoFit/>
          </a:bodyPr>
          <a:lstStyle/>
          <a:p>
            <a:pPr defTabSz="685800" eaLnBrk="1" fontAlgn="auto" hangingPunct="1">
              <a:lnSpc>
                <a:spcPct val="118000"/>
              </a:lnSpc>
              <a:spcBef>
                <a:spcPts val="0"/>
              </a:spcBef>
              <a:spcAft>
                <a:spcPts val="150"/>
              </a:spcAft>
              <a:defRPr/>
            </a:pPr>
            <a:r>
              <a:rPr lang="en-US" sz="1050">
                <a:solidFill>
                  <a:schemeClr val="tx1">
                    <a:lumMod val="85000"/>
                    <a:lumOff val="15000"/>
                  </a:schemeClr>
                </a:solidFill>
                <a:latin typeface="Microsoft Sans Serif" panose="020B0604020202020204" pitchFamily="34" charset="0"/>
              </a:rPr>
              <a:t>Follow us on:</a:t>
            </a:r>
          </a:p>
          <a:p>
            <a:pPr defTabSz="685800" eaLnBrk="1" fontAlgn="auto" hangingPunct="1">
              <a:lnSpc>
                <a:spcPct val="118000"/>
              </a:lnSpc>
              <a:spcBef>
                <a:spcPts val="0"/>
              </a:spcBef>
              <a:spcAft>
                <a:spcPts val="150"/>
              </a:spcAft>
              <a:defRPr/>
            </a:pPr>
            <a:r>
              <a:rPr lang="en-US" sz="1050">
                <a:solidFill>
                  <a:schemeClr val="tx1">
                    <a:lumMod val="85000"/>
                    <a:lumOff val="15000"/>
                  </a:schemeClr>
                </a:solidFill>
                <a:latin typeface="Microsoft Sans Serif" panose="020B0604020202020204" pitchFamily="34" charset="0"/>
              </a:rPr>
              <a:t>For more information, visit us at:</a:t>
            </a:r>
          </a:p>
          <a:p>
            <a:pPr defTabSz="685800" eaLnBrk="1" fontAlgn="auto" hangingPunct="1">
              <a:lnSpc>
                <a:spcPct val="118000"/>
              </a:lnSpc>
              <a:spcBef>
                <a:spcPts val="0"/>
              </a:spcBef>
              <a:spcAft>
                <a:spcPts val="150"/>
              </a:spcAft>
              <a:defRPr/>
            </a:pPr>
            <a:r>
              <a:rPr lang="en-US" sz="1050">
                <a:solidFill>
                  <a:schemeClr val="tx1">
                    <a:lumMod val="85000"/>
                    <a:lumOff val="15000"/>
                  </a:schemeClr>
                </a:solidFill>
                <a:latin typeface="Microsoft Sans Serif" panose="020B0604020202020204" pitchFamily="34" charset="0"/>
              </a:rPr>
              <a:t>www.qualcomm.com &amp; www.qualcomm.com/blog</a:t>
            </a:r>
          </a:p>
        </p:txBody>
      </p:sp>
      <p:sp>
        <p:nvSpPr>
          <p:cNvPr id="5" name="TextBox 4">
            <a:extLst>
              <a:ext uri="{FF2B5EF4-FFF2-40B4-BE49-F238E27FC236}">
                <a16:creationId xmlns:a16="http://schemas.microsoft.com/office/drawing/2014/main" id="{15897D3A-62F3-ED8B-5E1B-6745904F3FA9}"/>
              </a:ext>
            </a:extLst>
          </p:cNvPr>
          <p:cNvSpPr txBox="1"/>
          <p:nvPr userDrawn="1"/>
        </p:nvSpPr>
        <p:spPr bwMode="gray">
          <a:xfrm>
            <a:off x="371475" y="846138"/>
            <a:ext cx="2954338" cy="668337"/>
          </a:xfrm>
          <a:prstGeom prst="rect">
            <a:avLst/>
          </a:prstGeom>
          <a:noFill/>
        </p:spPr>
        <p:txBody>
          <a:bodyPr lIns="0" tIns="0" rIns="0" bIns="0">
            <a:spAutoFit/>
          </a:bodyPr>
          <a:lstStyle/>
          <a:p>
            <a:pPr defTabSz="685800" eaLnBrk="1" fontAlgn="auto" hangingPunct="1">
              <a:lnSpc>
                <a:spcPct val="118000"/>
              </a:lnSpc>
              <a:spcBef>
                <a:spcPts val="0"/>
              </a:spcBef>
              <a:spcAft>
                <a:spcPts val="150"/>
              </a:spcAft>
              <a:defRPr/>
            </a:pPr>
            <a:r>
              <a:rPr lang="en-US" sz="4050">
                <a:solidFill>
                  <a:schemeClr val="tx1">
                    <a:lumMod val="85000"/>
                    <a:lumOff val="15000"/>
                  </a:schemeClr>
                </a:solidFill>
                <a:latin typeface="Microsoft Sans Serif" panose="020B0604020202020204" pitchFamily="34" charset="0"/>
              </a:rPr>
              <a:t>Thank you</a:t>
            </a:r>
          </a:p>
        </p:txBody>
      </p:sp>
      <p:grpSp>
        <p:nvGrpSpPr>
          <p:cNvPr id="6" name="Group 5">
            <a:extLst>
              <a:ext uri="{FF2B5EF4-FFF2-40B4-BE49-F238E27FC236}">
                <a16:creationId xmlns:a16="http://schemas.microsoft.com/office/drawing/2014/main" id="{E44E7BB7-E87C-1494-BCAA-F23E1F6BDAC4}"/>
              </a:ext>
            </a:extLst>
          </p:cNvPr>
          <p:cNvGrpSpPr/>
          <p:nvPr userDrawn="1"/>
        </p:nvGrpSpPr>
        <p:grpSpPr bwMode="gray">
          <a:xfrm>
            <a:off x="1223572" y="1783533"/>
            <a:ext cx="496674" cy="125136"/>
            <a:chOff x="2444506" y="3670918"/>
            <a:chExt cx="416641" cy="104972"/>
          </a:xfrm>
          <a:solidFill>
            <a:schemeClr val="tx1">
              <a:lumMod val="85000"/>
              <a:lumOff val="15000"/>
            </a:schemeClr>
          </a:solidFill>
        </p:grpSpPr>
        <p:sp>
          <p:nvSpPr>
            <p:cNvPr id="7" name="Freeform 12">
              <a:extLst>
                <a:ext uri="{FF2B5EF4-FFF2-40B4-BE49-F238E27FC236}">
                  <a16:creationId xmlns:a16="http://schemas.microsoft.com/office/drawing/2014/main" id="{AE962073-356F-7A9B-7BC2-C4CCF1704ED5}"/>
                </a:ext>
              </a:extLst>
            </p:cNvPr>
            <p:cNvSpPr>
              <a:spLocks noChangeAspect="1"/>
            </p:cNvSpPr>
            <p:nvPr/>
          </p:nvSpPr>
          <p:spPr bwMode="gray">
            <a:xfrm>
              <a:off x="2560525" y="3671306"/>
              <a:ext cx="128510" cy="104427"/>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grpSp>
          <p:nvGrpSpPr>
            <p:cNvPr id="8" name="Group 5">
              <a:extLst>
                <a:ext uri="{FF2B5EF4-FFF2-40B4-BE49-F238E27FC236}">
                  <a16:creationId xmlns:a16="http://schemas.microsoft.com/office/drawing/2014/main" id="{0352E623-E1BF-C3BD-EF1A-14484A612E62}"/>
                </a:ext>
              </a:extLst>
            </p:cNvPr>
            <p:cNvGrpSpPr>
              <a:grpSpLocks noChangeAspect="1"/>
            </p:cNvGrpSpPr>
            <p:nvPr/>
          </p:nvGrpSpPr>
          <p:grpSpPr bwMode="gray">
            <a:xfrm>
              <a:off x="2756386" y="3671305"/>
              <a:ext cx="104761" cy="103529"/>
              <a:chOff x="3331" y="1656"/>
              <a:chExt cx="1020" cy="1008"/>
            </a:xfrm>
            <a:grpFill/>
          </p:grpSpPr>
          <p:sp>
            <p:nvSpPr>
              <p:cNvPr id="10" name="Freeform 6">
                <a:extLst>
                  <a:ext uri="{FF2B5EF4-FFF2-40B4-BE49-F238E27FC236}">
                    <a16:creationId xmlns:a16="http://schemas.microsoft.com/office/drawing/2014/main" id="{581E6508-54E7-08A3-66D3-EE0D473CD89D}"/>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sp>
            <p:nvSpPr>
              <p:cNvPr id="11" name="Freeform 7">
                <a:extLst>
                  <a:ext uri="{FF2B5EF4-FFF2-40B4-BE49-F238E27FC236}">
                    <a16:creationId xmlns:a16="http://schemas.microsoft.com/office/drawing/2014/main" id="{5C7A3CC0-F78C-4E49-FFB8-3E348BB7E50A}"/>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grpSp>
        <p:sp>
          <p:nvSpPr>
            <p:cNvPr id="9" name="Freeform 5">
              <a:extLst>
                <a:ext uri="{FF2B5EF4-FFF2-40B4-BE49-F238E27FC236}">
                  <a16:creationId xmlns:a16="http://schemas.microsoft.com/office/drawing/2014/main" id="{8BB45189-1EEE-68F4-45B9-0D271EADC697}"/>
                </a:ext>
              </a:extLst>
            </p:cNvPr>
            <p:cNvSpPr>
              <a:spLocks/>
            </p:cNvSpPr>
            <p:nvPr/>
          </p:nvSpPr>
          <p:spPr bwMode="gray">
            <a:xfrm>
              <a:off x="2444506" y="3670918"/>
              <a:ext cx="48669" cy="104972"/>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grpSp>
      <p:sp>
        <p:nvSpPr>
          <p:cNvPr id="12" name="TextBox 11">
            <a:extLst>
              <a:ext uri="{FF2B5EF4-FFF2-40B4-BE49-F238E27FC236}">
                <a16:creationId xmlns:a16="http://schemas.microsoft.com/office/drawing/2014/main" id="{1C97D0A7-D705-3F73-E459-18CCD5B25A69}"/>
              </a:ext>
            </a:extLst>
          </p:cNvPr>
          <p:cNvSpPr txBox="1"/>
          <p:nvPr userDrawn="1"/>
        </p:nvSpPr>
        <p:spPr bwMode="gray">
          <a:xfrm>
            <a:off x="371475" y="3065463"/>
            <a:ext cx="2592388" cy="1255712"/>
          </a:xfrm>
          <a:prstGeom prst="rect">
            <a:avLst/>
          </a:prstGeom>
          <a:noFill/>
        </p:spPr>
        <p:txBody>
          <a:bodyPr lIns="0" tIns="0" rIns="0" bIns="0">
            <a:spAutoFit/>
          </a:bodyPr>
          <a:lstStyle/>
          <a:p>
            <a:pPr defTabSz="685800" eaLnBrk="1" fontAlgn="auto" hangingPunct="1">
              <a:lnSpc>
                <a:spcPct val="118000"/>
              </a:lnSpc>
              <a:spcBef>
                <a:spcPts val="0"/>
              </a:spcBef>
              <a:spcAft>
                <a:spcPts val="675"/>
              </a:spcAft>
              <a:defRPr/>
            </a:pPr>
            <a:r>
              <a:rPr lang="en-US" sz="750">
                <a:solidFill>
                  <a:prstClr val="white"/>
                </a:solidFill>
                <a:latin typeface="Microsoft Sans Serif" panose="020B0604020202020204" pitchFamily="34" charset="0"/>
              </a:rPr>
              <a:t>Nothing in these materials is an offer to sell any of the components or devices referenced herein.</a:t>
            </a:r>
          </a:p>
          <a:p>
            <a:pPr defTabSz="685800" eaLnBrk="1" fontAlgn="auto" hangingPunct="1">
              <a:lnSpc>
                <a:spcPct val="118000"/>
              </a:lnSpc>
              <a:spcBef>
                <a:spcPts val="0"/>
              </a:spcBef>
              <a:spcAft>
                <a:spcPts val="675"/>
              </a:spcAft>
              <a:defRPr/>
            </a:pPr>
            <a:r>
              <a:rPr lang="en-US" sz="750">
                <a:solidFill>
                  <a:prstClr val="white"/>
                </a:solidFill>
                <a:latin typeface="Microsoft Sans Serif" panose="020B0604020202020204" pitchFamily="34" charset="0"/>
              </a:rPr>
              <a:t>©2019 Qualcomm Technologies, Inc. and/or its affiliated companies. All Rights Reserved.</a:t>
            </a:r>
          </a:p>
          <a:p>
            <a:pPr defTabSz="685800" eaLnBrk="1" fontAlgn="auto" hangingPunct="1">
              <a:lnSpc>
                <a:spcPct val="118000"/>
              </a:lnSpc>
              <a:spcBef>
                <a:spcPts val="0"/>
              </a:spcBef>
              <a:spcAft>
                <a:spcPts val="675"/>
              </a:spcAft>
              <a:defRPr/>
            </a:pPr>
            <a:r>
              <a:rPr lang="en-US" sz="750">
                <a:solidFill>
                  <a:prstClr val="white"/>
                </a:solidFill>
                <a:latin typeface="Microsoft Sans Serif" panose="020B0604020202020204" pitchFamily="34" charset="0"/>
              </a:rPr>
              <a:t>Qualcomm is a trademark of Qualcomm Incorporated, registered in the United States and other countries. Other products and brand names may be trademarks or registered trademarks of their respective owners.</a:t>
            </a:r>
          </a:p>
        </p:txBody>
      </p:sp>
      <p:sp>
        <p:nvSpPr>
          <p:cNvPr id="13" name="TextBox 12">
            <a:extLst>
              <a:ext uri="{FF2B5EF4-FFF2-40B4-BE49-F238E27FC236}">
                <a16:creationId xmlns:a16="http://schemas.microsoft.com/office/drawing/2014/main" id="{B0637DEA-8F3B-4F57-1A29-8B0EC9D239C0}"/>
              </a:ext>
            </a:extLst>
          </p:cNvPr>
          <p:cNvSpPr txBox="1"/>
          <p:nvPr userDrawn="1"/>
        </p:nvSpPr>
        <p:spPr bwMode="gray">
          <a:xfrm>
            <a:off x="3041650" y="3065463"/>
            <a:ext cx="2962275" cy="1349375"/>
          </a:xfrm>
          <a:prstGeom prst="rect">
            <a:avLst/>
          </a:prstGeom>
          <a:noFill/>
        </p:spPr>
        <p:txBody>
          <a:bodyPr lIns="0" tIns="0" rIns="0" bIns="0">
            <a:spAutoFit/>
          </a:bodyPr>
          <a:lstStyle/>
          <a:p>
            <a:pPr defTabSz="685800" eaLnBrk="1" fontAlgn="auto" hangingPunct="1">
              <a:lnSpc>
                <a:spcPct val="118000"/>
              </a:lnSpc>
              <a:spcBef>
                <a:spcPts val="0"/>
              </a:spcBef>
              <a:spcAft>
                <a:spcPts val="675"/>
              </a:spcAft>
              <a:defRPr/>
            </a:pPr>
            <a:r>
              <a:rPr lang="en-US" sz="750">
                <a:solidFill>
                  <a:prstClr val="white"/>
                </a:solidFill>
                <a:latin typeface="Microsoft Sans Serif" panose="020B0604020202020204" pitchFamily="34" charset="0"/>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 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grpSp>
        <p:nvGrpSpPr>
          <p:cNvPr id="14" name="Group 4">
            <a:extLst>
              <a:ext uri="{FF2B5EF4-FFF2-40B4-BE49-F238E27FC236}">
                <a16:creationId xmlns:a16="http://schemas.microsoft.com/office/drawing/2014/main" id="{406D7543-CF4E-1F85-838E-C583583F28BE}"/>
              </a:ext>
            </a:extLst>
          </p:cNvPr>
          <p:cNvGrpSpPr>
            <a:grpSpLocks noChangeAspect="1"/>
          </p:cNvGrpSpPr>
          <p:nvPr userDrawn="1"/>
        </p:nvGrpSpPr>
        <p:grpSpPr bwMode="auto">
          <a:xfrm>
            <a:off x="1803400" y="1784350"/>
            <a:ext cx="123825" cy="123825"/>
            <a:chOff x="2653" y="972"/>
            <a:chExt cx="2372" cy="2374"/>
          </a:xfrm>
        </p:grpSpPr>
        <p:sp>
          <p:nvSpPr>
            <p:cNvPr id="15" name="Freeform 5">
              <a:extLst>
                <a:ext uri="{FF2B5EF4-FFF2-40B4-BE49-F238E27FC236}">
                  <a16:creationId xmlns:a16="http://schemas.microsoft.com/office/drawing/2014/main" id="{681582B5-903F-60E8-A09E-AEC535C89E44}"/>
                </a:ext>
              </a:extLst>
            </p:cNvPr>
            <p:cNvSpPr>
              <a:spLocks noEditPoints="1"/>
            </p:cNvSpPr>
            <p:nvPr userDrawn="1"/>
          </p:nvSpPr>
          <p:spPr bwMode="auto">
            <a:xfrm>
              <a:off x="2653" y="972"/>
              <a:ext cx="2372" cy="2374"/>
            </a:xfrm>
            <a:custGeom>
              <a:avLst/>
              <a:gdLst>
                <a:gd name="T0" fmla="*/ 1931 w 2016"/>
                <a:gd name="T1" fmla="*/ 350 h 2016"/>
                <a:gd name="T2" fmla="*/ 2712 w 2016"/>
                <a:gd name="T3" fmla="*/ 360 h 2016"/>
                <a:gd name="T4" fmla="*/ 3071 w 2016"/>
                <a:gd name="T5" fmla="*/ 426 h 2016"/>
                <a:gd name="T6" fmla="*/ 3292 w 2016"/>
                <a:gd name="T7" fmla="*/ 572 h 2016"/>
                <a:gd name="T8" fmla="*/ 3439 w 2016"/>
                <a:gd name="T9" fmla="*/ 797 h 2016"/>
                <a:gd name="T10" fmla="*/ 3504 w 2016"/>
                <a:gd name="T11" fmla="*/ 1156 h 2016"/>
                <a:gd name="T12" fmla="*/ 3514 w 2016"/>
                <a:gd name="T13" fmla="*/ 1938 h 2016"/>
                <a:gd name="T14" fmla="*/ 3504 w 2016"/>
                <a:gd name="T15" fmla="*/ 2720 h 2016"/>
                <a:gd name="T16" fmla="*/ 3439 w 2016"/>
                <a:gd name="T17" fmla="*/ 3079 h 2016"/>
                <a:gd name="T18" fmla="*/ 3292 w 2016"/>
                <a:gd name="T19" fmla="*/ 3303 h 2016"/>
                <a:gd name="T20" fmla="*/ 3071 w 2016"/>
                <a:gd name="T21" fmla="*/ 3450 h 2016"/>
                <a:gd name="T22" fmla="*/ 2712 w 2016"/>
                <a:gd name="T23" fmla="*/ 3515 h 2016"/>
                <a:gd name="T24" fmla="*/ 1931 w 2016"/>
                <a:gd name="T25" fmla="*/ 3528 h 2016"/>
                <a:gd name="T26" fmla="*/ 1152 w 2016"/>
                <a:gd name="T27" fmla="*/ 3515 h 2016"/>
                <a:gd name="T28" fmla="*/ 793 w 2016"/>
                <a:gd name="T29" fmla="*/ 3450 h 2016"/>
                <a:gd name="T30" fmla="*/ 572 w 2016"/>
                <a:gd name="T31" fmla="*/ 3303 h 2016"/>
                <a:gd name="T32" fmla="*/ 425 w 2016"/>
                <a:gd name="T33" fmla="*/ 3079 h 2016"/>
                <a:gd name="T34" fmla="*/ 360 w 2016"/>
                <a:gd name="T35" fmla="*/ 2720 h 2016"/>
                <a:gd name="T36" fmla="*/ 349 w 2016"/>
                <a:gd name="T37" fmla="*/ 1938 h 2016"/>
                <a:gd name="T38" fmla="*/ 360 w 2016"/>
                <a:gd name="T39" fmla="*/ 1156 h 2016"/>
                <a:gd name="T40" fmla="*/ 425 w 2016"/>
                <a:gd name="T41" fmla="*/ 797 h 2016"/>
                <a:gd name="T42" fmla="*/ 572 w 2016"/>
                <a:gd name="T43" fmla="*/ 572 h 2016"/>
                <a:gd name="T44" fmla="*/ 793 w 2016"/>
                <a:gd name="T45" fmla="*/ 426 h 2016"/>
                <a:gd name="T46" fmla="*/ 1152 w 2016"/>
                <a:gd name="T47" fmla="*/ 360 h 2016"/>
                <a:gd name="T48" fmla="*/ 1931 w 2016"/>
                <a:gd name="T49" fmla="*/ 350 h 2016"/>
                <a:gd name="T50" fmla="*/ 1931 w 2016"/>
                <a:gd name="T51" fmla="*/ 0 h 2016"/>
                <a:gd name="T52" fmla="*/ 1137 w 2016"/>
                <a:gd name="T53" fmla="*/ 11 h 2016"/>
                <a:gd name="T54" fmla="*/ 666 w 2016"/>
                <a:gd name="T55" fmla="*/ 101 h 2016"/>
                <a:gd name="T56" fmla="*/ 324 w 2016"/>
                <a:gd name="T57" fmla="*/ 325 h 2016"/>
                <a:gd name="T58" fmla="*/ 101 w 2016"/>
                <a:gd name="T59" fmla="*/ 670 h 2016"/>
                <a:gd name="T60" fmla="*/ 11 w 2016"/>
                <a:gd name="T61" fmla="*/ 1140 h 2016"/>
                <a:gd name="T62" fmla="*/ 0 w 2016"/>
                <a:gd name="T63" fmla="*/ 1938 h 2016"/>
                <a:gd name="T64" fmla="*/ 11 w 2016"/>
                <a:gd name="T65" fmla="*/ 2738 h 2016"/>
                <a:gd name="T66" fmla="*/ 101 w 2016"/>
                <a:gd name="T67" fmla="*/ 3208 h 2016"/>
                <a:gd name="T68" fmla="*/ 324 w 2016"/>
                <a:gd name="T69" fmla="*/ 3552 h 2016"/>
                <a:gd name="T70" fmla="*/ 666 w 2016"/>
                <a:gd name="T71" fmla="*/ 3776 h 2016"/>
                <a:gd name="T72" fmla="*/ 1137 w 2016"/>
                <a:gd name="T73" fmla="*/ 3865 h 2016"/>
                <a:gd name="T74" fmla="*/ 1931 w 2016"/>
                <a:gd name="T75" fmla="*/ 3878 h 2016"/>
                <a:gd name="T76" fmla="*/ 2727 w 2016"/>
                <a:gd name="T77" fmla="*/ 3865 h 2016"/>
                <a:gd name="T78" fmla="*/ 3198 w 2016"/>
                <a:gd name="T79" fmla="*/ 3776 h 2016"/>
                <a:gd name="T80" fmla="*/ 3540 w 2016"/>
                <a:gd name="T81" fmla="*/ 3552 h 2016"/>
                <a:gd name="T82" fmla="*/ 3763 w 2016"/>
                <a:gd name="T83" fmla="*/ 3208 h 2016"/>
                <a:gd name="T84" fmla="*/ 3852 w 2016"/>
                <a:gd name="T85" fmla="*/ 2738 h 2016"/>
                <a:gd name="T86" fmla="*/ 3864 w 2016"/>
                <a:gd name="T87" fmla="*/ 1938 h 2016"/>
                <a:gd name="T88" fmla="*/ 3852 w 2016"/>
                <a:gd name="T89" fmla="*/ 1140 h 2016"/>
                <a:gd name="T90" fmla="*/ 3763 w 2016"/>
                <a:gd name="T91" fmla="*/ 670 h 2016"/>
                <a:gd name="T92" fmla="*/ 3540 w 2016"/>
                <a:gd name="T93" fmla="*/ 325 h 2016"/>
                <a:gd name="T94" fmla="*/ 3198 w 2016"/>
                <a:gd name="T95" fmla="*/ 101 h 2016"/>
                <a:gd name="T96" fmla="*/ 2727 w 2016"/>
                <a:gd name="T97" fmla="*/ 11 h 2016"/>
                <a:gd name="T98" fmla="*/ 1931 w 2016"/>
                <a:gd name="T99" fmla="*/ 0 h 20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6">
              <a:extLst>
                <a:ext uri="{FF2B5EF4-FFF2-40B4-BE49-F238E27FC236}">
                  <a16:creationId xmlns:a16="http://schemas.microsoft.com/office/drawing/2014/main" id="{9B389D5D-EB17-0F98-23D8-7F246C0F3418}"/>
                </a:ext>
              </a:extLst>
            </p:cNvPr>
            <p:cNvSpPr>
              <a:spLocks noEditPoints="1"/>
            </p:cNvSpPr>
            <p:nvPr userDrawn="1"/>
          </p:nvSpPr>
          <p:spPr bwMode="auto">
            <a:xfrm>
              <a:off x="3231" y="1550"/>
              <a:ext cx="1216" cy="1218"/>
            </a:xfrm>
            <a:custGeom>
              <a:avLst/>
              <a:gdLst>
                <a:gd name="T0" fmla="*/ 989 w 1034"/>
                <a:gd name="T1" fmla="*/ 0 h 1034"/>
                <a:gd name="T2" fmla="*/ 0 w 1034"/>
                <a:gd name="T3" fmla="*/ 995 h 1034"/>
                <a:gd name="T4" fmla="*/ 989 w 1034"/>
                <a:gd name="T5" fmla="*/ 1991 h 1034"/>
                <a:gd name="T6" fmla="*/ 1978 w 1034"/>
                <a:gd name="T7" fmla="*/ 995 h 1034"/>
                <a:gd name="T8" fmla="*/ 989 w 1034"/>
                <a:gd name="T9" fmla="*/ 0 h 1034"/>
                <a:gd name="T10" fmla="*/ 989 w 1034"/>
                <a:gd name="T11" fmla="*/ 1643 h 1034"/>
                <a:gd name="T12" fmla="*/ 346 w 1034"/>
                <a:gd name="T13" fmla="*/ 995 h 1034"/>
                <a:gd name="T14" fmla="*/ 989 w 1034"/>
                <a:gd name="T15" fmla="*/ 349 h 1034"/>
                <a:gd name="T16" fmla="*/ 1632 w 1034"/>
                <a:gd name="T17" fmla="*/ 995 h 1034"/>
                <a:gd name="T18" fmla="*/ 989 w 1034"/>
                <a:gd name="T19" fmla="*/ 1643 h 10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Oval 7">
              <a:extLst>
                <a:ext uri="{FF2B5EF4-FFF2-40B4-BE49-F238E27FC236}">
                  <a16:creationId xmlns:a16="http://schemas.microsoft.com/office/drawing/2014/main" id="{08EF041D-0796-5922-70BB-D73F1E58CE2D}"/>
                </a:ext>
              </a:extLst>
            </p:cNvPr>
            <p:cNvSpPr>
              <a:spLocks noChangeArrowheads="1"/>
            </p:cNvSpPr>
            <p:nvPr userDrawn="1"/>
          </p:nvSpPr>
          <p:spPr bwMode="auto">
            <a:xfrm>
              <a:off x="4326" y="1398"/>
              <a:ext cx="274" cy="274"/>
            </a:xfrm>
            <a:prstGeom prst="ellipse">
              <a:avLst/>
            </a:prstGeom>
            <a:solidFill>
              <a:srgbClr val="000000"/>
            </a:solidFill>
            <a:ln>
              <a:noFill/>
            </a:ln>
          </p:spPr>
          <p:txBody>
            <a:bodyPr/>
            <a:lstStyle>
              <a:lvl1pPr>
                <a:defRPr>
                  <a:solidFill>
                    <a:schemeClr val="tx1"/>
                  </a:solidFill>
                  <a:latin typeface="Source Sans Pro Light" panose="020B0403030403020204" pitchFamily="34" charset="0"/>
                </a:defRPr>
              </a:lvl1pPr>
              <a:lvl2pPr marL="742950" indent="-285750">
                <a:defRPr>
                  <a:solidFill>
                    <a:schemeClr val="tx1"/>
                  </a:solidFill>
                  <a:latin typeface="Source Sans Pro Light" panose="020B0403030403020204" pitchFamily="34" charset="0"/>
                </a:defRPr>
              </a:lvl2pPr>
              <a:lvl3pPr marL="1143000" indent="-228600">
                <a:defRPr>
                  <a:solidFill>
                    <a:schemeClr val="tx1"/>
                  </a:solidFill>
                  <a:latin typeface="Source Sans Pro Light" panose="020B0403030403020204" pitchFamily="34" charset="0"/>
                </a:defRPr>
              </a:lvl3pPr>
              <a:lvl4pPr marL="1600200" indent="-228600">
                <a:defRPr>
                  <a:solidFill>
                    <a:schemeClr val="tx1"/>
                  </a:solidFill>
                  <a:latin typeface="Source Sans Pro Light" panose="020B0403030403020204" pitchFamily="34" charset="0"/>
                </a:defRPr>
              </a:lvl4pPr>
              <a:lvl5pPr marL="2057400" indent="-228600">
                <a:defRPr>
                  <a:solidFill>
                    <a:schemeClr val="tx1"/>
                  </a:solidFill>
                  <a:latin typeface="Source Sans Pro Light" panose="020B0403030403020204" pitchFamily="34" charset="0"/>
                </a:defRPr>
              </a:lvl5pPr>
              <a:lvl6pPr marL="2514600" indent="-228600" defTabSz="457200" eaLnBrk="0" fontAlgn="base" hangingPunct="0">
                <a:spcBef>
                  <a:spcPct val="0"/>
                </a:spcBef>
                <a:spcAft>
                  <a:spcPct val="0"/>
                </a:spcAft>
                <a:defRPr>
                  <a:solidFill>
                    <a:schemeClr val="tx1"/>
                  </a:solidFill>
                  <a:latin typeface="Source Sans Pro Light" panose="020B0403030403020204" pitchFamily="34" charset="0"/>
                </a:defRPr>
              </a:lvl6pPr>
              <a:lvl7pPr marL="2971800" indent="-228600" defTabSz="457200" eaLnBrk="0" fontAlgn="base" hangingPunct="0">
                <a:spcBef>
                  <a:spcPct val="0"/>
                </a:spcBef>
                <a:spcAft>
                  <a:spcPct val="0"/>
                </a:spcAft>
                <a:defRPr>
                  <a:solidFill>
                    <a:schemeClr val="tx1"/>
                  </a:solidFill>
                  <a:latin typeface="Source Sans Pro Light" panose="020B0403030403020204" pitchFamily="34" charset="0"/>
                </a:defRPr>
              </a:lvl7pPr>
              <a:lvl8pPr marL="3429000" indent="-228600" defTabSz="457200" eaLnBrk="0" fontAlgn="base" hangingPunct="0">
                <a:spcBef>
                  <a:spcPct val="0"/>
                </a:spcBef>
                <a:spcAft>
                  <a:spcPct val="0"/>
                </a:spcAft>
                <a:defRPr>
                  <a:solidFill>
                    <a:schemeClr val="tx1"/>
                  </a:solidFill>
                  <a:latin typeface="Source Sans Pro Light" panose="020B0403030403020204" pitchFamily="34" charset="0"/>
                </a:defRPr>
              </a:lvl8pPr>
              <a:lvl9pPr marL="3886200" indent="-228600" defTabSz="457200" eaLnBrk="0" fontAlgn="base" hangingPunct="0">
                <a:spcBef>
                  <a:spcPct val="0"/>
                </a:spcBef>
                <a:spcAft>
                  <a:spcPct val="0"/>
                </a:spcAft>
                <a:defRPr>
                  <a:solidFill>
                    <a:schemeClr val="tx1"/>
                  </a:solidFill>
                  <a:latin typeface="Source Sans Pro Light" panose="020B0403030403020204" pitchFamily="34" charset="0"/>
                </a:defRPr>
              </a:lvl9pPr>
            </a:lstStyle>
            <a:p>
              <a:pPr>
                <a:defRPr/>
              </a:pPr>
              <a:endParaRPr lang="en-US" altLang="en-US"/>
            </a:p>
          </p:txBody>
        </p:sp>
      </p:grpSp>
      <p:sp>
        <p:nvSpPr>
          <p:cNvPr id="18" name="Freeform 5">
            <a:extLst>
              <a:ext uri="{FF2B5EF4-FFF2-40B4-BE49-F238E27FC236}">
                <a16:creationId xmlns:a16="http://schemas.microsoft.com/office/drawing/2014/main" id="{90750B66-7337-7A1F-DCB6-CC5A29649287}"/>
              </a:ext>
            </a:extLst>
          </p:cNvPr>
          <p:cNvSpPr>
            <a:spLocks noEditPoints="1"/>
          </p:cNvSpPr>
          <p:nvPr userDrawn="1"/>
        </p:nvSpPr>
        <p:spPr bwMode="gray">
          <a:xfrm>
            <a:off x="369888" y="274638"/>
            <a:ext cx="990600" cy="180975"/>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Tree>
    <p:extLst>
      <p:ext uri="{BB962C8B-B14F-4D97-AF65-F5344CB8AC3E}">
        <p14:creationId xmlns:p14="http://schemas.microsoft.com/office/powerpoint/2010/main" val="1618111515"/>
      </p:ext>
    </p:extLst>
  </p:cSld>
  <p:clrMapOvr>
    <a:masterClrMapping/>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2"/>
          </p:nvPr>
        </p:nvSpPr>
        <p:spPr>
          <a:xfrm>
            <a:off x="356616" y="1282446"/>
            <a:ext cx="8407908" cy="347700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p:cNvSpPr>
            <a:spLocks noGrp="1"/>
          </p:cNvSpPr>
          <p:nvPr>
            <p:ph type="subTitle" idx="1"/>
          </p:nvPr>
        </p:nvSpPr>
        <p:spPr>
          <a:xfrm>
            <a:off x="359845" y="849174"/>
            <a:ext cx="8401964" cy="323743"/>
          </a:xfrm>
        </p:spPr>
        <p:txBody>
          <a:bodyPr/>
          <a:lstStyle>
            <a:lvl1pPr marL="0" indent="0" algn="l">
              <a:lnSpc>
                <a:spcPct val="83000"/>
              </a:lnSpc>
              <a:spcBef>
                <a:spcPts val="135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 name="Footer Placeholder 4">
            <a:extLst>
              <a:ext uri="{FF2B5EF4-FFF2-40B4-BE49-F238E27FC236}">
                <a16:creationId xmlns:a16="http://schemas.microsoft.com/office/drawing/2014/main" id="{19A30F24-F49F-B0B5-2FAE-36A88BFF633A}"/>
              </a:ext>
            </a:extLst>
          </p:cNvPr>
          <p:cNvSpPr>
            <a:spLocks noGrp="1"/>
          </p:cNvSpPr>
          <p:nvPr>
            <p:ph type="ftr" sz="quarter" idx="13"/>
          </p:nvPr>
        </p:nvSpPr>
        <p:spPr>
          <a:xfrm>
            <a:off x="369888" y="4864100"/>
            <a:ext cx="7667625" cy="141288"/>
          </a:xfrm>
        </p:spPr>
        <p:txBody>
          <a:bodyPr>
            <a:noAutofit/>
          </a:bodyPr>
          <a:lstStyle>
            <a:lvl1pPr algn="l">
              <a:lnSpc>
                <a:spcPct val="107000"/>
              </a:lnSpc>
              <a:defRPr sz="600">
                <a:solidFill>
                  <a:schemeClr val="tx1">
                    <a:lumMod val="50000"/>
                    <a:lumOff val="50000"/>
                  </a:schemeClr>
                </a:solidFill>
              </a:defRPr>
            </a:lvl1pPr>
          </a:lstStyle>
          <a:p>
            <a:pPr>
              <a:defRPr/>
            </a:pPr>
            <a:r>
              <a:t>Media Web Symposium 2023</a:t>
            </a:r>
          </a:p>
        </p:txBody>
      </p:sp>
    </p:spTree>
    <p:extLst>
      <p:ext uri="{BB962C8B-B14F-4D97-AF65-F5344CB8AC3E}">
        <p14:creationId xmlns:p14="http://schemas.microsoft.com/office/powerpoint/2010/main" val="1209980295"/>
      </p:ext>
    </p:extLst>
  </p:cSld>
  <p:clrMapOvr>
    <a:masterClrMapping/>
  </p:clrMapOvr>
  <p:transitio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371475" y="423811"/>
            <a:ext cx="8390334" cy="329642"/>
          </a:xfr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5" name="Subtitle"/>
          <p:cNvSpPr>
            <a:spLocks noGrp="1"/>
          </p:cNvSpPr>
          <p:nvPr>
            <p:ph type="subTitle" idx="1"/>
          </p:nvPr>
        </p:nvSpPr>
        <p:spPr>
          <a:xfrm>
            <a:off x="371475" y="849174"/>
            <a:ext cx="8390335" cy="323743"/>
          </a:xfrm>
        </p:spPr>
        <p:txBody>
          <a:bodyPr/>
          <a:lstStyle>
            <a:lvl1pPr marL="0" indent="0" algn="l">
              <a:lnSpc>
                <a:spcPct val="83000"/>
              </a:lnSpc>
              <a:spcBef>
                <a:spcPts val="135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ource Placeholder 3"/>
          <p:cNvSpPr>
            <a:spLocks noGrp="1"/>
          </p:cNvSpPr>
          <p:nvPr>
            <p:ph type="body" sz="quarter" idx="10"/>
          </p:nvPr>
        </p:nvSpPr>
        <p:spPr>
          <a:xfrm>
            <a:off x="371475" y="4904990"/>
            <a:ext cx="7666792" cy="91243"/>
          </a:xfrm>
        </p:spPr>
        <p:txBody>
          <a:bodyPr anchor="b">
            <a:spAutoFit/>
          </a:bodyPr>
          <a:lstStyle>
            <a:lvl1pPr marL="0" indent="0" algn="l">
              <a:buNone/>
              <a:defRPr sz="600">
                <a:solidFill>
                  <a:schemeClr val="tx1">
                    <a:lumMod val="50000"/>
                    <a:lumOff val="50000"/>
                  </a:schemeClr>
                </a:solidFill>
              </a:defRPr>
            </a:lvl1pPr>
            <a:lvl2pPr marL="122777" indent="0">
              <a:buNone/>
              <a:defRPr/>
            </a:lvl2pPr>
            <a:lvl3pPr marL="260747" indent="0">
              <a:buNone/>
              <a:defRPr/>
            </a:lvl3pPr>
            <a:lvl4pPr marL="384048" indent="0">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2546058408"/>
      </p:ext>
    </p:extLst>
  </p:cSld>
  <p:clrMapOvr>
    <a:masterClrMapping/>
  </p:clrMapOvr>
  <p:transition spd="med">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Shelf Midnight_Fifty Fifty_Off-white_Blank_Bottom Title and Subtitl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2EEC3A-E0DF-2A18-D674-E614D1DEBB59}"/>
              </a:ext>
            </a:extLst>
          </p:cNvPr>
          <p:cNvSpPr/>
          <p:nvPr userDrawn="1"/>
        </p:nvSpPr>
        <p:spPr bwMode="gray">
          <a:xfrm>
            <a:off x="0" y="0"/>
            <a:ext cx="4605338" cy="51435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Rectangle: Single Corner Rounded 6">
            <a:extLst>
              <a:ext uri="{FF2B5EF4-FFF2-40B4-BE49-F238E27FC236}">
                <a16:creationId xmlns:a16="http://schemas.microsoft.com/office/drawing/2014/main" id="{5876797F-4BFE-F18D-8A56-6D600C5B0513}"/>
              </a:ext>
            </a:extLst>
          </p:cNvPr>
          <p:cNvSpPr/>
          <p:nvPr userDrawn="1"/>
        </p:nvSpPr>
        <p:spPr bwMode="gray">
          <a:xfrm flipV="1">
            <a:off x="4114800" y="0"/>
            <a:ext cx="490538" cy="5143500"/>
          </a:xfrm>
          <a:prstGeom prst="round1Rect">
            <a:avLst>
              <a:gd name="adj" fmla="val 0"/>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grpSp>
        <p:nvGrpSpPr>
          <p:cNvPr id="4" name="Group 6">
            <a:extLst>
              <a:ext uri="{FF2B5EF4-FFF2-40B4-BE49-F238E27FC236}">
                <a16:creationId xmlns:a16="http://schemas.microsoft.com/office/drawing/2014/main" id="{09DDC185-0256-37D7-A672-17705CD6DC26}"/>
              </a:ext>
            </a:extLst>
          </p:cNvPr>
          <p:cNvGrpSpPr>
            <a:grpSpLocks/>
          </p:cNvGrpSpPr>
          <p:nvPr userDrawn="1"/>
        </p:nvGrpSpPr>
        <p:grpSpPr bwMode="auto">
          <a:xfrm>
            <a:off x="-1588" y="3984625"/>
            <a:ext cx="9147176" cy="1158875"/>
            <a:chOff x="-1855" y="5312733"/>
            <a:chExt cx="12195710" cy="1545260"/>
          </a:xfrm>
        </p:grpSpPr>
        <p:sp>
          <p:nvSpPr>
            <p:cNvPr id="5" name="Rectangle 4">
              <a:extLst>
                <a:ext uri="{FF2B5EF4-FFF2-40B4-BE49-F238E27FC236}">
                  <a16:creationId xmlns:a16="http://schemas.microsoft.com/office/drawing/2014/main" id="{FD3D809E-AB67-4FE9-4DF6-ACA7F95537A3}"/>
                </a:ext>
              </a:extLst>
            </p:cNvPr>
            <p:cNvSpPr/>
            <p:nvPr userDrawn="1"/>
          </p:nvSpPr>
          <p:spPr bwMode="gray">
            <a:xfrm>
              <a:off x="-1855" y="5312733"/>
              <a:ext cx="12195710" cy="1545260"/>
            </a:xfrm>
            <a:prstGeom prst="rect">
              <a:avLst/>
            </a:prstGeom>
            <a:solidFill>
              <a:schemeClr val="tx2"/>
            </a:solidFill>
            <a:ln w="10795" cap="flat" cmpd="sng" algn="ctr">
              <a:noFill/>
              <a:prstDash val="solid"/>
            </a:ln>
            <a:effectLst/>
          </p:spPr>
          <p:txBody>
            <a:bodyPr anchor="ctr"/>
            <a:lstStyle/>
            <a:p>
              <a:pPr algn="ctr" defTabSz="685800" eaLnBrk="1" fontAlgn="auto" hangingPunct="1">
                <a:spcBef>
                  <a:spcPts val="0"/>
                </a:spcBef>
                <a:spcAft>
                  <a:spcPts val="0"/>
                </a:spcAft>
                <a:defRPr/>
              </a:pPr>
              <a:endParaRPr lang="en-US" sz="1350" kern="0">
                <a:solidFill>
                  <a:prstClr val="white"/>
                </a:solidFill>
                <a:latin typeface="Microsoft Sans Serif" panose="020B0604020202020204" pitchFamily="34" charset="0"/>
              </a:endParaRPr>
            </a:p>
          </p:txBody>
        </p:sp>
        <p:sp>
          <p:nvSpPr>
            <p:cNvPr id="6" name="Rectangle: Single Corner Rounded 5">
              <a:extLst>
                <a:ext uri="{FF2B5EF4-FFF2-40B4-BE49-F238E27FC236}">
                  <a16:creationId xmlns:a16="http://schemas.microsoft.com/office/drawing/2014/main" id="{46D32EA9-1EA0-CE28-7CB0-21B74ED0A2FD}"/>
                </a:ext>
              </a:extLst>
            </p:cNvPr>
            <p:cNvSpPr/>
            <p:nvPr userDrawn="1"/>
          </p:nvSpPr>
          <p:spPr bwMode="gray">
            <a:xfrm rot="5400000" flipH="1" flipV="1">
              <a:off x="5849393" y="-536398"/>
              <a:ext cx="493214" cy="12191476"/>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grpSp>
      <p:sp>
        <p:nvSpPr>
          <p:cNvPr id="9" name="TextBox 8">
            <a:extLst>
              <a:ext uri="{FF2B5EF4-FFF2-40B4-BE49-F238E27FC236}">
                <a16:creationId xmlns:a16="http://schemas.microsoft.com/office/drawing/2014/main" id="{D51C9D4D-ED68-1EC4-60D0-E6D1898A93FB}"/>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8D72B83B-81D2-47B5-B1A4-EE0B5DB13AEE}" type="slidenum">
              <a:rPr lang="en-US" sz="600" smtClean="0">
                <a:solidFill>
                  <a:schemeClr val="accent5">
                    <a:lumMod val="60000"/>
                    <a:lumOff val="40000"/>
                  </a:schemeClr>
                </a:solidFill>
                <a:latin typeface="+mn-lt"/>
              </a:rPr>
              <a:pPr algn="r" defTabSz="685800" eaLnBrk="1" hangingPunct="1">
                <a:lnSpc>
                  <a:spcPct val="125000"/>
                </a:lnSpc>
                <a:defRPr/>
              </a:pPr>
              <a:t>‹#›</a:t>
            </a:fld>
            <a:endParaRPr lang="en-US" sz="600">
              <a:solidFill>
                <a:schemeClr val="accent5">
                  <a:lumMod val="60000"/>
                  <a:lumOff val="40000"/>
                </a:schemeClr>
              </a:solidFill>
              <a:latin typeface="+mn-lt"/>
            </a:endParaRPr>
          </a:p>
        </p:txBody>
      </p:sp>
      <p:sp>
        <p:nvSpPr>
          <p:cNvPr id="7" name="Title 2"/>
          <p:cNvSpPr>
            <a:spLocks noGrp="1"/>
          </p:cNvSpPr>
          <p:nvPr>
            <p:ph type="title"/>
          </p:nvPr>
        </p:nvSpPr>
        <p:spPr>
          <a:xfrm>
            <a:off x="371475" y="4119646"/>
            <a:ext cx="8390334" cy="341392"/>
          </a:xfrm>
        </p:spPr>
        <p:txBody>
          <a:bodyPr/>
          <a:lstStyle>
            <a:lvl1pPr algn="ctr">
              <a:defRPr>
                <a:solidFill>
                  <a:schemeClr val="bg1"/>
                </a:solidFill>
              </a:defRPr>
            </a:lvl1pPr>
          </a:lstStyle>
          <a:p>
            <a:r>
              <a:rPr lang="en-US"/>
              <a:t>Click to edit Master title style</a:t>
            </a:r>
          </a:p>
        </p:txBody>
      </p:sp>
      <p:sp>
        <p:nvSpPr>
          <p:cNvPr id="8" name="Subtitle"/>
          <p:cNvSpPr>
            <a:spLocks noGrp="1"/>
          </p:cNvSpPr>
          <p:nvPr>
            <p:ph type="subTitle" idx="1"/>
          </p:nvPr>
        </p:nvSpPr>
        <p:spPr>
          <a:xfrm>
            <a:off x="370642" y="4523687"/>
            <a:ext cx="8391167" cy="199430"/>
          </a:xfrm>
          <a:prstGeom prst="rect">
            <a:avLst/>
          </a:prstGeom>
        </p:spPr>
        <p:txBody>
          <a:bodyPr>
            <a:spAutoFit/>
          </a:bodyPr>
          <a:lstStyle>
            <a:lvl1pPr marL="0" indent="0" algn="ctr">
              <a:lnSpc>
                <a:spcPct val="96000"/>
              </a:lnSpc>
              <a:spcBef>
                <a:spcPts val="675"/>
              </a:spcBef>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Footer Placeholder 2">
            <a:extLst>
              <a:ext uri="{FF2B5EF4-FFF2-40B4-BE49-F238E27FC236}">
                <a16:creationId xmlns:a16="http://schemas.microsoft.com/office/drawing/2014/main" id="{1F468827-5A50-AE9C-37FD-B3E0D9CEA06B}"/>
              </a:ext>
            </a:extLst>
          </p:cNvPr>
          <p:cNvSpPr>
            <a:spLocks noGrp="1"/>
          </p:cNvSpPr>
          <p:nvPr>
            <p:ph type="ftr" sz="quarter" idx="10"/>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5">
                    <a:lumMod val="60000"/>
                    <a:lumOff val="40000"/>
                  </a:schemeClr>
                </a:solidFill>
                <a:latin typeface="+mn-lt"/>
                <a:ea typeface="+mn-ea"/>
                <a:cs typeface="+mn-cs"/>
              </a:defRPr>
            </a:lvl1pPr>
          </a:lstStyle>
          <a:p>
            <a:pPr>
              <a:defRPr/>
            </a:pPr>
            <a:r>
              <a:t>Media Web Symposium 2023</a:t>
            </a:r>
          </a:p>
        </p:txBody>
      </p:sp>
    </p:spTree>
    <p:extLst>
      <p:ext uri="{BB962C8B-B14F-4D97-AF65-F5344CB8AC3E}">
        <p14:creationId xmlns:p14="http://schemas.microsoft.com/office/powerpoint/2010/main" val="2190793676"/>
      </p:ext>
    </p:extLst>
  </p:cSld>
  <p:clrMapOvr>
    <a:masterClrMapping/>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SD Title and Content">
    <p:spTree>
      <p:nvGrpSpPr>
        <p:cNvPr id="1" name=""/>
        <p:cNvGrpSpPr/>
        <p:nvPr/>
      </p:nvGrpSpPr>
      <p:grpSpPr>
        <a:xfrm>
          <a:off x="0" y="0"/>
          <a:ext cx="0" cy="0"/>
          <a:chOff x="0" y="0"/>
          <a:chExt cx="0" cy="0"/>
        </a:xfrm>
      </p:grpSpPr>
      <p:sp>
        <p:nvSpPr>
          <p:cNvPr id="12" name="Content Placeholder 11"/>
          <p:cNvSpPr>
            <a:spLocks noGrp="1"/>
          </p:cNvSpPr>
          <p:nvPr>
            <p:ph sz="quarter" idx="16"/>
          </p:nvPr>
        </p:nvSpPr>
        <p:spPr>
          <a:xfrm>
            <a:off x="370642" y="1289305"/>
            <a:ext cx="8401883" cy="3511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371475" y="423811"/>
            <a:ext cx="8390334" cy="329642"/>
          </a:xfrm>
        </p:spPr>
        <p:txBody>
          <a:bodyPr/>
          <a:lstStyle/>
          <a:p>
            <a:r>
              <a:rPr lang="en-US"/>
              <a:t>Click to edit Master title style</a:t>
            </a:r>
          </a:p>
        </p:txBody>
      </p:sp>
      <p:sp>
        <p:nvSpPr>
          <p:cNvPr id="11" name="Subtitle"/>
          <p:cNvSpPr>
            <a:spLocks noGrp="1"/>
          </p:cNvSpPr>
          <p:nvPr>
            <p:ph type="subTitle" idx="1"/>
          </p:nvPr>
        </p:nvSpPr>
        <p:spPr>
          <a:xfrm>
            <a:off x="370642" y="816102"/>
            <a:ext cx="8391167" cy="177260"/>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2"/>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 name="Footer Placeholder 2">
            <a:extLst>
              <a:ext uri="{FF2B5EF4-FFF2-40B4-BE49-F238E27FC236}">
                <a16:creationId xmlns:a16="http://schemas.microsoft.com/office/drawing/2014/main" id="{8FFFD5B9-8FBC-29F1-7CE3-E115A7B70018}"/>
              </a:ext>
            </a:extLst>
          </p:cNvPr>
          <p:cNvSpPr>
            <a:spLocks noGrp="1"/>
          </p:cNvSpPr>
          <p:nvPr>
            <p:ph type="ftr" sz="quarter" idx="17"/>
          </p:nvPr>
        </p:nvSpPr>
        <p:spPr>
          <a:xfrm>
            <a:off x="371475" y="4899025"/>
            <a:ext cx="4457700" cy="88900"/>
          </a:xfrm>
        </p:spPr>
        <p:txBody>
          <a:bodyPr/>
          <a:lstStyle>
            <a:lvl1pPr>
              <a:defRPr>
                <a:solidFill>
                  <a:schemeClr val="accent5">
                    <a:lumMod val="60000"/>
                    <a:lumOff val="40000"/>
                  </a:schemeClr>
                </a:solidFill>
              </a:defRPr>
            </a:lvl1pPr>
          </a:lstStyle>
          <a:p>
            <a:pPr>
              <a:defRPr/>
            </a:pPr>
            <a:r>
              <a:t>Media Web Symposium 2023</a:t>
            </a:r>
            <a:endParaRPr dirty="0"/>
          </a:p>
        </p:txBody>
      </p:sp>
    </p:spTree>
    <p:extLst>
      <p:ext uri="{BB962C8B-B14F-4D97-AF65-F5344CB8AC3E}">
        <p14:creationId xmlns:p14="http://schemas.microsoft.com/office/powerpoint/2010/main" val="165215648"/>
      </p:ext>
    </p:extLst>
  </p:cSld>
  <p:clrMapOvr>
    <a:masterClrMapping/>
  </p:clrMapOvr>
  <p:transitio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2" name="Rectángulo 20">
            <a:extLst>
              <a:ext uri="{FF2B5EF4-FFF2-40B4-BE49-F238E27FC236}">
                <a16:creationId xmlns:a16="http://schemas.microsoft.com/office/drawing/2014/main" id="{46608904-1078-9F07-E49B-04F3B7A50AD7}"/>
              </a:ext>
            </a:extLst>
          </p:cNvPr>
          <p:cNvSpPr/>
          <p:nvPr userDrawn="1"/>
        </p:nvSpPr>
        <p:spPr>
          <a:xfrm>
            <a:off x="-77788" y="-49213"/>
            <a:ext cx="9267826" cy="646113"/>
          </a:xfrm>
          <a:prstGeom prst="rect">
            <a:avLst/>
          </a:prstGeom>
          <a:solidFill>
            <a:srgbClr val="3241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dirty="0">
              <a:solidFill>
                <a:schemeClr val="bg1"/>
              </a:solidFill>
              <a:latin typeface="Poppins SemiBold" panose="02000000000000000000" pitchFamily="2" charset="0"/>
              <a:cs typeface="Poppins SemiBold" panose="02000000000000000000" pitchFamily="2" charset="0"/>
            </a:endParaRPr>
          </a:p>
        </p:txBody>
      </p:sp>
      <p:sp>
        <p:nvSpPr>
          <p:cNvPr id="9" name="Content Placeholder 2"/>
          <p:cNvSpPr>
            <a:spLocks noGrp="1"/>
          </p:cNvSpPr>
          <p:nvPr>
            <p:ph idx="1"/>
          </p:nvPr>
        </p:nvSpPr>
        <p:spPr>
          <a:xfrm>
            <a:off x="196850" y="805417"/>
            <a:ext cx="8830349" cy="3847547"/>
          </a:xfrm>
          <a:prstGeom prst="rect">
            <a:avLst/>
          </a:prstGeom>
        </p:spPr>
        <p:txBody>
          <a:bodyPr>
            <a:normAutofit/>
          </a:bodyPr>
          <a:lstStyle>
            <a:lvl1pPr marL="257168" indent="-257168">
              <a:buClr>
                <a:srgbClr val="00A0D2"/>
              </a:buClr>
              <a:buFont typeface="Wingdings" panose="05000000000000000000" pitchFamily="2" charset="2"/>
              <a:buChar char="§"/>
              <a:defRPr sz="2000">
                <a:latin typeface="Poppins ExtraLight" panose="00000300000000000000" pitchFamily="2" charset="0"/>
                <a:cs typeface="Poppins ExtraLight" panose="00000300000000000000" pitchFamily="2" charset="0"/>
              </a:defRPr>
            </a:lvl1pPr>
            <a:lvl2pPr marL="514337" indent="-137156">
              <a:buClr>
                <a:srgbClr val="00A0D2"/>
              </a:buClr>
              <a:buFont typeface="Wingdings" panose="05000000000000000000" pitchFamily="2" charset="2"/>
              <a:buChar char="§"/>
              <a:defRPr sz="2000">
                <a:latin typeface="Poppins ExtraLight" panose="00000300000000000000" pitchFamily="2" charset="0"/>
                <a:cs typeface="Poppins ExtraLight" panose="00000300000000000000" pitchFamily="2" charset="0"/>
              </a:defRPr>
            </a:lvl2pPr>
            <a:lvl3pPr marL="857228" indent="-137156">
              <a:buClr>
                <a:srgbClr val="00A0D2"/>
              </a:buClr>
              <a:buFont typeface="Wingdings" panose="05000000000000000000" pitchFamily="2" charset="2"/>
              <a:buChar char="§"/>
              <a:defRPr sz="1600">
                <a:latin typeface="Poppins ExtraLight" panose="00000300000000000000" pitchFamily="2" charset="0"/>
                <a:cs typeface="Poppins ExtraLight" panose="00000300000000000000" pitchFamily="2" charset="0"/>
              </a:defRPr>
            </a:lvl3pPr>
            <a:lvl4pPr marL="1200120" indent="-137156">
              <a:buClr>
                <a:srgbClr val="00A0D2"/>
              </a:buClr>
              <a:buFont typeface="Wingdings" panose="05000000000000000000" pitchFamily="2" charset="2"/>
              <a:buChar char="§"/>
              <a:defRPr sz="1400">
                <a:latin typeface="Poppins ExtraLight" panose="00000300000000000000" pitchFamily="2" charset="0"/>
                <a:cs typeface="Poppins ExtraLight" panose="00000300000000000000" pitchFamily="2" charset="0"/>
              </a:defRPr>
            </a:lvl4pPr>
            <a:lvl5pPr marL="1543012" indent="-137156">
              <a:buClr>
                <a:srgbClr val="00A0D2"/>
              </a:buClr>
              <a:buFont typeface="Wingdings" panose="05000000000000000000" pitchFamily="2" charset="2"/>
              <a:buChar char="§"/>
              <a:defRPr sz="1400">
                <a:latin typeface="Poppins ExtraLight" panose="00000300000000000000" pitchFamily="2" charset="0"/>
                <a:cs typeface="Poppins ExtraLight" panose="00000300000000000000" pitchFamily="2"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7" name="Título 6"/>
          <p:cNvSpPr>
            <a:spLocks noGrp="1"/>
          </p:cNvSpPr>
          <p:nvPr>
            <p:ph type="title"/>
          </p:nvPr>
        </p:nvSpPr>
        <p:spPr>
          <a:xfrm>
            <a:off x="1" y="51812"/>
            <a:ext cx="9114259" cy="503590"/>
          </a:xfrm>
          <a:prstGeom prst="rect">
            <a:avLst/>
          </a:prstGeom>
        </p:spPr>
        <p:txBody>
          <a:bodyPr tIns="72000" anchor="ctr"/>
          <a:lstStyle>
            <a:lvl1pPr>
              <a:lnSpc>
                <a:spcPct val="100000"/>
              </a:lnSpc>
              <a:defRPr sz="2800">
                <a:solidFill>
                  <a:schemeClr val="bg1"/>
                </a:solidFill>
                <a:latin typeface="Poppins SemiBold" panose="02000000000000000000" pitchFamily="2" charset="0"/>
                <a:cs typeface="Poppins SemiBold" panose="02000000000000000000" pitchFamily="2" charset="0"/>
              </a:defRPr>
            </a:lvl1pPr>
          </a:lstStyle>
          <a:p>
            <a:r>
              <a:rPr lang="en-US"/>
              <a:t>Click to edit Master title style</a:t>
            </a:r>
            <a:endParaRPr lang="en-GB" dirty="0"/>
          </a:p>
        </p:txBody>
      </p:sp>
      <p:sp>
        <p:nvSpPr>
          <p:cNvPr id="3" name="Slide Number Placeholder 5">
            <a:extLst>
              <a:ext uri="{FF2B5EF4-FFF2-40B4-BE49-F238E27FC236}">
                <a16:creationId xmlns:a16="http://schemas.microsoft.com/office/drawing/2014/main" id="{06887AC5-D644-429E-B0C1-F802EFEDAFA8}"/>
              </a:ext>
            </a:extLst>
          </p:cNvPr>
          <p:cNvSpPr>
            <a:spLocks noGrp="1"/>
          </p:cNvSpPr>
          <p:nvPr>
            <p:ph type="sldNum" sz="quarter" idx="10"/>
          </p:nvPr>
        </p:nvSpPr>
        <p:spPr>
          <a:xfrm>
            <a:off x="7966075" y="4767263"/>
            <a:ext cx="1147763" cy="274637"/>
          </a:xfrm>
          <a:prstGeom prst="rect">
            <a:avLst/>
          </a:prstGeom>
        </p:spPr>
        <p:txBody>
          <a:bodyPr vert="horz" lIns="91440" tIns="45720" rIns="91440" bIns="45720" rtlCol="0" anchor="ctr"/>
          <a:lstStyle>
            <a:lvl1pPr>
              <a:defRPr lang="fr-CH">
                <a:latin typeface="Source Sans Pro Light"/>
              </a:defRPr>
            </a:lvl1pPr>
          </a:lstStyle>
          <a:p>
            <a:pPr>
              <a:defRPr/>
            </a:pPr>
            <a:fld id="{16E70D7C-5ACC-4989-A2EB-4E47CF7E98C4}" type="slidenum">
              <a:rPr/>
              <a:pPr>
                <a:defRPr/>
              </a:pPr>
              <a:t>‹#›</a:t>
            </a:fld>
            <a:endParaRPr dirty="0"/>
          </a:p>
        </p:txBody>
      </p:sp>
      <p:sp>
        <p:nvSpPr>
          <p:cNvPr id="4" name="Date Placeholder 3">
            <a:extLst>
              <a:ext uri="{FF2B5EF4-FFF2-40B4-BE49-F238E27FC236}">
                <a16:creationId xmlns:a16="http://schemas.microsoft.com/office/drawing/2014/main" id="{ECF9DDD2-E2F3-D798-8BAC-598302330F98}"/>
              </a:ext>
            </a:extLst>
          </p:cNvPr>
          <p:cNvSpPr>
            <a:spLocks noGrp="1"/>
          </p:cNvSpPr>
          <p:nvPr>
            <p:ph type="dt" sz="half" idx="11"/>
          </p:nvPr>
        </p:nvSpPr>
        <p:spPr>
          <a:xfrm>
            <a:off x="406400" y="4716463"/>
            <a:ext cx="1971675" cy="361950"/>
          </a:xfrm>
          <a:prstGeom prst="rect">
            <a:avLst/>
          </a:prstGeom>
        </p:spPr>
        <p:txBody>
          <a:bodyPr lIns="0" tIns="0" rIns="0" bIns="0" anchor="b"/>
          <a:lstStyle>
            <a:lvl1pPr>
              <a:defRPr lang="en-US">
                <a:latin typeface="Source Sans Pro Light"/>
              </a:defRPr>
            </a:lvl1pPr>
          </a:lstStyle>
          <a:p>
            <a:pPr>
              <a:defRPr/>
            </a:pPr>
            <a:endParaRPr/>
          </a:p>
        </p:txBody>
      </p:sp>
    </p:spTree>
    <p:extLst>
      <p:ext uri="{BB962C8B-B14F-4D97-AF65-F5344CB8AC3E}">
        <p14:creationId xmlns:p14="http://schemas.microsoft.com/office/powerpoint/2010/main" val="161076347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74306260"/>
      </p:ext>
    </p:extLst>
  </p:cSld>
  <p:clrMapOvr>
    <a:masterClrMapping/>
  </p:clrMapOvr>
  <p:transition spd="slow"/>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itle Photo">
    <p:bg>
      <p:bgPr>
        <a:solidFill>
          <a:schemeClr val="tx2"/>
        </a:solidFill>
        <a:effectLst/>
      </p:bgPr>
    </p:bg>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5EDFE218-B298-AF7C-781E-B27CD8B49BC8}"/>
              </a:ext>
            </a:extLst>
          </p:cNvPr>
          <p:cNvSpPr>
            <a:spLocks noChangeAspect="1" noEditPoints="1"/>
          </p:cNvSpPr>
          <p:nvPr userDrawn="1"/>
        </p:nvSpPr>
        <p:spPr bwMode="black">
          <a:xfrm>
            <a:off x="361950" y="34448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3" name="TextBox 2">
            <a:extLst>
              <a:ext uri="{FF2B5EF4-FFF2-40B4-BE49-F238E27FC236}">
                <a16:creationId xmlns:a16="http://schemas.microsoft.com/office/drawing/2014/main" id="{8907F168-E13C-2A30-A089-0B8E8F0EF94C}"/>
              </a:ext>
            </a:extLst>
          </p:cNvPr>
          <p:cNvSpPr txBox="1"/>
          <p:nvPr userDrawn="1"/>
        </p:nvSpPr>
        <p:spPr>
          <a:xfrm>
            <a:off x="360363" y="4891088"/>
            <a:ext cx="3935412" cy="88900"/>
          </a:xfrm>
          <a:prstGeom prst="rect">
            <a:avLst/>
          </a:prstGeom>
        </p:spPr>
        <p:txBody>
          <a:bodyPr lIns="0" tIns="0" rIns="0" bIns="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algn="r">
              <a:defRPr/>
            </a:pPr>
            <a:r>
              <a:rPr sz="600">
                <a:solidFill>
                  <a:schemeClr val="accent5">
                    <a:lumMod val="60000"/>
                    <a:lumOff val="40000"/>
                  </a:schemeClr>
                </a:solidFill>
              </a:rPr>
              <a:t>Snapdragon and Qualcomm branded products are products of Qualcomm Technologies, Inc. and/or its subsidiaries.</a:t>
            </a:r>
          </a:p>
        </p:txBody>
      </p:sp>
      <p:sp>
        <p:nvSpPr>
          <p:cNvPr id="8" name="Picture Placeholder 2"/>
          <p:cNvSpPr>
            <a:spLocks noGrp="1"/>
          </p:cNvSpPr>
          <p:nvPr>
            <p:ph type="pic" sz="quarter" idx="11"/>
          </p:nvPr>
        </p:nvSpPr>
        <p:spPr>
          <a:xfrm>
            <a:off x="0" y="0"/>
            <a:ext cx="914400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9" name="Text Placeholder 7"/>
          <p:cNvSpPr>
            <a:spLocks noGrp="1"/>
          </p:cNvSpPr>
          <p:nvPr>
            <p:ph type="body" sz="quarter" idx="10"/>
          </p:nvPr>
        </p:nvSpPr>
        <p:spPr bwMode="gray">
          <a:xfrm>
            <a:off x="371476" y="3146314"/>
            <a:ext cx="6250781" cy="721448"/>
          </a:xfrm>
          <a:prstGeom prst="rect">
            <a:avLst/>
          </a:prstGeom>
        </p:spPr>
        <p:txBody>
          <a:bodyPr/>
          <a:lstStyle>
            <a:lvl1pPr marL="0" indent="0">
              <a:spcBef>
                <a:spcPts val="0"/>
              </a:spcBef>
              <a:spcAft>
                <a:spcPts val="450"/>
              </a:spcAft>
              <a:buFont typeface="Microsoft Sans Serif" panose="020B0604020202020204" pitchFamily="34" charset="0"/>
              <a:buChar char="​"/>
              <a:defRPr sz="1500" b="1" spc="23" baseline="0">
                <a:solidFill>
                  <a:schemeClr val="bg1"/>
                </a:solidFill>
              </a:defRPr>
            </a:lvl1pPr>
            <a:lvl2pPr marL="0" indent="0">
              <a:lnSpc>
                <a:spcPct val="96000"/>
              </a:lnSpc>
              <a:spcBef>
                <a:spcPts val="0"/>
              </a:spcBef>
              <a:buFont typeface="Microsoft Sans Serif" panose="020B0604020202020204" pitchFamily="34" charset="0"/>
              <a:buNone/>
              <a:defRPr sz="120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13" name="Text Placeholder 5"/>
          <p:cNvSpPr>
            <a:spLocks noGrp="1"/>
          </p:cNvSpPr>
          <p:nvPr>
            <p:ph type="body" sz="quarter" idx="13"/>
          </p:nvPr>
        </p:nvSpPr>
        <p:spPr bwMode="gray">
          <a:xfrm>
            <a:off x="6622257" y="384124"/>
            <a:ext cx="2150269" cy="196632"/>
          </a:xfrm>
          <a:prstGeom prst="rect">
            <a:avLst/>
          </a:prstGeom>
        </p:spPr>
        <p:txBody>
          <a:bodyPr wrap="none"/>
          <a:lstStyle>
            <a:lvl1pPr marL="0" indent="0" algn="r">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4" name="Text Placeholder 48"/>
          <p:cNvSpPr>
            <a:spLocks noGrp="1"/>
          </p:cNvSpPr>
          <p:nvPr>
            <p:ph type="body" sz="quarter" idx="14"/>
          </p:nvPr>
        </p:nvSpPr>
        <p:spPr bwMode="gray">
          <a:xfrm>
            <a:off x="359720" y="4140613"/>
            <a:ext cx="4840631" cy="198953"/>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6" name="Title 2"/>
          <p:cNvSpPr>
            <a:spLocks noGrp="1"/>
          </p:cNvSpPr>
          <p:nvPr>
            <p:ph type="title"/>
          </p:nvPr>
        </p:nvSpPr>
        <p:spPr bwMode="gray">
          <a:xfrm>
            <a:off x="323728" y="1973802"/>
            <a:ext cx="6312437" cy="1084432"/>
          </a:xfrm>
        </p:spPr>
        <p:txBody>
          <a:bodyPr/>
          <a:lstStyle>
            <a:lvl1pPr>
              <a:lnSpc>
                <a:spcPct val="87000"/>
              </a:lnSpc>
              <a:defRPr sz="4050">
                <a:solidFill>
                  <a:schemeClr val="bg1"/>
                </a:solidFill>
              </a:defRPr>
            </a:lvl1pPr>
          </a:lstStyle>
          <a:p>
            <a:r>
              <a:rPr lang="en-US"/>
              <a:t>Click to edit Master title style</a:t>
            </a:r>
          </a:p>
        </p:txBody>
      </p:sp>
      <p:sp>
        <p:nvSpPr>
          <p:cNvPr id="11" name="Text Placeholder 7"/>
          <p:cNvSpPr>
            <a:spLocks noGrp="1"/>
          </p:cNvSpPr>
          <p:nvPr>
            <p:ph type="body" sz="quarter" idx="12"/>
          </p:nvPr>
        </p:nvSpPr>
        <p:spPr bwMode="gray">
          <a:xfrm>
            <a:off x="2327673" y="384124"/>
            <a:ext cx="3587353" cy="170079"/>
          </a:xfrm>
          <a:prstGeom prst="rect">
            <a:avLst/>
          </a:prstGeom>
        </p:spPr>
        <p:txBody>
          <a:bodyPr wrap="none"/>
          <a:lstStyle>
            <a:lvl1pPr marL="0" indent="0" algn="r">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82906791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and left-top content (with logo)">
    <p:spTree>
      <p:nvGrpSpPr>
        <p:cNvPr id="1" name=""/>
        <p:cNvGrpSpPr/>
        <p:nvPr/>
      </p:nvGrpSpPr>
      <p:grpSpPr>
        <a:xfrm>
          <a:off x="0" y="0"/>
          <a:ext cx="0" cy="0"/>
          <a:chOff x="0" y="0"/>
          <a:chExt cx="0" cy="0"/>
        </a:xfrm>
      </p:grpSpPr>
      <p:pic>
        <p:nvPicPr>
          <p:cNvPr id="2" name="Picture 3" descr="A picture containing vector graphics&#10;&#10;Description automatically generated">
            <a:extLst>
              <a:ext uri="{FF2B5EF4-FFF2-40B4-BE49-F238E27FC236}">
                <a16:creationId xmlns:a16="http://schemas.microsoft.com/office/drawing/2014/main" id="{5489E523-B7E1-282E-A5E9-7D192082F9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02613" y="4637088"/>
            <a:ext cx="793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264025"/>
            <a:ext cx="8229600" cy="2931458"/>
          </a:xfrm>
        </p:spPr>
        <p:txBody>
          <a:bodyPr anchor="t"/>
          <a:lstStyle>
            <a:lvl1pPr algn="l">
              <a:buClr>
                <a:schemeClr val="tx2"/>
              </a:buClr>
              <a:defRPr sz="2400">
                <a:solidFill>
                  <a:schemeClr val="tx1">
                    <a:lumMod val="75000"/>
                    <a:lumOff val="25000"/>
                  </a:schemeClr>
                </a:solidFill>
              </a:defRPr>
            </a:lvl1pPr>
            <a:lvl2pPr>
              <a:buClr>
                <a:schemeClr val="tx2"/>
              </a:buClr>
              <a:defRPr sz="2000">
                <a:solidFill>
                  <a:schemeClr val="tx1">
                    <a:lumMod val="75000"/>
                    <a:lumOff val="25000"/>
                  </a:schemeClr>
                </a:solidFill>
              </a:defRPr>
            </a:lvl2pPr>
            <a:lvl3pPr>
              <a:buClr>
                <a:schemeClr val="tx2"/>
              </a:buClr>
              <a:defRPr sz="2000">
                <a:solidFill>
                  <a:schemeClr val="tx1">
                    <a:lumMod val="75000"/>
                    <a:lumOff val="25000"/>
                  </a:schemeClr>
                </a:solidFill>
              </a:defRPr>
            </a:lvl3pPr>
            <a:lvl4pPr>
              <a:buClr>
                <a:schemeClr val="tx2"/>
              </a:buClr>
              <a:defRPr>
                <a:solidFill>
                  <a:schemeClr val="tx1">
                    <a:lumMod val="75000"/>
                    <a:lumOff val="25000"/>
                  </a:schemeClr>
                </a:solidFill>
              </a:defRPr>
            </a:lvl4pPr>
            <a:lvl5pPr>
              <a:buClr>
                <a:schemeClr val="tx2"/>
              </a:buClr>
              <a:defRPr>
                <a:solidFill>
                  <a:schemeClr val="tx1">
                    <a:lumMod val="75000"/>
                    <a:lumOff val="25000"/>
                  </a:schemeClr>
                </a:solidFill>
              </a:defRPr>
            </a:lvl5pPr>
          </a:lstStyle>
          <a:p>
            <a:pPr lvl="0"/>
            <a:r>
              <a:rPr lang="en-US"/>
              <a:t>Click to edit Master text styles</a:t>
            </a:r>
          </a:p>
        </p:txBody>
      </p:sp>
      <p:sp>
        <p:nvSpPr>
          <p:cNvPr id="4" name="Title 3"/>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14381079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Title White">
    <p:bg>
      <p:bgPr>
        <a:solidFill>
          <a:schemeClr val="bg1"/>
        </a:solidFill>
        <a:effectLst/>
      </p:bgPr>
    </p:bg>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AC068EAE-6B98-584C-BC01-C2457B0317CA}"/>
              </a:ext>
            </a:extLst>
          </p:cNvPr>
          <p:cNvSpPr>
            <a:spLocks/>
          </p:cNvSpPr>
          <p:nvPr userDrawn="1"/>
        </p:nvSpPr>
        <p:spPr bwMode="auto">
          <a:xfrm>
            <a:off x="-657225" y="3733162"/>
            <a:ext cx="9414179" cy="291702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chemeClr val="accent6">
              <a:lumMod val="40000"/>
              <a:lumOff val="60000"/>
            </a:schemeClr>
          </a:solidFill>
          <a:ln>
            <a:noFill/>
          </a:ln>
          <a:effectLst>
            <a:innerShdw blurRad="63500" dist="50800" dir="13500000">
              <a:prstClr val="black">
                <a:alpha val="50000"/>
              </a:prstClr>
            </a:innerShdw>
          </a:effectLst>
        </p:spPr>
        <p:txBody>
          <a:bodyPr lIns="68580" tIns="34290" rIns="68580" bIns="34290"/>
          <a:lstStyle/>
          <a:p>
            <a:pPr>
              <a:defRPr/>
            </a:pPr>
            <a:endParaRPr lang="en-US"/>
          </a:p>
        </p:txBody>
      </p:sp>
      <p:sp>
        <p:nvSpPr>
          <p:cNvPr id="3" name="Freeform 5">
            <a:extLst>
              <a:ext uri="{FF2B5EF4-FFF2-40B4-BE49-F238E27FC236}">
                <a16:creationId xmlns:a16="http://schemas.microsoft.com/office/drawing/2014/main" id="{DBBEAE50-6653-589B-CD6E-7F83494CA83E}"/>
              </a:ext>
            </a:extLst>
          </p:cNvPr>
          <p:cNvSpPr>
            <a:spLocks noChangeAspect="1" noEditPoints="1"/>
          </p:cNvSpPr>
          <p:nvPr userDrawn="1"/>
        </p:nvSpPr>
        <p:spPr bwMode="black">
          <a:xfrm>
            <a:off x="361950" y="34448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4" name="TextBox 3">
            <a:extLst>
              <a:ext uri="{FF2B5EF4-FFF2-40B4-BE49-F238E27FC236}">
                <a16:creationId xmlns:a16="http://schemas.microsoft.com/office/drawing/2014/main" id="{E1481376-A2DF-E9D2-C5F7-999B3C7FB34F}"/>
              </a:ext>
            </a:extLst>
          </p:cNvPr>
          <p:cNvSpPr txBox="1"/>
          <p:nvPr userDrawn="1"/>
        </p:nvSpPr>
        <p:spPr>
          <a:xfrm>
            <a:off x="360363" y="4891088"/>
            <a:ext cx="3935412" cy="88900"/>
          </a:xfrm>
          <a:prstGeom prst="rect">
            <a:avLst/>
          </a:prstGeom>
        </p:spPr>
        <p:txBody>
          <a:bodyPr lIns="0" tIns="0" rIns="0" bIns="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algn="r">
              <a:defRPr/>
            </a:pPr>
            <a:r>
              <a:rPr sz="600">
                <a:solidFill>
                  <a:schemeClr val="accent5">
                    <a:lumMod val="60000"/>
                    <a:lumOff val="40000"/>
                  </a:schemeClr>
                </a:solidFill>
              </a:rPr>
              <a:t>Snapdragon and Qualcomm branded products are products of Qualcomm Technologies, Inc. and/or its subsidiaries.</a:t>
            </a:r>
          </a:p>
        </p:txBody>
      </p:sp>
      <p:sp>
        <p:nvSpPr>
          <p:cNvPr id="18" name="Text Placeholder 48"/>
          <p:cNvSpPr>
            <a:spLocks noGrp="1"/>
          </p:cNvSpPr>
          <p:nvPr>
            <p:ph type="body" sz="quarter" idx="14"/>
          </p:nvPr>
        </p:nvSpPr>
        <p:spPr bwMode="gray">
          <a:xfrm>
            <a:off x="359720" y="4140613"/>
            <a:ext cx="4840631" cy="198953"/>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tx2"/>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0" name="Text Placeholder 7"/>
          <p:cNvSpPr>
            <a:spLocks noGrp="1"/>
          </p:cNvSpPr>
          <p:nvPr>
            <p:ph type="body" sz="quarter" idx="10"/>
          </p:nvPr>
        </p:nvSpPr>
        <p:spPr bwMode="gray">
          <a:xfrm>
            <a:off x="371476" y="3146314"/>
            <a:ext cx="6250781" cy="721448"/>
          </a:xfrm>
          <a:prstGeom prst="rect">
            <a:avLst/>
          </a:prstGeom>
        </p:spPr>
        <p:txBody>
          <a:bodyPr/>
          <a:lstStyle>
            <a:lvl1pPr marL="0" indent="0">
              <a:spcBef>
                <a:spcPts val="0"/>
              </a:spcBef>
              <a:spcAft>
                <a:spcPts val="450"/>
              </a:spcAft>
              <a:buFont typeface="Microsoft Sans Serif" panose="020B0604020202020204" pitchFamily="34" charset="0"/>
              <a:buChar char="​"/>
              <a:defRPr sz="1500" b="1" spc="23" baseline="0">
                <a:solidFill>
                  <a:schemeClr val="tx2"/>
                </a:solidFill>
              </a:defRPr>
            </a:lvl1pPr>
            <a:lvl2pPr marL="0" indent="0">
              <a:lnSpc>
                <a:spcPct val="96000"/>
              </a:lnSpc>
              <a:spcBef>
                <a:spcPts val="0"/>
              </a:spcBef>
              <a:buFont typeface="Microsoft Sans Serif" panose="020B0604020202020204" pitchFamily="34" charset="0"/>
              <a:buNone/>
              <a:defRPr sz="1200">
                <a:solidFill>
                  <a:schemeClr val="tx2"/>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13" name="Text Placeholder 5"/>
          <p:cNvSpPr>
            <a:spLocks noGrp="1"/>
          </p:cNvSpPr>
          <p:nvPr>
            <p:ph type="body" sz="quarter" idx="13"/>
          </p:nvPr>
        </p:nvSpPr>
        <p:spPr bwMode="gray">
          <a:xfrm>
            <a:off x="6622257" y="384124"/>
            <a:ext cx="2150269" cy="196632"/>
          </a:xfrm>
          <a:prstGeom prst="rect">
            <a:avLst/>
          </a:prstGeom>
        </p:spPr>
        <p:txBody>
          <a:bodyPr wrap="none"/>
          <a:lstStyle>
            <a:lvl1pPr marL="0" indent="0" algn="r">
              <a:lnSpc>
                <a:spcPct val="87000"/>
              </a:lnSpc>
              <a:spcBef>
                <a:spcPts val="0"/>
              </a:spcBef>
              <a:buNone/>
              <a:defRPr sz="1200">
                <a:solidFill>
                  <a:schemeClr val="tx2"/>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6" name="Title 2"/>
          <p:cNvSpPr>
            <a:spLocks noGrp="1"/>
          </p:cNvSpPr>
          <p:nvPr>
            <p:ph type="title"/>
          </p:nvPr>
        </p:nvSpPr>
        <p:spPr bwMode="gray">
          <a:xfrm>
            <a:off x="323728" y="1973802"/>
            <a:ext cx="6312437" cy="1084432"/>
          </a:xfrm>
        </p:spPr>
        <p:txBody>
          <a:bodyPr/>
          <a:lstStyle>
            <a:lvl1pPr>
              <a:lnSpc>
                <a:spcPct val="87000"/>
              </a:lnSpc>
              <a:defRPr sz="4050">
                <a:solidFill>
                  <a:schemeClr val="tx2"/>
                </a:solidFill>
              </a:defRPr>
            </a:lvl1pPr>
          </a:lstStyle>
          <a:p>
            <a:r>
              <a:rPr lang="en-US"/>
              <a:t>Click to edit Master title style</a:t>
            </a:r>
          </a:p>
        </p:txBody>
      </p:sp>
      <p:sp>
        <p:nvSpPr>
          <p:cNvPr id="21" name="Text Placeholder 7"/>
          <p:cNvSpPr>
            <a:spLocks noGrp="1"/>
          </p:cNvSpPr>
          <p:nvPr>
            <p:ph type="body" sz="quarter" idx="12"/>
          </p:nvPr>
        </p:nvSpPr>
        <p:spPr bwMode="gray">
          <a:xfrm>
            <a:off x="1801416" y="384124"/>
            <a:ext cx="4113609" cy="170079"/>
          </a:xfrm>
          <a:prstGeom prst="rect">
            <a:avLst/>
          </a:prstGeom>
        </p:spPr>
        <p:txBody>
          <a:bodyPr wrap="none"/>
          <a:lstStyle>
            <a:lvl1pPr marL="0" indent="0" algn="r">
              <a:lnSpc>
                <a:spcPct val="87000"/>
              </a:lnSpc>
              <a:spcBef>
                <a:spcPts val="0"/>
              </a:spcBef>
              <a:buNone/>
              <a:defRPr sz="1200" b="0">
                <a:solidFill>
                  <a:schemeClr val="tx2"/>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89891028"/>
      </p:ext>
    </p:extLst>
  </p:cSld>
  <p:clrMapOvr>
    <a:masterClrMapping/>
  </p:clrMapOvr>
  <p:transition spd="med">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Title Nickel">
    <p:bg>
      <p:bgPr>
        <a:solidFill>
          <a:srgbClr val="DEE3EC"/>
        </a:solidFill>
        <a:effectLst/>
      </p:bgPr>
    </p:bg>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72F29B3A-A9E5-E767-969F-2F72B765DDD7}"/>
              </a:ext>
            </a:extLst>
          </p:cNvPr>
          <p:cNvSpPr>
            <a:spLocks/>
          </p:cNvSpPr>
          <p:nvPr userDrawn="1"/>
        </p:nvSpPr>
        <p:spPr bwMode="auto">
          <a:xfrm>
            <a:off x="-657225" y="3733162"/>
            <a:ext cx="9414179" cy="291702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CCD3E2"/>
          </a:solidFill>
          <a:ln>
            <a:noFill/>
          </a:ln>
          <a:effectLst>
            <a:innerShdw blurRad="63500" dist="50800" dir="13500000">
              <a:prstClr val="black">
                <a:alpha val="50000"/>
              </a:prstClr>
            </a:innerShdw>
          </a:effectLst>
        </p:spPr>
        <p:txBody>
          <a:bodyPr lIns="68580" tIns="34290" rIns="68580" bIns="34290"/>
          <a:lstStyle/>
          <a:p>
            <a:pPr>
              <a:defRPr/>
            </a:pPr>
            <a:endParaRPr lang="en-US"/>
          </a:p>
        </p:txBody>
      </p:sp>
      <p:sp>
        <p:nvSpPr>
          <p:cNvPr id="3" name="Freeform 5">
            <a:extLst>
              <a:ext uri="{FF2B5EF4-FFF2-40B4-BE49-F238E27FC236}">
                <a16:creationId xmlns:a16="http://schemas.microsoft.com/office/drawing/2014/main" id="{BE7A2D27-30C2-543E-1DFA-6FA5CC427644}"/>
              </a:ext>
            </a:extLst>
          </p:cNvPr>
          <p:cNvSpPr>
            <a:spLocks noChangeAspect="1" noEditPoints="1"/>
          </p:cNvSpPr>
          <p:nvPr userDrawn="1"/>
        </p:nvSpPr>
        <p:spPr bwMode="black">
          <a:xfrm>
            <a:off x="361950" y="34448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4" name="TextBox 3">
            <a:extLst>
              <a:ext uri="{FF2B5EF4-FFF2-40B4-BE49-F238E27FC236}">
                <a16:creationId xmlns:a16="http://schemas.microsoft.com/office/drawing/2014/main" id="{E7FD33D7-302A-9A19-F7F4-4FF733E130B2}"/>
              </a:ext>
            </a:extLst>
          </p:cNvPr>
          <p:cNvSpPr txBox="1"/>
          <p:nvPr userDrawn="1"/>
        </p:nvSpPr>
        <p:spPr>
          <a:xfrm>
            <a:off x="360363" y="4891088"/>
            <a:ext cx="3935412" cy="88900"/>
          </a:xfrm>
          <a:prstGeom prst="rect">
            <a:avLst/>
          </a:prstGeom>
        </p:spPr>
        <p:txBody>
          <a:bodyPr lIns="0" tIns="0" rIns="0" bIns="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algn="r">
              <a:defRPr/>
            </a:pPr>
            <a:r>
              <a:rPr sz="600">
                <a:solidFill>
                  <a:schemeClr val="accent6">
                    <a:lumMod val="75000"/>
                  </a:schemeClr>
                </a:solidFill>
              </a:rPr>
              <a:t>Snapdragon and Qualcomm branded products are products of Qualcomm Technologies, Inc. and/or its subsidiaries.</a:t>
            </a:r>
          </a:p>
        </p:txBody>
      </p:sp>
      <p:sp>
        <p:nvSpPr>
          <p:cNvPr id="29" name="Text Placeholder 48"/>
          <p:cNvSpPr>
            <a:spLocks noGrp="1"/>
          </p:cNvSpPr>
          <p:nvPr>
            <p:ph type="body" sz="quarter" idx="14"/>
          </p:nvPr>
        </p:nvSpPr>
        <p:spPr bwMode="gray">
          <a:xfrm>
            <a:off x="359720" y="4140946"/>
            <a:ext cx="4840631" cy="198953"/>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tx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0" name="Text Placeholder 7"/>
          <p:cNvSpPr>
            <a:spLocks noGrp="1"/>
          </p:cNvSpPr>
          <p:nvPr>
            <p:ph type="body" sz="quarter" idx="10"/>
          </p:nvPr>
        </p:nvSpPr>
        <p:spPr bwMode="gray">
          <a:xfrm>
            <a:off x="371476" y="3146314"/>
            <a:ext cx="6250781" cy="721448"/>
          </a:xfrm>
          <a:prstGeom prst="rect">
            <a:avLst/>
          </a:prstGeom>
        </p:spPr>
        <p:txBody>
          <a:bodyPr/>
          <a:lstStyle>
            <a:lvl1pPr marL="0" indent="0">
              <a:spcBef>
                <a:spcPts val="0"/>
              </a:spcBef>
              <a:spcAft>
                <a:spcPts val="450"/>
              </a:spcAft>
              <a:buFont typeface="Microsoft Sans Serif" panose="020B0604020202020204" pitchFamily="34" charset="0"/>
              <a:buChar char="​"/>
              <a:defRPr sz="1500" b="1" spc="23" baseline="0">
                <a:solidFill>
                  <a:schemeClr val="tx2"/>
                </a:solidFill>
              </a:defRPr>
            </a:lvl1pPr>
            <a:lvl2pPr marL="0" indent="0">
              <a:lnSpc>
                <a:spcPct val="96000"/>
              </a:lnSpc>
              <a:spcBef>
                <a:spcPts val="0"/>
              </a:spcBef>
              <a:buFont typeface="Microsoft Sans Serif" panose="020B0604020202020204" pitchFamily="34" charset="0"/>
              <a:buNone/>
              <a:defRPr sz="1200">
                <a:solidFill>
                  <a:schemeClr val="tx2"/>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11" name="Text Placeholder 7"/>
          <p:cNvSpPr>
            <a:spLocks noGrp="1"/>
          </p:cNvSpPr>
          <p:nvPr>
            <p:ph type="body" sz="quarter" idx="12"/>
          </p:nvPr>
        </p:nvSpPr>
        <p:spPr bwMode="gray">
          <a:xfrm>
            <a:off x="2327673" y="384124"/>
            <a:ext cx="3587353" cy="170079"/>
          </a:xfrm>
          <a:prstGeom prst="rect">
            <a:avLst/>
          </a:prstGeom>
        </p:spPr>
        <p:txBody>
          <a:bodyPr wrap="none"/>
          <a:lstStyle>
            <a:lvl1pPr marL="0" indent="0" algn="r">
              <a:lnSpc>
                <a:spcPct val="87000"/>
              </a:lnSpc>
              <a:spcBef>
                <a:spcPts val="0"/>
              </a:spcBef>
              <a:buNone/>
              <a:defRPr sz="1200" b="0">
                <a:solidFill>
                  <a:schemeClr val="tx2"/>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a:t>Click to edit Master text styles</a:t>
            </a:r>
          </a:p>
        </p:txBody>
      </p:sp>
      <p:sp>
        <p:nvSpPr>
          <p:cNvPr id="12" name="Text Placeholder 5"/>
          <p:cNvSpPr>
            <a:spLocks noGrp="1"/>
          </p:cNvSpPr>
          <p:nvPr>
            <p:ph type="body" sz="quarter" idx="13"/>
          </p:nvPr>
        </p:nvSpPr>
        <p:spPr bwMode="gray">
          <a:xfrm>
            <a:off x="6622257" y="384124"/>
            <a:ext cx="2150269" cy="196632"/>
          </a:xfrm>
          <a:prstGeom prst="rect">
            <a:avLst/>
          </a:prstGeom>
        </p:spPr>
        <p:txBody>
          <a:bodyPr wrap="none"/>
          <a:lstStyle>
            <a:lvl1pPr marL="0" indent="0" algn="r">
              <a:lnSpc>
                <a:spcPct val="87000"/>
              </a:lnSpc>
              <a:spcBef>
                <a:spcPts val="0"/>
              </a:spcBef>
              <a:buNone/>
              <a:defRPr sz="1200">
                <a:solidFill>
                  <a:schemeClr val="tx2"/>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3" name="Title 2"/>
          <p:cNvSpPr>
            <a:spLocks noGrp="1"/>
          </p:cNvSpPr>
          <p:nvPr>
            <p:ph type="title"/>
          </p:nvPr>
        </p:nvSpPr>
        <p:spPr bwMode="gray">
          <a:xfrm>
            <a:off x="323728" y="1973802"/>
            <a:ext cx="6312437" cy="1084432"/>
          </a:xfrm>
        </p:spPr>
        <p:txBody>
          <a:bodyPr/>
          <a:lstStyle>
            <a:lvl1pPr>
              <a:lnSpc>
                <a:spcPct val="87000"/>
              </a:lnSpc>
              <a:defRPr sz="4050">
                <a:solidFill>
                  <a:schemeClr val="tx2"/>
                </a:solidFill>
              </a:defRPr>
            </a:lvl1pPr>
          </a:lstStyle>
          <a:p>
            <a:r>
              <a:rPr lang="en-US"/>
              <a:t>Click to edit Master title style</a:t>
            </a:r>
          </a:p>
        </p:txBody>
      </p:sp>
    </p:spTree>
    <p:extLst>
      <p:ext uri="{BB962C8B-B14F-4D97-AF65-F5344CB8AC3E}">
        <p14:creationId xmlns:p14="http://schemas.microsoft.com/office/powerpoint/2010/main" val="3221071778"/>
      </p:ext>
    </p:extLst>
  </p:cSld>
  <p:clrMapOvr>
    <a:masterClrMapping/>
  </p:clrMapOvr>
  <p:transition spd="med">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chemeClr val="accent1"/>
        </a:solidFill>
        <a:effectLst/>
      </p:bgPr>
    </p:bg>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95B82C55-577A-C191-47CD-B14F3483E84A}"/>
              </a:ext>
            </a:extLst>
          </p:cNvPr>
          <p:cNvSpPr>
            <a:spLocks/>
          </p:cNvSpPr>
          <p:nvPr userDrawn="1"/>
        </p:nvSpPr>
        <p:spPr bwMode="auto">
          <a:xfrm>
            <a:off x="-657225" y="3733162"/>
            <a:ext cx="9414179" cy="291702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214ACD"/>
          </a:solidFill>
          <a:ln>
            <a:noFill/>
          </a:ln>
          <a:effectLst>
            <a:innerShdw blurRad="63500" dist="50800" dir="13500000">
              <a:prstClr val="black">
                <a:alpha val="50000"/>
              </a:prstClr>
            </a:innerShdw>
          </a:effectLst>
        </p:spPr>
        <p:txBody>
          <a:bodyPr lIns="68580" tIns="34290" rIns="68580" bIns="34290"/>
          <a:lstStyle/>
          <a:p>
            <a:pPr>
              <a:defRPr/>
            </a:pPr>
            <a:endParaRPr lang="en-US"/>
          </a:p>
        </p:txBody>
      </p:sp>
      <p:sp>
        <p:nvSpPr>
          <p:cNvPr id="3" name="Freeform 5">
            <a:extLst>
              <a:ext uri="{FF2B5EF4-FFF2-40B4-BE49-F238E27FC236}">
                <a16:creationId xmlns:a16="http://schemas.microsoft.com/office/drawing/2014/main" id="{B5B3EF45-2544-A1F9-D01A-37C01559A014}"/>
              </a:ext>
            </a:extLst>
          </p:cNvPr>
          <p:cNvSpPr>
            <a:spLocks noChangeAspect="1" noEditPoints="1"/>
          </p:cNvSpPr>
          <p:nvPr userDrawn="1"/>
        </p:nvSpPr>
        <p:spPr bwMode="black">
          <a:xfrm>
            <a:off x="361950" y="34448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4" name="TextBox 3">
            <a:extLst>
              <a:ext uri="{FF2B5EF4-FFF2-40B4-BE49-F238E27FC236}">
                <a16:creationId xmlns:a16="http://schemas.microsoft.com/office/drawing/2014/main" id="{929A5C01-0257-7680-A051-370EB8DCE04F}"/>
              </a:ext>
            </a:extLst>
          </p:cNvPr>
          <p:cNvSpPr txBox="1"/>
          <p:nvPr userDrawn="1"/>
        </p:nvSpPr>
        <p:spPr>
          <a:xfrm>
            <a:off x="360363" y="4891088"/>
            <a:ext cx="3935412" cy="88900"/>
          </a:xfrm>
          <a:prstGeom prst="rect">
            <a:avLst/>
          </a:prstGeom>
        </p:spPr>
        <p:txBody>
          <a:bodyPr lIns="0" tIns="0" rIns="0" bIns="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algn="r">
              <a:defRPr/>
            </a:pPr>
            <a:r>
              <a:rPr sz="600">
                <a:solidFill>
                  <a:schemeClr val="accent2">
                    <a:lumMod val="40000"/>
                    <a:lumOff val="60000"/>
                  </a:schemeClr>
                </a:solidFill>
              </a:rPr>
              <a:t>Snapdragon and Qualcomm branded products are products of Qualcomm Technologies, Inc. and/or its subsidiaries.</a:t>
            </a:r>
          </a:p>
        </p:txBody>
      </p:sp>
      <p:sp>
        <p:nvSpPr>
          <p:cNvPr id="35" name="Text Placeholder 48"/>
          <p:cNvSpPr>
            <a:spLocks noGrp="1"/>
          </p:cNvSpPr>
          <p:nvPr>
            <p:ph type="body" sz="quarter" idx="14"/>
          </p:nvPr>
        </p:nvSpPr>
        <p:spPr bwMode="gray">
          <a:xfrm>
            <a:off x="359720" y="4140613"/>
            <a:ext cx="4840631" cy="198953"/>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1" name="Text Placeholder 7"/>
          <p:cNvSpPr>
            <a:spLocks noGrp="1"/>
          </p:cNvSpPr>
          <p:nvPr>
            <p:ph type="body" sz="quarter" idx="10"/>
          </p:nvPr>
        </p:nvSpPr>
        <p:spPr bwMode="gray">
          <a:xfrm>
            <a:off x="371476" y="3146314"/>
            <a:ext cx="6250781" cy="721448"/>
          </a:xfrm>
          <a:prstGeom prst="rect">
            <a:avLst/>
          </a:prstGeom>
        </p:spPr>
        <p:txBody>
          <a:bodyPr/>
          <a:lstStyle>
            <a:lvl1pPr marL="0" indent="0">
              <a:spcBef>
                <a:spcPts val="0"/>
              </a:spcBef>
              <a:spcAft>
                <a:spcPts val="450"/>
              </a:spcAft>
              <a:buFont typeface="Microsoft Sans Serif" panose="020B0604020202020204" pitchFamily="34" charset="0"/>
              <a:buChar char="​"/>
              <a:defRPr sz="1500" b="1" spc="23" baseline="0">
                <a:solidFill>
                  <a:schemeClr val="bg1"/>
                </a:solidFill>
              </a:defRPr>
            </a:lvl1pPr>
            <a:lvl2pPr marL="0" indent="0">
              <a:lnSpc>
                <a:spcPct val="96000"/>
              </a:lnSpc>
              <a:spcBef>
                <a:spcPts val="0"/>
              </a:spcBef>
              <a:buFont typeface="Microsoft Sans Serif" panose="020B0604020202020204" pitchFamily="34" charset="0"/>
              <a:buNone/>
              <a:defRPr sz="120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12" name="Text Placeholder 5"/>
          <p:cNvSpPr>
            <a:spLocks noGrp="1"/>
          </p:cNvSpPr>
          <p:nvPr>
            <p:ph type="body" sz="quarter" idx="13"/>
          </p:nvPr>
        </p:nvSpPr>
        <p:spPr bwMode="gray">
          <a:xfrm>
            <a:off x="6622257" y="384124"/>
            <a:ext cx="2150269" cy="196632"/>
          </a:xfrm>
          <a:prstGeom prst="rect">
            <a:avLst/>
          </a:prstGeom>
        </p:spPr>
        <p:txBody>
          <a:bodyPr wrap="none"/>
          <a:lstStyle>
            <a:lvl1pPr marL="0" indent="0" algn="r">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3" name="Title 2"/>
          <p:cNvSpPr>
            <a:spLocks noGrp="1"/>
          </p:cNvSpPr>
          <p:nvPr>
            <p:ph type="title"/>
          </p:nvPr>
        </p:nvSpPr>
        <p:spPr bwMode="gray">
          <a:xfrm>
            <a:off x="323728" y="1973802"/>
            <a:ext cx="6312437" cy="1084432"/>
          </a:xfrm>
        </p:spPr>
        <p:txBody>
          <a:bodyPr/>
          <a:lstStyle>
            <a:lvl1pPr>
              <a:lnSpc>
                <a:spcPct val="87000"/>
              </a:lnSpc>
              <a:defRPr sz="4050">
                <a:solidFill>
                  <a:schemeClr val="bg1"/>
                </a:solidFill>
              </a:defRPr>
            </a:lvl1pPr>
          </a:lstStyle>
          <a:p>
            <a:r>
              <a:rPr lang="en-US"/>
              <a:t>Click to edit Master title style</a:t>
            </a:r>
          </a:p>
        </p:txBody>
      </p:sp>
      <p:sp>
        <p:nvSpPr>
          <p:cNvPr id="15" name="Text Placeholder 7"/>
          <p:cNvSpPr>
            <a:spLocks noGrp="1"/>
          </p:cNvSpPr>
          <p:nvPr>
            <p:ph type="body" sz="quarter" idx="12"/>
          </p:nvPr>
        </p:nvSpPr>
        <p:spPr bwMode="gray">
          <a:xfrm>
            <a:off x="2327673" y="384124"/>
            <a:ext cx="3587353" cy="170079"/>
          </a:xfrm>
          <a:prstGeom prst="rect">
            <a:avLst/>
          </a:prstGeom>
        </p:spPr>
        <p:txBody>
          <a:bodyPr wrap="none"/>
          <a:lstStyle>
            <a:lvl1pPr marL="0" indent="0" algn="r">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983701532"/>
      </p:ext>
    </p:extLst>
  </p:cSld>
  <p:clrMapOvr>
    <a:masterClrMapping/>
  </p:clrMapOvr>
  <p:transition spd="med">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itle Gun Metal">
    <p:bg>
      <p:bgPr>
        <a:solidFill>
          <a:srgbClr val="4A5A75"/>
        </a:solidFill>
        <a:effectLst/>
      </p:bgPr>
    </p:bg>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F27CAF71-6CE0-7A29-2968-DA061154163F}"/>
              </a:ext>
            </a:extLst>
          </p:cNvPr>
          <p:cNvSpPr>
            <a:spLocks/>
          </p:cNvSpPr>
          <p:nvPr userDrawn="1"/>
        </p:nvSpPr>
        <p:spPr bwMode="auto">
          <a:xfrm>
            <a:off x="-657225" y="3733162"/>
            <a:ext cx="9414179" cy="291702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3D4F6B"/>
          </a:solidFill>
          <a:ln>
            <a:noFill/>
          </a:ln>
          <a:effectLst>
            <a:innerShdw blurRad="63500" dist="50800" dir="13500000">
              <a:prstClr val="black">
                <a:alpha val="50000"/>
              </a:prstClr>
            </a:innerShdw>
          </a:effectLst>
        </p:spPr>
        <p:txBody>
          <a:bodyPr lIns="68580" tIns="34290" rIns="68580" bIns="34290"/>
          <a:lstStyle/>
          <a:p>
            <a:pPr>
              <a:defRPr/>
            </a:pPr>
            <a:endParaRPr lang="en-US"/>
          </a:p>
        </p:txBody>
      </p:sp>
      <p:sp>
        <p:nvSpPr>
          <p:cNvPr id="3" name="Freeform 5">
            <a:extLst>
              <a:ext uri="{FF2B5EF4-FFF2-40B4-BE49-F238E27FC236}">
                <a16:creationId xmlns:a16="http://schemas.microsoft.com/office/drawing/2014/main" id="{C5B7D257-E987-CC18-3682-816F5AFB08A5}"/>
              </a:ext>
            </a:extLst>
          </p:cNvPr>
          <p:cNvSpPr>
            <a:spLocks noChangeAspect="1" noEditPoints="1"/>
          </p:cNvSpPr>
          <p:nvPr userDrawn="1"/>
        </p:nvSpPr>
        <p:spPr bwMode="black">
          <a:xfrm>
            <a:off x="361950" y="34448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4" name="TextBox 3">
            <a:extLst>
              <a:ext uri="{FF2B5EF4-FFF2-40B4-BE49-F238E27FC236}">
                <a16:creationId xmlns:a16="http://schemas.microsoft.com/office/drawing/2014/main" id="{BEECEEE0-581D-3650-B2A2-F3AFB0D286C6}"/>
              </a:ext>
            </a:extLst>
          </p:cNvPr>
          <p:cNvSpPr txBox="1"/>
          <p:nvPr userDrawn="1"/>
        </p:nvSpPr>
        <p:spPr>
          <a:xfrm>
            <a:off x="360363" y="4891088"/>
            <a:ext cx="3935412" cy="88900"/>
          </a:xfrm>
          <a:prstGeom prst="rect">
            <a:avLst/>
          </a:prstGeom>
        </p:spPr>
        <p:txBody>
          <a:bodyPr lIns="0" tIns="0" rIns="0" bIns="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algn="r">
              <a:defRPr/>
            </a:pPr>
            <a:r>
              <a:rPr sz="600">
                <a:solidFill>
                  <a:schemeClr val="accent6">
                    <a:lumMod val="40000"/>
                    <a:lumOff val="60000"/>
                  </a:schemeClr>
                </a:solidFill>
              </a:rPr>
              <a:t>Snapdragon and Qualcomm branded products are products of Qualcomm Technologies, Inc. and/or its subsidiaries.</a:t>
            </a:r>
          </a:p>
        </p:txBody>
      </p:sp>
      <p:sp>
        <p:nvSpPr>
          <p:cNvPr id="24" name="Text Placeholder 48"/>
          <p:cNvSpPr>
            <a:spLocks noGrp="1"/>
          </p:cNvSpPr>
          <p:nvPr>
            <p:ph type="body" sz="quarter" idx="14"/>
          </p:nvPr>
        </p:nvSpPr>
        <p:spPr bwMode="gray">
          <a:xfrm>
            <a:off x="358027" y="4145720"/>
            <a:ext cx="4840631" cy="198953"/>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1" name="Text Placeholder 7"/>
          <p:cNvSpPr>
            <a:spLocks noGrp="1"/>
          </p:cNvSpPr>
          <p:nvPr>
            <p:ph type="body" sz="quarter" idx="10"/>
          </p:nvPr>
        </p:nvSpPr>
        <p:spPr bwMode="gray">
          <a:xfrm>
            <a:off x="371476" y="3146314"/>
            <a:ext cx="6250781" cy="721448"/>
          </a:xfrm>
          <a:prstGeom prst="rect">
            <a:avLst/>
          </a:prstGeom>
        </p:spPr>
        <p:txBody>
          <a:bodyPr/>
          <a:lstStyle>
            <a:lvl1pPr marL="0" indent="0">
              <a:spcBef>
                <a:spcPts val="0"/>
              </a:spcBef>
              <a:spcAft>
                <a:spcPts val="450"/>
              </a:spcAft>
              <a:buFont typeface="Microsoft Sans Serif" panose="020B0604020202020204" pitchFamily="34" charset="0"/>
              <a:buChar char="​"/>
              <a:defRPr sz="1500" b="1" spc="23" baseline="0">
                <a:solidFill>
                  <a:schemeClr val="bg1"/>
                </a:solidFill>
              </a:defRPr>
            </a:lvl1pPr>
            <a:lvl2pPr marL="0" indent="0">
              <a:lnSpc>
                <a:spcPct val="96000"/>
              </a:lnSpc>
              <a:spcBef>
                <a:spcPts val="0"/>
              </a:spcBef>
              <a:buFont typeface="Microsoft Sans Serif" panose="020B0604020202020204" pitchFamily="34" charset="0"/>
              <a:buNone/>
              <a:defRPr sz="120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12" name="Text Placeholder 5"/>
          <p:cNvSpPr>
            <a:spLocks noGrp="1"/>
          </p:cNvSpPr>
          <p:nvPr>
            <p:ph type="body" sz="quarter" idx="13"/>
          </p:nvPr>
        </p:nvSpPr>
        <p:spPr bwMode="gray">
          <a:xfrm>
            <a:off x="6622257" y="384124"/>
            <a:ext cx="2150269" cy="196632"/>
          </a:xfrm>
          <a:prstGeom prst="rect">
            <a:avLst/>
          </a:prstGeom>
        </p:spPr>
        <p:txBody>
          <a:bodyPr wrap="none"/>
          <a:lstStyle>
            <a:lvl1pPr marL="0" indent="0" algn="r">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3" name="Title 2"/>
          <p:cNvSpPr>
            <a:spLocks noGrp="1"/>
          </p:cNvSpPr>
          <p:nvPr>
            <p:ph type="title"/>
          </p:nvPr>
        </p:nvSpPr>
        <p:spPr bwMode="gray">
          <a:xfrm>
            <a:off x="323728" y="1973802"/>
            <a:ext cx="6312437" cy="1084432"/>
          </a:xfrm>
        </p:spPr>
        <p:txBody>
          <a:bodyPr/>
          <a:lstStyle>
            <a:lvl1pPr>
              <a:lnSpc>
                <a:spcPct val="87000"/>
              </a:lnSpc>
              <a:defRPr sz="4050">
                <a:solidFill>
                  <a:schemeClr val="bg1"/>
                </a:solidFill>
              </a:defRPr>
            </a:lvl1pPr>
          </a:lstStyle>
          <a:p>
            <a:r>
              <a:rPr lang="en-US"/>
              <a:t>Click to edit Master title style</a:t>
            </a:r>
          </a:p>
        </p:txBody>
      </p:sp>
      <p:sp>
        <p:nvSpPr>
          <p:cNvPr id="15" name="Text Placeholder 7"/>
          <p:cNvSpPr>
            <a:spLocks noGrp="1"/>
          </p:cNvSpPr>
          <p:nvPr>
            <p:ph type="body" sz="quarter" idx="12"/>
          </p:nvPr>
        </p:nvSpPr>
        <p:spPr bwMode="gray">
          <a:xfrm>
            <a:off x="2327673" y="384124"/>
            <a:ext cx="3587353" cy="170079"/>
          </a:xfrm>
          <a:prstGeom prst="rect">
            <a:avLst/>
          </a:prstGeom>
        </p:spPr>
        <p:txBody>
          <a:bodyPr wrap="none"/>
          <a:lstStyle>
            <a:lvl1pPr marL="0" indent="0" algn="r">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67098398"/>
      </p:ext>
    </p:extLst>
  </p:cSld>
  <p:clrMapOvr>
    <a:masterClrMapping/>
  </p:clrMapOvr>
  <p:transition spd="med">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Title Midnight">
    <p:bg>
      <p:bgPr>
        <a:solidFill>
          <a:schemeClr val="tx2"/>
        </a:solidFill>
        <a:effectLst/>
      </p:bgPr>
    </p:bg>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D2435251-4FF5-ED03-4627-97A181513DA6}"/>
              </a:ext>
            </a:extLst>
          </p:cNvPr>
          <p:cNvSpPr>
            <a:spLocks/>
          </p:cNvSpPr>
          <p:nvPr userDrawn="1"/>
        </p:nvSpPr>
        <p:spPr bwMode="auto">
          <a:xfrm>
            <a:off x="-657225" y="3733162"/>
            <a:ext cx="9414179" cy="291702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0A2030"/>
          </a:solidFill>
          <a:ln>
            <a:noFill/>
          </a:ln>
          <a:effectLst>
            <a:innerShdw blurRad="63500" dist="50800" dir="13500000">
              <a:prstClr val="black">
                <a:alpha val="50000"/>
              </a:prstClr>
            </a:innerShdw>
          </a:effectLst>
        </p:spPr>
        <p:txBody>
          <a:bodyPr lIns="68580" tIns="34290" rIns="68580" bIns="34290"/>
          <a:lstStyle/>
          <a:p>
            <a:pPr>
              <a:defRPr/>
            </a:pPr>
            <a:endParaRPr lang="en-US"/>
          </a:p>
        </p:txBody>
      </p:sp>
      <p:sp>
        <p:nvSpPr>
          <p:cNvPr id="3" name="Freeform 5">
            <a:extLst>
              <a:ext uri="{FF2B5EF4-FFF2-40B4-BE49-F238E27FC236}">
                <a16:creationId xmlns:a16="http://schemas.microsoft.com/office/drawing/2014/main" id="{B8F97E46-0671-9554-84B9-5E4305A384E6}"/>
              </a:ext>
            </a:extLst>
          </p:cNvPr>
          <p:cNvSpPr>
            <a:spLocks noChangeAspect="1" noEditPoints="1"/>
          </p:cNvSpPr>
          <p:nvPr userDrawn="1"/>
        </p:nvSpPr>
        <p:spPr bwMode="black">
          <a:xfrm>
            <a:off x="361950" y="34448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4" name="TextBox 3">
            <a:extLst>
              <a:ext uri="{FF2B5EF4-FFF2-40B4-BE49-F238E27FC236}">
                <a16:creationId xmlns:a16="http://schemas.microsoft.com/office/drawing/2014/main" id="{73231FF1-3FE1-D249-0970-3CB94011E4A9}"/>
              </a:ext>
            </a:extLst>
          </p:cNvPr>
          <p:cNvSpPr txBox="1"/>
          <p:nvPr userDrawn="1"/>
        </p:nvSpPr>
        <p:spPr>
          <a:xfrm>
            <a:off x="360363" y="4891088"/>
            <a:ext cx="3935412" cy="88900"/>
          </a:xfrm>
          <a:prstGeom prst="rect">
            <a:avLst/>
          </a:prstGeom>
        </p:spPr>
        <p:txBody>
          <a:bodyPr lIns="0" tIns="0" rIns="0" bIns="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algn="r">
              <a:defRPr/>
            </a:pPr>
            <a:r>
              <a:rPr sz="600">
                <a:solidFill>
                  <a:schemeClr val="accent5">
                    <a:lumMod val="60000"/>
                    <a:lumOff val="40000"/>
                  </a:schemeClr>
                </a:solidFill>
              </a:rPr>
              <a:t>Snapdragon and Qualcomm branded products are products of Qualcomm Technologies, Inc. and/or its subsidiaries.</a:t>
            </a:r>
          </a:p>
        </p:txBody>
      </p:sp>
      <p:sp>
        <p:nvSpPr>
          <p:cNvPr id="24" name="Text Placeholder 48"/>
          <p:cNvSpPr>
            <a:spLocks noGrp="1"/>
          </p:cNvSpPr>
          <p:nvPr>
            <p:ph type="body" sz="quarter" idx="14"/>
          </p:nvPr>
        </p:nvSpPr>
        <p:spPr bwMode="gray">
          <a:xfrm>
            <a:off x="359720" y="4136936"/>
            <a:ext cx="4840631" cy="198953"/>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1" name="Text Placeholder 7"/>
          <p:cNvSpPr>
            <a:spLocks noGrp="1"/>
          </p:cNvSpPr>
          <p:nvPr>
            <p:ph type="body" sz="quarter" idx="10"/>
          </p:nvPr>
        </p:nvSpPr>
        <p:spPr bwMode="gray">
          <a:xfrm>
            <a:off x="371476" y="3146314"/>
            <a:ext cx="6250781" cy="721448"/>
          </a:xfrm>
          <a:prstGeom prst="rect">
            <a:avLst/>
          </a:prstGeom>
        </p:spPr>
        <p:txBody>
          <a:bodyPr/>
          <a:lstStyle>
            <a:lvl1pPr marL="0" indent="0">
              <a:spcBef>
                <a:spcPts val="0"/>
              </a:spcBef>
              <a:spcAft>
                <a:spcPts val="450"/>
              </a:spcAft>
              <a:buFont typeface="Microsoft Sans Serif" panose="020B0604020202020204" pitchFamily="34" charset="0"/>
              <a:buChar char="​"/>
              <a:defRPr sz="1500" b="1" spc="23" baseline="0">
                <a:solidFill>
                  <a:schemeClr val="bg1"/>
                </a:solidFill>
              </a:defRPr>
            </a:lvl1pPr>
            <a:lvl2pPr marL="0" indent="0">
              <a:lnSpc>
                <a:spcPct val="96000"/>
              </a:lnSpc>
              <a:spcBef>
                <a:spcPts val="0"/>
              </a:spcBef>
              <a:buFont typeface="Microsoft Sans Serif" panose="020B0604020202020204" pitchFamily="34" charset="0"/>
              <a:buNone/>
              <a:defRPr sz="120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12" name="Text Placeholder 5"/>
          <p:cNvSpPr>
            <a:spLocks noGrp="1"/>
          </p:cNvSpPr>
          <p:nvPr>
            <p:ph type="body" sz="quarter" idx="13"/>
          </p:nvPr>
        </p:nvSpPr>
        <p:spPr bwMode="gray">
          <a:xfrm>
            <a:off x="6622257" y="384124"/>
            <a:ext cx="2150269" cy="196632"/>
          </a:xfrm>
          <a:prstGeom prst="rect">
            <a:avLst/>
          </a:prstGeom>
        </p:spPr>
        <p:txBody>
          <a:bodyPr wrap="none"/>
          <a:lstStyle>
            <a:lvl1pPr marL="0" indent="0" algn="r">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3" name="Title 2"/>
          <p:cNvSpPr>
            <a:spLocks noGrp="1"/>
          </p:cNvSpPr>
          <p:nvPr>
            <p:ph type="title"/>
          </p:nvPr>
        </p:nvSpPr>
        <p:spPr bwMode="gray">
          <a:xfrm>
            <a:off x="323728" y="1973802"/>
            <a:ext cx="6312437" cy="1084432"/>
          </a:xfrm>
        </p:spPr>
        <p:txBody>
          <a:bodyPr/>
          <a:lstStyle>
            <a:lvl1pPr>
              <a:lnSpc>
                <a:spcPct val="87000"/>
              </a:lnSpc>
              <a:defRPr sz="4050">
                <a:solidFill>
                  <a:schemeClr val="bg1"/>
                </a:solidFill>
              </a:defRPr>
            </a:lvl1pPr>
          </a:lstStyle>
          <a:p>
            <a:r>
              <a:rPr lang="en-US"/>
              <a:t>Click to edit Master title style</a:t>
            </a:r>
          </a:p>
        </p:txBody>
      </p:sp>
      <p:sp>
        <p:nvSpPr>
          <p:cNvPr id="15" name="Text Placeholder 7"/>
          <p:cNvSpPr>
            <a:spLocks noGrp="1"/>
          </p:cNvSpPr>
          <p:nvPr>
            <p:ph type="body" sz="quarter" idx="12"/>
          </p:nvPr>
        </p:nvSpPr>
        <p:spPr bwMode="gray">
          <a:xfrm>
            <a:off x="2327673" y="384124"/>
            <a:ext cx="3587353" cy="170079"/>
          </a:xfrm>
          <a:prstGeom prst="rect">
            <a:avLst/>
          </a:prstGeom>
        </p:spPr>
        <p:txBody>
          <a:bodyPr wrap="none"/>
          <a:lstStyle>
            <a:lvl1pPr marL="0" indent="0" algn="r">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682965127"/>
      </p:ext>
    </p:extLst>
  </p:cSld>
  <p:clrMapOvr>
    <a:masterClrMapping/>
  </p:clrMapOvr>
  <p:transition spd="med">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Agenda White">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65A99E-4D46-FE6E-C80D-47C5532724A9}"/>
              </a:ext>
            </a:extLst>
          </p:cNvPr>
          <p:cNvSpPr txBox="1"/>
          <p:nvPr userDrawn="1"/>
        </p:nvSpPr>
        <p:spPr>
          <a:xfrm rot="5400000">
            <a:off x="6593960" y="2053117"/>
            <a:ext cx="3432030" cy="1169872"/>
          </a:xfrm>
          <a:prstGeom prst="rect">
            <a:avLst/>
          </a:prstGeom>
          <a:noFill/>
          <a:effectLst/>
        </p:spPr>
        <p:txBody>
          <a:bodyPr wrap="none" lIns="0" tIns="0" rIns="0" bIns="0">
            <a:spAutoFit/>
          </a:bodyPr>
          <a:lstStyle/>
          <a:p>
            <a:pPr algn="ctr">
              <a:lnSpc>
                <a:spcPct val="87000"/>
              </a:lnSpc>
              <a:defRPr/>
            </a:pPr>
            <a:r>
              <a:rPr lang="en-US" sz="8738">
                <a:solidFill>
                  <a:schemeClr val="accent6">
                    <a:lumMod val="40000"/>
                    <a:lumOff val="60000"/>
                  </a:schemeClr>
                </a:solidFill>
                <a:effectLst>
                  <a:innerShdw blurRad="38100" dist="25400" dir="8100000">
                    <a:prstClr val="black">
                      <a:alpha val="50000"/>
                    </a:prstClr>
                  </a:innerShdw>
                </a:effectLst>
              </a:rPr>
              <a:t>Agenda</a:t>
            </a:r>
          </a:p>
        </p:txBody>
      </p:sp>
      <p:sp>
        <p:nvSpPr>
          <p:cNvPr id="7" name="Content Placeholder 19"/>
          <p:cNvSpPr>
            <a:spLocks noGrp="1"/>
          </p:cNvSpPr>
          <p:nvPr>
            <p:ph sz="quarter" idx="10"/>
          </p:nvPr>
        </p:nvSpPr>
        <p:spPr>
          <a:xfrm>
            <a:off x="583405" y="718090"/>
            <a:ext cx="6940154" cy="3989834"/>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0" indent="0">
              <a:lnSpc>
                <a:spcPct val="107000"/>
              </a:lnSpc>
              <a:spcBef>
                <a:spcPts val="0"/>
              </a:spcBef>
              <a:spcAft>
                <a:spcPts val="1350"/>
              </a:spcAft>
              <a:buClr>
                <a:schemeClr val="bg1"/>
              </a:buClr>
              <a:buFont typeface="+mj-lt"/>
              <a:buNone/>
              <a:defRPr sz="4050">
                <a:solidFill>
                  <a:schemeClr val="bg1"/>
                </a:solidFill>
              </a:defRPr>
            </a:lvl2pPr>
            <a:lvl3pPr marL="257175" indent="-257175">
              <a:lnSpc>
                <a:spcPct val="107000"/>
              </a:lnSpc>
              <a:spcBef>
                <a:spcPts val="0"/>
              </a:spcBef>
              <a:spcAft>
                <a:spcPts val="1350"/>
              </a:spcAft>
              <a:buClr>
                <a:schemeClr val="bg1"/>
              </a:buClr>
              <a:buFont typeface="+mj-lt"/>
              <a:buAutoNum type="arabicPeriod"/>
              <a:defRPr sz="4050">
                <a:solidFill>
                  <a:schemeClr val="bg1"/>
                </a:solidFill>
              </a:defRPr>
            </a:lvl3pPr>
            <a:lvl4pPr marL="257175" indent="-257175">
              <a:lnSpc>
                <a:spcPct val="107000"/>
              </a:lnSpc>
              <a:spcBef>
                <a:spcPts val="0"/>
              </a:spcBef>
              <a:spcAft>
                <a:spcPts val="1350"/>
              </a:spcAft>
              <a:buClr>
                <a:schemeClr val="bg1"/>
              </a:buClr>
              <a:buFont typeface="+mj-lt"/>
              <a:buAutoNum type="arabicPeriod"/>
              <a:defRPr sz="4050">
                <a:solidFill>
                  <a:schemeClr val="bg1"/>
                </a:solidFill>
              </a:defRPr>
            </a:lvl4pPr>
            <a:lvl5pPr marL="257175" indent="-257175">
              <a:lnSpc>
                <a:spcPct val="107000"/>
              </a:lnSpc>
              <a:spcBef>
                <a:spcPts val="0"/>
              </a:spcBef>
              <a:spcAft>
                <a:spcPts val="1350"/>
              </a:spcAft>
              <a:buClr>
                <a:schemeClr val="bg1"/>
              </a:buClr>
              <a:buFont typeface="+mj-lt"/>
              <a:buAutoNum type="arabicPeriod"/>
              <a:defRPr sz="405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117434880"/>
      </p:ext>
    </p:extLst>
  </p:cSld>
  <p:clrMapOvr>
    <a:masterClrMapping/>
  </p:clrMapOvr>
  <p:transition spd="med">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Agenda Nickel">
    <p:bg>
      <p:bgPr>
        <a:solidFill>
          <a:srgbClr val="DEE3E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EA8AF9-175A-D6EE-4846-EB743AE8E425}"/>
              </a:ext>
            </a:extLst>
          </p:cNvPr>
          <p:cNvSpPr txBox="1"/>
          <p:nvPr userDrawn="1"/>
        </p:nvSpPr>
        <p:spPr>
          <a:xfrm rot="5400000">
            <a:off x="6593960" y="2053117"/>
            <a:ext cx="3432030" cy="1169872"/>
          </a:xfrm>
          <a:prstGeom prst="rect">
            <a:avLst/>
          </a:prstGeom>
          <a:noFill/>
          <a:effectLst/>
        </p:spPr>
        <p:txBody>
          <a:bodyPr wrap="none" lIns="0" tIns="0" rIns="0" bIns="0">
            <a:spAutoFit/>
          </a:bodyPr>
          <a:lstStyle/>
          <a:p>
            <a:pPr algn="ctr">
              <a:lnSpc>
                <a:spcPct val="87000"/>
              </a:lnSpc>
              <a:defRPr/>
            </a:pPr>
            <a:r>
              <a:rPr lang="en-US" sz="8738">
                <a:solidFill>
                  <a:schemeClr val="accent6">
                    <a:lumMod val="60000"/>
                    <a:lumOff val="40000"/>
                  </a:schemeClr>
                </a:solidFill>
                <a:effectLst>
                  <a:innerShdw blurRad="38100" dist="25400" dir="8100000">
                    <a:prstClr val="black">
                      <a:alpha val="50000"/>
                    </a:prstClr>
                  </a:innerShdw>
                </a:effectLst>
              </a:rPr>
              <a:t>Agenda</a:t>
            </a:r>
          </a:p>
        </p:txBody>
      </p:sp>
      <p:sp>
        <p:nvSpPr>
          <p:cNvPr id="7" name="Content Placeholder 19"/>
          <p:cNvSpPr>
            <a:spLocks noGrp="1"/>
          </p:cNvSpPr>
          <p:nvPr>
            <p:ph sz="quarter" idx="10"/>
          </p:nvPr>
        </p:nvSpPr>
        <p:spPr>
          <a:xfrm>
            <a:off x="583405" y="718090"/>
            <a:ext cx="6940154" cy="3989834"/>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0" indent="0">
              <a:lnSpc>
                <a:spcPct val="107000"/>
              </a:lnSpc>
              <a:spcBef>
                <a:spcPts val="0"/>
              </a:spcBef>
              <a:spcAft>
                <a:spcPts val="1350"/>
              </a:spcAft>
              <a:buClr>
                <a:schemeClr val="bg1"/>
              </a:buClr>
              <a:buFont typeface="+mj-lt"/>
              <a:buNone/>
              <a:defRPr sz="4050">
                <a:solidFill>
                  <a:schemeClr val="bg1"/>
                </a:solidFill>
              </a:defRPr>
            </a:lvl2pPr>
            <a:lvl3pPr marL="257175" indent="-257175">
              <a:lnSpc>
                <a:spcPct val="107000"/>
              </a:lnSpc>
              <a:spcBef>
                <a:spcPts val="0"/>
              </a:spcBef>
              <a:spcAft>
                <a:spcPts val="1350"/>
              </a:spcAft>
              <a:buClr>
                <a:schemeClr val="bg1"/>
              </a:buClr>
              <a:buFont typeface="+mj-lt"/>
              <a:buAutoNum type="arabicPeriod"/>
              <a:defRPr sz="4050">
                <a:solidFill>
                  <a:schemeClr val="bg1"/>
                </a:solidFill>
              </a:defRPr>
            </a:lvl3pPr>
            <a:lvl4pPr marL="257175" indent="-257175">
              <a:lnSpc>
                <a:spcPct val="107000"/>
              </a:lnSpc>
              <a:spcBef>
                <a:spcPts val="0"/>
              </a:spcBef>
              <a:spcAft>
                <a:spcPts val="1350"/>
              </a:spcAft>
              <a:buClr>
                <a:schemeClr val="bg1"/>
              </a:buClr>
              <a:buFont typeface="+mj-lt"/>
              <a:buAutoNum type="arabicPeriod"/>
              <a:defRPr sz="4050">
                <a:solidFill>
                  <a:schemeClr val="bg1"/>
                </a:solidFill>
              </a:defRPr>
            </a:lvl4pPr>
            <a:lvl5pPr marL="257175" indent="-257175">
              <a:lnSpc>
                <a:spcPct val="107000"/>
              </a:lnSpc>
              <a:spcBef>
                <a:spcPts val="0"/>
              </a:spcBef>
              <a:spcAft>
                <a:spcPts val="1350"/>
              </a:spcAft>
              <a:buClr>
                <a:schemeClr val="bg1"/>
              </a:buClr>
              <a:buFont typeface="+mj-lt"/>
              <a:buAutoNum type="arabicPeriod"/>
              <a:defRPr sz="405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316353849"/>
      </p:ext>
    </p:extLst>
  </p:cSld>
  <p:clrMapOvr>
    <a:masterClrMapping/>
  </p:clrMapOvr>
  <p:transition spd="med">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Agenda Blue">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9318F0-F821-B475-7D02-85BD50B2CF6C}"/>
              </a:ext>
            </a:extLst>
          </p:cNvPr>
          <p:cNvSpPr txBox="1"/>
          <p:nvPr userDrawn="1"/>
        </p:nvSpPr>
        <p:spPr>
          <a:xfrm rot="5400000">
            <a:off x="6593960" y="2053117"/>
            <a:ext cx="3432030" cy="1169872"/>
          </a:xfrm>
          <a:prstGeom prst="rect">
            <a:avLst/>
          </a:prstGeom>
          <a:noFill/>
          <a:effectLst/>
        </p:spPr>
        <p:txBody>
          <a:bodyPr wrap="none" lIns="0" tIns="0" rIns="0" bIns="0">
            <a:spAutoFit/>
          </a:bodyPr>
          <a:lstStyle/>
          <a:p>
            <a:pPr algn="ctr">
              <a:lnSpc>
                <a:spcPct val="87000"/>
              </a:lnSpc>
              <a:defRPr/>
            </a:pPr>
            <a:r>
              <a:rPr lang="en-US" sz="8738">
                <a:solidFill>
                  <a:srgbClr val="214ACD"/>
                </a:solidFill>
                <a:effectLst>
                  <a:innerShdw blurRad="38100" dist="25400" dir="8100000">
                    <a:prstClr val="black">
                      <a:alpha val="50000"/>
                    </a:prstClr>
                  </a:innerShdw>
                </a:effectLst>
              </a:rPr>
              <a:t>Agenda</a:t>
            </a:r>
          </a:p>
        </p:txBody>
      </p:sp>
      <p:sp>
        <p:nvSpPr>
          <p:cNvPr id="8" name="Content Placeholder 19"/>
          <p:cNvSpPr>
            <a:spLocks noGrp="1"/>
          </p:cNvSpPr>
          <p:nvPr>
            <p:ph sz="quarter" idx="10"/>
          </p:nvPr>
        </p:nvSpPr>
        <p:spPr>
          <a:xfrm>
            <a:off x="583405" y="718090"/>
            <a:ext cx="6940154" cy="3989834"/>
          </a:xfrm>
          <a:prstGeom prst="rect">
            <a:avLst/>
          </a:prstGeom>
        </p:spPr>
        <p:txBody>
          <a:bodyPr>
            <a:normAutofit/>
          </a:bodyPr>
          <a:lstStyle>
            <a:lvl1pPr marL="685800" indent="-685800">
              <a:lnSpc>
                <a:spcPct val="90000"/>
              </a:lnSpc>
              <a:spcBef>
                <a:spcPts val="0"/>
              </a:spcBef>
              <a:spcAft>
                <a:spcPts val="675"/>
              </a:spcAft>
              <a:buClr>
                <a:schemeClr val="bg1"/>
              </a:buClr>
              <a:buFont typeface="+mj-lt"/>
              <a:buAutoNum type="arabicPeriod"/>
              <a:defRPr sz="4050">
                <a:solidFill>
                  <a:schemeClr val="bg1"/>
                </a:solidFill>
              </a:defRPr>
            </a:lvl1pPr>
            <a:lvl2pPr marL="0" indent="0">
              <a:lnSpc>
                <a:spcPct val="107000"/>
              </a:lnSpc>
              <a:spcBef>
                <a:spcPts val="0"/>
              </a:spcBef>
              <a:spcAft>
                <a:spcPts val="1350"/>
              </a:spcAft>
              <a:buClr>
                <a:schemeClr val="bg1"/>
              </a:buClr>
              <a:buFont typeface="+mj-lt"/>
              <a:buNone/>
              <a:defRPr sz="4050">
                <a:solidFill>
                  <a:schemeClr val="bg1"/>
                </a:solidFill>
              </a:defRPr>
            </a:lvl2pPr>
            <a:lvl3pPr marL="257175" indent="-257175">
              <a:lnSpc>
                <a:spcPct val="107000"/>
              </a:lnSpc>
              <a:spcBef>
                <a:spcPts val="0"/>
              </a:spcBef>
              <a:spcAft>
                <a:spcPts val="1350"/>
              </a:spcAft>
              <a:buClr>
                <a:schemeClr val="bg1"/>
              </a:buClr>
              <a:buFont typeface="+mj-lt"/>
              <a:buAutoNum type="arabicPeriod"/>
              <a:defRPr sz="4050">
                <a:solidFill>
                  <a:schemeClr val="bg1"/>
                </a:solidFill>
              </a:defRPr>
            </a:lvl3pPr>
            <a:lvl4pPr marL="257175" indent="-257175">
              <a:lnSpc>
                <a:spcPct val="107000"/>
              </a:lnSpc>
              <a:spcBef>
                <a:spcPts val="0"/>
              </a:spcBef>
              <a:spcAft>
                <a:spcPts val="1350"/>
              </a:spcAft>
              <a:buClr>
                <a:schemeClr val="bg1"/>
              </a:buClr>
              <a:buFont typeface="+mj-lt"/>
              <a:buAutoNum type="arabicPeriod"/>
              <a:defRPr sz="4050">
                <a:solidFill>
                  <a:schemeClr val="bg1"/>
                </a:solidFill>
              </a:defRPr>
            </a:lvl4pPr>
            <a:lvl5pPr marL="257175" indent="-257175">
              <a:lnSpc>
                <a:spcPct val="107000"/>
              </a:lnSpc>
              <a:spcBef>
                <a:spcPts val="0"/>
              </a:spcBef>
              <a:spcAft>
                <a:spcPts val="1350"/>
              </a:spcAft>
              <a:buClr>
                <a:schemeClr val="bg1"/>
              </a:buClr>
              <a:buFont typeface="+mj-lt"/>
              <a:buAutoNum type="arabicPeriod"/>
              <a:defRPr sz="405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925993355"/>
      </p:ext>
    </p:extLst>
  </p:cSld>
  <p:clrMapOvr>
    <a:masterClrMapping/>
  </p:clrMapOvr>
  <p:transition spd="med">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Agenda Gun Metal">
    <p:bg>
      <p:bgPr>
        <a:solidFill>
          <a:srgbClr val="4A5A7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0CA406-E5C6-D6E1-856E-F3327619213E}"/>
              </a:ext>
            </a:extLst>
          </p:cNvPr>
          <p:cNvSpPr txBox="1"/>
          <p:nvPr userDrawn="1"/>
        </p:nvSpPr>
        <p:spPr>
          <a:xfrm rot="5400000">
            <a:off x="6593960" y="2053117"/>
            <a:ext cx="3432030" cy="1169872"/>
          </a:xfrm>
          <a:prstGeom prst="rect">
            <a:avLst/>
          </a:prstGeom>
          <a:noFill/>
          <a:effectLst/>
        </p:spPr>
        <p:txBody>
          <a:bodyPr wrap="none" lIns="0" tIns="0" rIns="0" bIns="0">
            <a:spAutoFit/>
          </a:bodyPr>
          <a:lstStyle/>
          <a:p>
            <a:pPr algn="ctr">
              <a:lnSpc>
                <a:spcPct val="87000"/>
              </a:lnSpc>
              <a:defRPr/>
            </a:pPr>
            <a:r>
              <a:rPr lang="en-US" sz="8738">
                <a:solidFill>
                  <a:srgbClr val="36445C"/>
                </a:solidFill>
                <a:effectLst>
                  <a:innerShdw blurRad="38100" dist="25400" dir="8100000">
                    <a:prstClr val="black">
                      <a:alpha val="50000"/>
                    </a:prstClr>
                  </a:innerShdw>
                </a:effectLst>
              </a:rPr>
              <a:t>Agenda</a:t>
            </a:r>
          </a:p>
        </p:txBody>
      </p:sp>
      <p:sp>
        <p:nvSpPr>
          <p:cNvPr id="6" name="Content Placeholder 19"/>
          <p:cNvSpPr>
            <a:spLocks noGrp="1"/>
          </p:cNvSpPr>
          <p:nvPr>
            <p:ph sz="quarter" idx="10"/>
          </p:nvPr>
        </p:nvSpPr>
        <p:spPr>
          <a:xfrm>
            <a:off x="583405" y="718090"/>
            <a:ext cx="6940154" cy="3989834"/>
          </a:xfrm>
          <a:prstGeom prst="rect">
            <a:avLst/>
          </a:prstGeom>
        </p:spPr>
        <p:txBody>
          <a:bodyPr>
            <a:normAutofit/>
          </a:bodyPr>
          <a:lstStyle>
            <a:lvl1pPr marL="685800" indent="-685800">
              <a:lnSpc>
                <a:spcPct val="90000"/>
              </a:lnSpc>
              <a:spcBef>
                <a:spcPts val="0"/>
              </a:spcBef>
              <a:spcAft>
                <a:spcPts val="675"/>
              </a:spcAft>
              <a:buClr>
                <a:schemeClr val="bg1"/>
              </a:buClr>
              <a:buFont typeface="+mj-lt"/>
              <a:buAutoNum type="arabicPeriod"/>
              <a:defRPr sz="4050">
                <a:solidFill>
                  <a:schemeClr val="bg1"/>
                </a:solidFill>
              </a:defRPr>
            </a:lvl1pPr>
            <a:lvl2pPr marL="0" indent="0">
              <a:lnSpc>
                <a:spcPct val="107000"/>
              </a:lnSpc>
              <a:spcBef>
                <a:spcPts val="0"/>
              </a:spcBef>
              <a:spcAft>
                <a:spcPts val="1350"/>
              </a:spcAft>
              <a:buClr>
                <a:schemeClr val="bg1"/>
              </a:buClr>
              <a:buFont typeface="+mj-lt"/>
              <a:buNone/>
              <a:defRPr sz="4050">
                <a:solidFill>
                  <a:schemeClr val="bg1"/>
                </a:solidFill>
              </a:defRPr>
            </a:lvl2pPr>
            <a:lvl3pPr marL="257175" indent="-257175">
              <a:lnSpc>
                <a:spcPct val="107000"/>
              </a:lnSpc>
              <a:spcBef>
                <a:spcPts val="0"/>
              </a:spcBef>
              <a:spcAft>
                <a:spcPts val="1350"/>
              </a:spcAft>
              <a:buClr>
                <a:schemeClr val="bg1"/>
              </a:buClr>
              <a:buFont typeface="+mj-lt"/>
              <a:buAutoNum type="arabicPeriod"/>
              <a:defRPr sz="4050">
                <a:solidFill>
                  <a:schemeClr val="bg1"/>
                </a:solidFill>
              </a:defRPr>
            </a:lvl3pPr>
            <a:lvl4pPr marL="257175" indent="-257175">
              <a:lnSpc>
                <a:spcPct val="107000"/>
              </a:lnSpc>
              <a:spcBef>
                <a:spcPts val="0"/>
              </a:spcBef>
              <a:spcAft>
                <a:spcPts val="1350"/>
              </a:spcAft>
              <a:buClr>
                <a:schemeClr val="bg1"/>
              </a:buClr>
              <a:buFont typeface="+mj-lt"/>
              <a:buAutoNum type="arabicPeriod"/>
              <a:defRPr sz="4050">
                <a:solidFill>
                  <a:schemeClr val="bg1"/>
                </a:solidFill>
              </a:defRPr>
            </a:lvl4pPr>
            <a:lvl5pPr marL="257175" indent="-257175">
              <a:lnSpc>
                <a:spcPct val="107000"/>
              </a:lnSpc>
              <a:spcBef>
                <a:spcPts val="0"/>
              </a:spcBef>
              <a:spcAft>
                <a:spcPts val="1350"/>
              </a:spcAft>
              <a:buClr>
                <a:schemeClr val="bg1"/>
              </a:buClr>
              <a:buFont typeface="+mj-lt"/>
              <a:buAutoNum type="arabicPeriod"/>
              <a:defRPr sz="405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948273925"/>
      </p:ext>
    </p:extLst>
  </p:cSld>
  <p:clrMapOvr>
    <a:masterClrMapping/>
  </p:clrMapOvr>
  <p:transition spd="med">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Agenda Midnight">
    <p:bg>
      <p:bgPr>
        <a:solidFill>
          <a:schemeClr val="tx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CD9646-7371-CB6C-B0ED-E0322BAA35A9}"/>
              </a:ext>
            </a:extLst>
          </p:cNvPr>
          <p:cNvSpPr txBox="1"/>
          <p:nvPr userDrawn="1"/>
        </p:nvSpPr>
        <p:spPr>
          <a:xfrm rot="5400000">
            <a:off x="6593960" y="2053117"/>
            <a:ext cx="3432030" cy="1169872"/>
          </a:xfrm>
          <a:prstGeom prst="rect">
            <a:avLst/>
          </a:prstGeom>
          <a:noFill/>
          <a:effectLst/>
        </p:spPr>
        <p:txBody>
          <a:bodyPr wrap="none" lIns="0" tIns="0" rIns="0" bIns="0">
            <a:spAutoFit/>
          </a:bodyPr>
          <a:lstStyle/>
          <a:p>
            <a:pPr algn="ctr">
              <a:lnSpc>
                <a:spcPct val="87000"/>
              </a:lnSpc>
              <a:defRPr/>
            </a:pPr>
            <a:r>
              <a:rPr lang="en-US" sz="8738">
                <a:solidFill>
                  <a:schemeClr val="accent6">
                    <a:lumMod val="50000"/>
                  </a:schemeClr>
                </a:solidFill>
                <a:effectLst>
                  <a:innerShdw blurRad="38100" dist="25400" dir="8100000">
                    <a:prstClr val="black">
                      <a:alpha val="50000"/>
                    </a:prstClr>
                  </a:innerShdw>
                </a:effectLst>
              </a:rPr>
              <a:t>Agenda</a:t>
            </a:r>
          </a:p>
        </p:txBody>
      </p:sp>
      <p:sp>
        <p:nvSpPr>
          <p:cNvPr id="8" name="Content Placeholder 19"/>
          <p:cNvSpPr>
            <a:spLocks noGrp="1"/>
          </p:cNvSpPr>
          <p:nvPr>
            <p:ph sz="quarter" idx="10"/>
          </p:nvPr>
        </p:nvSpPr>
        <p:spPr>
          <a:xfrm>
            <a:off x="583405" y="718090"/>
            <a:ext cx="6940154" cy="3989834"/>
          </a:xfrm>
          <a:prstGeom prst="rect">
            <a:avLst/>
          </a:prstGeom>
        </p:spPr>
        <p:txBody>
          <a:bodyPr>
            <a:normAutofit/>
          </a:bodyPr>
          <a:lstStyle>
            <a:lvl1pPr marL="685800" indent="-685800">
              <a:lnSpc>
                <a:spcPct val="90000"/>
              </a:lnSpc>
              <a:spcBef>
                <a:spcPts val="0"/>
              </a:spcBef>
              <a:spcAft>
                <a:spcPts val="675"/>
              </a:spcAft>
              <a:buClr>
                <a:schemeClr val="bg1"/>
              </a:buClr>
              <a:buFont typeface="+mj-lt"/>
              <a:buAutoNum type="arabicPeriod"/>
              <a:defRPr sz="4050">
                <a:solidFill>
                  <a:schemeClr val="bg1"/>
                </a:solidFill>
              </a:defRPr>
            </a:lvl1pPr>
            <a:lvl2pPr marL="0" indent="0">
              <a:lnSpc>
                <a:spcPct val="107000"/>
              </a:lnSpc>
              <a:spcBef>
                <a:spcPts val="0"/>
              </a:spcBef>
              <a:spcAft>
                <a:spcPts val="1350"/>
              </a:spcAft>
              <a:buClr>
                <a:schemeClr val="bg1"/>
              </a:buClr>
              <a:buFont typeface="+mj-lt"/>
              <a:buNone/>
              <a:defRPr sz="4050">
                <a:solidFill>
                  <a:schemeClr val="bg1"/>
                </a:solidFill>
              </a:defRPr>
            </a:lvl2pPr>
            <a:lvl3pPr marL="257175" indent="-257175">
              <a:lnSpc>
                <a:spcPct val="107000"/>
              </a:lnSpc>
              <a:spcBef>
                <a:spcPts val="0"/>
              </a:spcBef>
              <a:spcAft>
                <a:spcPts val="1350"/>
              </a:spcAft>
              <a:buClr>
                <a:schemeClr val="bg1"/>
              </a:buClr>
              <a:buFont typeface="+mj-lt"/>
              <a:buAutoNum type="arabicPeriod"/>
              <a:defRPr sz="4050">
                <a:solidFill>
                  <a:schemeClr val="bg1"/>
                </a:solidFill>
              </a:defRPr>
            </a:lvl3pPr>
            <a:lvl4pPr marL="257175" indent="-257175">
              <a:lnSpc>
                <a:spcPct val="107000"/>
              </a:lnSpc>
              <a:spcBef>
                <a:spcPts val="0"/>
              </a:spcBef>
              <a:spcAft>
                <a:spcPts val="1350"/>
              </a:spcAft>
              <a:buClr>
                <a:schemeClr val="bg1"/>
              </a:buClr>
              <a:buFont typeface="+mj-lt"/>
              <a:buAutoNum type="arabicPeriod"/>
              <a:defRPr sz="4050">
                <a:solidFill>
                  <a:schemeClr val="bg1"/>
                </a:solidFill>
              </a:defRPr>
            </a:lvl4pPr>
            <a:lvl5pPr marL="257175" indent="-257175">
              <a:lnSpc>
                <a:spcPct val="107000"/>
              </a:lnSpc>
              <a:spcBef>
                <a:spcPts val="0"/>
              </a:spcBef>
              <a:spcAft>
                <a:spcPts val="1350"/>
              </a:spcAft>
              <a:buClr>
                <a:schemeClr val="bg1"/>
              </a:buClr>
              <a:buFont typeface="+mj-lt"/>
              <a:buAutoNum type="arabicPeriod"/>
              <a:defRPr sz="405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041938462"/>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and Centre-Middle Content (with logo)">
    <p:spTree>
      <p:nvGrpSpPr>
        <p:cNvPr id="1" name=""/>
        <p:cNvGrpSpPr/>
        <p:nvPr/>
      </p:nvGrpSpPr>
      <p:grpSpPr>
        <a:xfrm>
          <a:off x="0" y="0"/>
          <a:ext cx="0" cy="0"/>
          <a:chOff x="0" y="0"/>
          <a:chExt cx="0" cy="0"/>
        </a:xfrm>
      </p:grpSpPr>
      <p:pic>
        <p:nvPicPr>
          <p:cNvPr id="2" name="Picture 3" descr="A picture containing vector graphics&#10;&#10;Description automatically generated">
            <a:extLst>
              <a:ext uri="{FF2B5EF4-FFF2-40B4-BE49-F238E27FC236}">
                <a16:creationId xmlns:a16="http://schemas.microsoft.com/office/drawing/2014/main" id="{3DCCBD0C-731D-012E-EDAE-4E772001E31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02613" y="4637088"/>
            <a:ext cx="793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264025"/>
            <a:ext cx="8229600" cy="2931458"/>
          </a:xfrm>
        </p:spPr>
        <p:txBody>
          <a:bodyPr/>
          <a:lstStyle>
            <a:lvl1pPr>
              <a:buClr>
                <a:schemeClr val="tx2"/>
              </a:buClr>
              <a:defRPr sz="2400">
                <a:solidFill>
                  <a:schemeClr val="tx1">
                    <a:lumMod val="75000"/>
                    <a:lumOff val="25000"/>
                  </a:schemeClr>
                </a:solidFill>
              </a:defRPr>
            </a:lvl1pPr>
            <a:lvl2pPr>
              <a:buClr>
                <a:schemeClr val="tx2"/>
              </a:buClr>
              <a:defRPr sz="2000">
                <a:solidFill>
                  <a:schemeClr val="tx1">
                    <a:lumMod val="75000"/>
                    <a:lumOff val="25000"/>
                  </a:schemeClr>
                </a:solidFill>
              </a:defRPr>
            </a:lvl2pPr>
            <a:lvl3pPr>
              <a:buClr>
                <a:schemeClr val="tx2"/>
              </a:buClr>
              <a:defRPr sz="2000">
                <a:solidFill>
                  <a:schemeClr val="tx1">
                    <a:lumMod val="75000"/>
                    <a:lumOff val="25000"/>
                  </a:schemeClr>
                </a:solidFill>
              </a:defRPr>
            </a:lvl3pPr>
            <a:lvl4pPr>
              <a:buClr>
                <a:schemeClr val="tx2"/>
              </a:buClr>
              <a:defRPr>
                <a:solidFill>
                  <a:schemeClr val="tx1">
                    <a:lumMod val="75000"/>
                    <a:lumOff val="25000"/>
                  </a:schemeClr>
                </a:solidFill>
              </a:defRPr>
            </a:lvl4pPr>
            <a:lvl5pPr>
              <a:buClr>
                <a:schemeClr val="tx2"/>
              </a:buClr>
              <a:defRPr>
                <a:solidFill>
                  <a:schemeClr val="tx1">
                    <a:lumMod val="75000"/>
                    <a:lumOff val="25000"/>
                  </a:schemeClr>
                </a:solidFill>
              </a:defRPr>
            </a:lvl5pPr>
          </a:lstStyle>
          <a:p>
            <a:pPr lvl="0"/>
            <a:r>
              <a:rPr lang="en-US"/>
              <a:t>Click to edit Master text styles</a:t>
            </a:r>
          </a:p>
        </p:txBody>
      </p:sp>
      <p:sp>
        <p:nvSpPr>
          <p:cNvPr id="4" name="Title 3"/>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62188022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Agenda 2 White">
    <p:bg>
      <p:bgPr>
        <a:solidFill>
          <a:srgbClr val="FFFFFF"/>
        </a:solidFill>
        <a:effectLst/>
      </p:bgPr>
    </p:bg>
    <p:spTree>
      <p:nvGrpSpPr>
        <p:cNvPr id="1" name=""/>
        <p:cNvGrpSpPr/>
        <p:nvPr/>
      </p:nvGrpSpPr>
      <p:grpSpPr>
        <a:xfrm>
          <a:off x="0" y="0"/>
          <a:ext cx="0" cy="0"/>
          <a:chOff x="0" y="0"/>
          <a:chExt cx="0" cy="0"/>
        </a:xfrm>
      </p:grpSpPr>
      <p:sp>
        <p:nvSpPr>
          <p:cNvPr id="2" name="Rectangle: Single Corner Rounded 55">
            <a:extLst>
              <a:ext uri="{FF2B5EF4-FFF2-40B4-BE49-F238E27FC236}">
                <a16:creationId xmlns:a16="http://schemas.microsoft.com/office/drawing/2014/main" id="{5EBA2AD8-1F79-229C-8DAA-5F7F58F65369}"/>
              </a:ext>
            </a:extLst>
          </p:cNvPr>
          <p:cNvSpPr/>
          <p:nvPr userDrawn="1"/>
        </p:nvSpPr>
        <p:spPr bwMode="gray">
          <a:xfrm>
            <a:off x="-85725" y="-95252"/>
            <a:ext cx="730028" cy="4861562"/>
          </a:xfrm>
          <a:prstGeom prst="roundRect">
            <a:avLst>
              <a:gd name="adj" fmla="val 8455"/>
            </a:avLst>
          </a:prstGeom>
          <a:solidFill>
            <a:schemeClr val="bg1"/>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5" name="Content Placeholder 18"/>
          <p:cNvSpPr>
            <a:spLocks noGrp="1"/>
          </p:cNvSpPr>
          <p:nvPr>
            <p:ph sz="quarter" idx="10"/>
          </p:nvPr>
        </p:nvSpPr>
        <p:spPr>
          <a:xfrm>
            <a:off x="1375002" y="761368"/>
            <a:ext cx="6861742" cy="4004942"/>
          </a:xfrm>
          <a:prstGeom prst="rect">
            <a:avLst/>
          </a:prstGeom>
        </p:spPr>
        <p:txBody>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p:cNvSpPr>
            <a:spLocks noGrp="1"/>
          </p:cNvSpPr>
          <p:nvPr>
            <p:ph type="title"/>
          </p:nvPr>
        </p:nvSpPr>
        <p:spPr>
          <a:xfrm rot="5400000">
            <a:off x="-1854735" y="2255790"/>
            <a:ext cx="4262102" cy="271469"/>
          </a:xfrm>
        </p:spPr>
        <p:txBody>
          <a:bodyPr/>
          <a:lstStyle>
            <a:lvl1pPr>
              <a:defRPr sz="2100">
                <a:solidFill>
                  <a:schemeClr val="tx2"/>
                </a:solidFill>
              </a:defRPr>
            </a:lvl1pPr>
          </a:lstStyle>
          <a:p>
            <a:r>
              <a:rPr lang="en-US"/>
              <a:t>Click to edit Master title style</a:t>
            </a:r>
          </a:p>
        </p:txBody>
      </p:sp>
    </p:spTree>
    <p:extLst>
      <p:ext uri="{BB962C8B-B14F-4D97-AF65-F5344CB8AC3E}">
        <p14:creationId xmlns:p14="http://schemas.microsoft.com/office/powerpoint/2010/main" val="298419659"/>
      </p:ext>
    </p:extLst>
  </p:cSld>
  <p:clrMapOvr>
    <a:masterClrMapping/>
  </p:clrMapOvr>
  <p:transition spd="med">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Agenda 2 Nickel">
    <p:bg>
      <p:bgPr>
        <a:solidFill>
          <a:srgbClr val="FFFFFF"/>
        </a:solidFill>
        <a:effectLst/>
      </p:bgPr>
    </p:bg>
    <p:spTree>
      <p:nvGrpSpPr>
        <p:cNvPr id="1" name=""/>
        <p:cNvGrpSpPr/>
        <p:nvPr/>
      </p:nvGrpSpPr>
      <p:grpSpPr>
        <a:xfrm>
          <a:off x="0" y="0"/>
          <a:ext cx="0" cy="0"/>
          <a:chOff x="0" y="0"/>
          <a:chExt cx="0" cy="0"/>
        </a:xfrm>
      </p:grpSpPr>
      <p:sp>
        <p:nvSpPr>
          <p:cNvPr id="2" name="Rectangle: Single Corner Rounded 55">
            <a:extLst>
              <a:ext uri="{FF2B5EF4-FFF2-40B4-BE49-F238E27FC236}">
                <a16:creationId xmlns:a16="http://schemas.microsoft.com/office/drawing/2014/main" id="{2E86BC38-D3B7-BEDF-D466-91E77614538C}"/>
              </a:ext>
            </a:extLst>
          </p:cNvPr>
          <p:cNvSpPr/>
          <p:nvPr userDrawn="1"/>
        </p:nvSpPr>
        <p:spPr bwMode="gray">
          <a:xfrm>
            <a:off x="-85725" y="-95252"/>
            <a:ext cx="730028" cy="4861562"/>
          </a:xfrm>
          <a:prstGeom prst="roundRect">
            <a:avLst>
              <a:gd name="adj" fmla="val 8455"/>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5" name="Content Placeholder 18"/>
          <p:cNvSpPr>
            <a:spLocks noGrp="1"/>
          </p:cNvSpPr>
          <p:nvPr>
            <p:ph sz="quarter" idx="10"/>
          </p:nvPr>
        </p:nvSpPr>
        <p:spPr>
          <a:xfrm>
            <a:off x="1375002" y="761368"/>
            <a:ext cx="6861742" cy="4004942"/>
          </a:xfrm>
          <a:prstGeom prst="rect">
            <a:avLst/>
          </a:prstGeom>
        </p:spPr>
        <p:txBody>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p:cNvSpPr>
            <a:spLocks noGrp="1"/>
          </p:cNvSpPr>
          <p:nvPr>
            <p:ph type="title"/>
          </p:nvPr>
        </p:nvSpPr>
        <p:spPr>
          <a:xfrm rot="5400000">
            <a:off x="-1854735" y="2255790"/>
            <a:ext cx="4262102" cy="271469"/>
          </a:xfrm>
        </p:spPr>
        <p:txBody>
          <a:bodyPr/>
          <a:lstStyle>
            <a:lvl1pPr>
              <a:defRPr sz="2100">
                <a:solidFill>
                  <a:schemeClr val="tx2"/>
                </a:solidFill>
              </a:defRPr>
            </a:lvl1pPr>
          </a:lstStyle>
          <a:p>
            <a:r>
              <a:rPr lang="en-US"/>
              <a:t>Click to edit Master title style</a:t>
            </a:r>
          </a:p>
        </p:txBody>
      </p:sp>
    </p:spTree>
    <p:extLst>
      <p:ext uri="{BB962C8B-B14F-4D97-AF65-F5344CB8AC3E}">
        <p14:creationId xmlns:p14="http://schemas.microsoft.com/office/powerpoint/2010/main" val="3312833177"/>
      </p:ext>
    </p:extLst>
  </p:cSld>
  <p:clrMapOvr>
    <a:masterClrMapping/>
  </p:clrMapOvr>
  <p:transition spd="med">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Agenda 2 Blue">
    <p:bg>
      <p:bgPr>
        <a:solidFill>
          <a:srgbClr val="FFFFFF"/>
        </a:solidFill>
        <a:effectLst/>
      </p:bgPr>
    </p:bg>
    <p:spTree>
      <p:nvGrpSpPr>
        <p:cNvPr id="1" name=""/>
        <p:cNvGrpSpPr/>
        <p:nvPr/>
      </p:nvGrpSpPr>
      <p:grpSpPr>
        <a:xfrm>
          <a:off x="0" y="0"/>
          <a:ext cx="0" cy="0"/>
          <a:chOff x="0" y="0"/>
          <a:chExt cx="0" cy="0"/>
        </a:xfrm>
      </p:grpSpPr>
      <p:sp>
        <p:nvSpPr>
          <p:cNvPr id="2" name="Rectangle: Single Corner Rounded 55">
            <a:extLst>
              <a:ext uri="{FF2B5EF4-FFF2-40B4-BE49-F238E27FC236}">
                <a16:creationId xmlns:a16="http://schemas.microsoft.com/office/drawing/2014/main" id="{ACD90B47-B6EA-F80F-AA37-A8C4DE58AAED}"/>
              </a:ext>
            </a:extLst>
          </p:cNvPr>
          <p:cNvSpPr/>
          <p:nvPr userDrawn="1"/>
        </p:nvSpPr>
        <p:spPr bwMode="gray">
          <a:xfrm>
            <a:off x="-85725" y="-95252"/>
            <a:ext cx="730028" cy="4861562"/>
          </a:xfrm>
          <a:prstGeom prst="roundRect">
            <a:avLst>
              <a:gd name="adj" fmla="val 8455"/>
            </a:avLst>
          </a:prstGeom>
          <a:solidFill>
            <a:schemeClr val="accent1"/>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5" name="Content Placeholder 18"/>
          <p:cNvSpPr>
            <a:spLocks noGrp="1"/>
          </p:cNvSpPr>
          <p:nvPr>
            <p:ph sz="quarter" idx="10"/>
          </p:nvPr>
        </p:nvSpPr>
        <p:spPr>
          <a:xfrm>
            <a:off x="1375002" y="761368"/>
            <a:ext cx="6861742" cy="4004942"/>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p:cNvSpPr>
            <a:spLocks noGrp="1"/>
          </p:cNvSpPr>
          <p:nvPr>
            <p:ph type="title"/>
          </p:nvPr>
        </p:nvSpPr>
        <p:spPr>
          <a:xfrm rot="5400000">
            <a:off x="-1854735" y="2255790"/>
            <a:ext cx="4262102" cy="271469"/>
          </a:xfrm>
        </p:spPr>
        <p:txBody>
          <a:bodyPr/>
          <a:lstStyle>
            <a:lvl1pPr>
              <a:defRPr sz="2100">
                <a:solidFill>
                  <a:schemeClr val="bg1"/>
                </a:solidFill>
              </a:defRPr>
            </a:lvl1pPr>
          </a:lstStyle>
          <a:p>
            <a:r>
              <a:rPr lang="en-US"/>
              <a:t>Click to edit Master title style</a:t>
            </a:r>
          </a:p>
        </p:txBody>
      </p:sp>
    </p:spTree>
    <p:extLst>
      <p:ext uri="{BB962C8B-B14F-4D97-AF65-F5344CB8AC3E}">
        <p14:creationId xmlns:p14="http://schemas.microsoft.com/office/powerpoint/2010/main" val="854148913"/>
      </p:ext>
    </p:extLst>
  </p:cSld>
  <p:clrMapOvr>
    <a:masterClrMapping/>
  </p:clrMapOvr>
  <p:transition spd="med">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Agenda 2 Light Blue">
    <p:bg>
      <p:bgPr>
        <a:solidFill>
          <a:srgbClr val="FFFFFF"/>
        </a:solidFill>
        <a:effectLst/>
      </p:bgPr>
    </p:bg>
    <p:spTree>
      <p:nvGrpSpPr>
        <p:cNvPr id="1" name=""/>
        <p:cNvGrpSpPr/>
        <p:nvPr/>
      </p:nvGrpSpPr>
      <p:grpSpPr>
        <a:xfrm>
          <a:off x="0" y="0"/>
          <a:ext cx="0" cy="0"/>
          <a:chOff x="0" y="0"/>
          <a:chExt cx="0" cy="0"/>
        </a:xfrm>
      </p:grpSpPr>
      <p:sp>
        <p:nvSpPr>
          <p:cNvPr id="2" name="Rectangle: Single Corner Rounded 55">
            <a:extLst>
              <a:ext uri="{FF2B5EF4-FFF2-40B4-BE49-F238E27FC236}">
                <a16:creationId xmlns:a16="http://schemas.microsoft.com/office/drawing/2014/main" id="{37FFB716-08D0-CFB0-B563-1D7FD07B8A03}"/>
              </a:ext>
            </a:extLst>
          </p:cNvPr>
          <p:cNvSpPr/>
          <p:nvPr userDrawn="1"/>
        </p:nvSpPr>
        <p:spPr bwMode="gray">
          <a:xfrm>
            <a:off x="-85725" y="-95252"/>
            <a:ext cx="730028" cy="4861562"/>
          </a:xfrm>
          <a:prstGeom prst="roundRect">
            <a:avLst>
              <a:gd name="adj" fmla="val 8455"/>
            </a:avLst>
          </a:prstGeom>
          <a:solidFill>
            <a:schemeClr val="accent2"/>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5" name="Content Placeholder 18"/>
          <p:cNvSpPr>
            <a:spLocks noGrp="1"/>
          </p:cNvSpPr>
          <p:nvPr>
            <p:ph sz="quarter" idx="10"/>
          </p:nvPr>
        </p:nvSpPr>
        <p:spPr>
          <a:xfrm>
            <a:off x="1375002" y="761368"/>
            <a:ext cx="6861742" cy="4004942"/>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p:cNvSpPr>
            <a:spLocks noGrp="1"/>
          </p:cNvSpPr>
          <p:nvPr>
            <p:ph type="title"/>
          </p:nvPr>
        </p:nvSpPr>
        <p:spPr>
          <a:xfrm rot="5400000">
            <a:off x="-1854735" y="2255790"/>
            <a:ext cx="4262102" cy="271469"/>
          </a:xfrm>
        </p:spPr>
        <p:txBody>
          <a:bodyPr/>
          <a:lstStyle>
            <a:lvl1pPr>
              <a:defRPr sz="2100">
                <a:solidFill>
                  <a:schemeClr val="bg1"/>
                </a:solidFill>
              </a:defRPr>
            </a:lvl1pPr>
          </a:lstStyle>
          <a:p>
            <a:r>
              <a:rPr lang="en-US"/>
              <a:t>Click to edit Master title style</a:t>
            </a:r>
          </a:p>
        </p:txBody>
      </p:sp>
    </p:spTree>
    <p:extLst>
      <p:ext uri="{BB962C8B-B14F-4D97-AF65-F5344CB8AC3E}">
        <p14:creationId xmlns:p14="http://schemas.microsoft.com/office/powerpoint/2010/main" val="2657325362"/>
      </p:ext>
    </p:extLst>
  </p:cSld>
  <p:clrMapOvr>
    <a:masterClrMapping/>
  </p:clrMapOvr>
  <p:transition spd="med">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Agenda 2 Teal">
    <p:bg>
      <p:bgPr>
        <a:solidFill>
          <a:srgbClr val="FFFFFF"/>
        </a:solidFill>
        <a:effectLst/>
      </p:bgPr>
    </p:bg>
    <p:spTree>
      <p:nvGrpSpPr>
        <p:cNvPr id="1" name=""/>
        <p:cNvGrpSpPr/>
        <p:nvPr/>
      </p:nvGrpSpPr>
      <p:grpSpPr>
        <a:xfrm>
          <a:off x="0" y="0"/>
          <a:ext cx="0" cy="0"/>
          <a:chOff x="0" y="0"/>
          <a:chExt cx="0" cy="0"/>
        </a:xfrm>
      </p:grpSpPr>
      <p:sp>
        <p:nvSpPr>
          <p:cNvPr id="2" name="Rectangle: Single Corner Rounded 55">
            <a:extLst>
              <a:ext uri="{FF2B5EF4-FFF2-40B4-BE49-F238E27FC236}">
                <a16:creationId xmlns:a16="http://schemas.microsoft.com/office/drawing/2014/main" id="{C2242CC2-B7E2-E328-1317-7CFE35AFC343}"/>
              </a:ext>
            </a:extLst>
          </p:cNvPr>
          <p:cNvSpPr/>
          <p:nvPr userDrawn="1"/>
        </p:nvSpPr>
        <p:spPr bwMode="gray">
          <a:xfrm>
            <a:off x="-85725" y="-95252"/>
            <a:ext cx="730028" cy="4861562"/>
          </a:xfrm>
          <a:prstGeom prst="roundRect">
            <a:avLst>
              <a:gd name="adj" fmla="val 8455"/>
            </a:avLst>
          </a:prstGeom>
          <a:solidFill>
            <a:schemeClr val="accent3"/>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5" name="Content Placeholder 18"/>
          <p:cNvSpPr>
            <a:spLocks noGrp="1"/>
          </p:cNvSpPr>
          <p:nvPr>
            <p:ph sz="quarter" idx="10"/>
          </p:nvPr>
        </p:nvSpPr>
        <p:spPr>
          <a:xfrm>
            <a:off x="1375002" y="761368"/>
            <a:ext cx="6861742" cy="4004942"/>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p:cNvSpPr>
            <a:spLocks noGrp="1"/>
          </p:cNvSpPr>
          <p:nvPr>
            <p:ph type="title"/>
          </p:nvPr>
        </p:nvSpPr>
        <p:spPr>
          <a:xfrm rot="5400000">
            <a:off x="-1854735" y="2255790"/>
            <a:ext cx="4262102" cy="271469"/>
          </a:xfrm>
        </p:spPr>
        <p:txBody>
          <a:bodyPr/>
          <a:lstStyle>
            <a:lvl1pPr>
              <a:defRPr sz="2100">
                <a:solidFill>
                  <a:schemeClr val="bg1"/>
                </a:solidFill>
              </a:defRPr>
            </a:lvl1pPr>
          </a:lstStyle>
          <a:p>
            <a:r>
              <a:rPr lang="en-US"/>
              <a:t>Click to edit Master title style</a:t>
            </a:r>
          </a:p>
        </p:txBody>
      </p:sp>
    </p:spTree>
    <p:extLst>
      <p:ext uri="{BB962C8B-B14F-4D97-AF65-F5344CB8AC3E}">
        <p14:creationId xmlns:p14="http://schemas.microsoft.com/office/powerpoint/2010/main" val="2284908740"/>
      </p:ext>
    </p:extLst>
  </p:cSld>
  <p:clrMapOvr>
    <a:masterClrMapping/>
  </p:clrMapOvr>
  <p:transition spd="med">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Agenda 2 Gun Metal">
    <p:bg>
      <p:bgPr>
        <a:solidFill>
          <a:srgbClr val="FFFFFF"/>
        </a:solidFill>
        <a:effectLst/>
      </p:bgPr>
    </p:bg>
    <p:spTree>
      <p:nvGrpSpPr>
        <p:cNvPr id="1" name=""/>
        <p:cNvGrpSpPr/>
        <p:nvPr/>
      </p:nvGrpSpPr>
      <p:grpSpPr>
        <a:xfrm>
          <a:off x="0" y="0"/>
          <a:ext cx="0" cy="0"/>
          <a:chOff x="0" y="0"/>
          <a:chExt cx="0" cy="0"/>
        </a:xfrm>
      </p:grpSpPr>
      <p:sp>
        <p:nvSpPr>
          <p:cNvPr id="2" name="Rectangle: Single Corner Rounded 55">
            <a:extLst>
              <a:ext uri="{FF2B5EF4-FFF2-40B4-BE49-F238E27FC236}">
                <a16:creationId xmlns:a16="http://schemas.microsoft.com/office/drawing/2014/main" id="{C09D7F6D-3971-CC97-F784-BA11559E45F7}"/>
              </a:ext>
            </a:extLst>
          </p:cNvPr>
          <p:cNvSpPr/>
          <p:nvPr userDrawn="1"/>
        </p:nvSpPr>
        <p:spPr bwMode="gray">
          <a:xfrm>
            <a:off x="-85725" y="-95252"/>
            <a:ext cx="730028" cy="4861562"/>
          </a:xfrm>
          <a:prstGeom prst="roundRect">
            <a:avLst>
              <a:gd name="adj" fmla="val 8455"/>
            </a:avLst>
          </a:prstGeom>
          <a:solidFill>
            <a:schemeClr val="accent5"/>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5" name="Content Placeholder 18"/>
          <p:cNvSpPr>
            <a:spLocks noGrp="1"/>
          </p:cNvSpPr>
          <p:nvPr>
            <p:ph sz="quarter" idx="10"/>
          </p:nvPr>
        </p:nvSpPr>
        <p:spPr>
          <a:xfrm>
            <a:off x="1375002" y="761368"/>
            <a:ext cx="6861742" cy="4004942"/>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p:cNvSpPr>
            <a:spLocks noGrp="1"/>
          </p:cNvSpPr>
          <p:nvPr>
            <p:ph type="title"/>
          </p:nvPr>
        </p:nvSpPr>
        <p:spPr>
          <a:xfrm rot="5400000">
            <a:off x="-1854735" y="2255790"/>
            <a:ext cx="4262102" cy="271469"/>
          </a:xfrm>
        </p:spPr>
        <p:txBody>
          <a:bodyPr/>
          <a:lstStyle>
            <a:lvl1pPr>
              <a:defRPr sz="2100">
                <a:solidFill>
                  <a:schemeClr val="bg1"/>
                </a:solidFill>
              </a:defRPr>
            </a:lvl1pPr>
          </a:lstStyle>
          <a:p>
            <a:r>
              <a:rPr lang="en-US"/>
              <a:t>Click to edit Master title style</a:t>
            </a:r>
          </a:p>
        </p:txBody>
      </p:sp>
    </p:spTree>
    <p:extLst>
      <p:ext uri="{BB962C8B-B14F-4D97-AF65-F5344CB8AC3E}">
        <p14:creationId xmlns:p14="http://schemas.microsoft.com/office/powerpoint/2010/main" val="3058581341"/>
      </p:ext>
    </p:extLst>
  </p:cSld>
  <p:clrMapOvr>
    <a:masterClrMapping/>
  </p:clrMapOvr>
  <p:transition spd="med">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Agenda 2 Midnight">
    <p:bg>
      <p:bgPr>
        <a:solidFill>
          <a:srgbClr val="FFFFFF"/>
        </a:solidFill>
        <a:effectLst/>
      </p:bgPr>
    </p:bg>
    <p:spTree>
      <p:nvGrpSpPr>
        <p:cNvPr id="1" name=""/>
        <p:cNvGrpSpPr/>
        <p:nvPr/>
      </p:nvGrpSpPr>
      <p:grpSpPr>
        <a:xfrm>
          <a:off x="0" y="0"/>
          <a:ext cx="0" cy="0"/>
          <a:chOff x="0" y="0"/>
          <a:chExt cx="0" cy="0"/>
        </a:xfrm>
      </p:grpSpPr>
      <p:sp>
        <p:nvSpPr>
          <p:cNvPr id="2" name="Rectangle: Single Corner Rounded 55">
            <a:extLst>
              <a:ext uri="{FF2B5EF4-FFF2-40B4-BE49-F238E27FC236}">
                <a16:creationId xmlns:a16="http://schemas.microsoft.com/office/drawing/2014/main" id="{D79AF31C-1B26-1C3D-E392-AA55DD8B5745}"/>
              </a:ext>
            </a:extLst>
          </p:cNvPr>
          <p:cNvSpPr/>
          <p:nvPr userDrawn="1"/>
        </p:nvSpPr>
        <p:spPr bwMode="gray">
          <a:xfrm>
            <a:off x="-85725" y="-95252"/>
            <a:ext cx="730028" cy="4861562"/>
          </a:xfrm>
          <a:prstGeom prst="roundRect">
            <a:avLst>
              <a:gd name="adj" fmla="val 8455"/>
            </a:avLst>
          </a:prstGeom>
          <a:solidFill>
            <a:schemeClr val="tx2"/>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5" name="Content Placeholder 18"/>
          <p:cNvSpPr>
            <a:spLocks noGrp="1"/>
          </p:cNvSpPr>
          <p:nvPr>
            <p:ph sz="quarter" idx="10"/>
          </p:nvPr>
        </p:nvSpPr>
        <p:spPr>
          <a:xfrm>
            <a:off x="1375002" y="761368"/>
            <a:ext cx="6861742" cy="4004942"/>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p:cNvSpPr>
            <a:spLocks noGrp="1"/>
          </p:cNvSpPr>
          <p:nvPr>
            <p:ph type="title"/>
          </p:nvPr>
        </p:nvSpPr>
        <p:spPr>
          <a:xfrm rot="5400000">
            <a:off x="-1854735" y="2255790"/>
            <a:ext cx="4262102" cy="271469"/>
          </a:xfrm>
        </p:spPr>
        <p:txBody>
          <a:bodyPr/>
          <a:lstStyle>
            <a:lvl1pPr>
              <a:defRPr sz="2100">
                <a:solidFill>
                  <a:schemeClr val="bg1"/>
                </a:solidFill>
              </a:defRPr>
            </a:lvl1pPr>
          </a:lstStyle>
          <a:p>
            <a:r>
              <a:rPr lang="en-US"/>
              <a:t>Click to edit Master title style</a:t>
            </a:r>
          </a:p>
        </p:txBody>
      </p:sp>
    </p:spTree>
    <p:extLst>
      <p:ext uri="{BB962C8B-B14F-4D97-AF65-F5344CB8AC3E}">
        <p14:creationId xmlns:p14="http://schemas.microsoft.com/office/powerpoint/2010/main" val="3327765032"/>
      </p:ext>
    </p:extLst>
  </p:cSld>
  <p:clrMapOvr>
    <a:masterClrMapping/>
  </p:clrMapOvr>
  <p:transition spd="med">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FD41A523-472C-8EE2-70BC-2C1BB90FB3FF}"/>
              </a:ext>
            </a:extLst>
          </p:cNvPr>
          <p:cNvSpPr>
            <a:spLocks noGrp="1"/>
          </p:cNvSpPr>
          <p:nvPr>
            <p:ph type="ftr" sz="quarter" idx="10"/>
          </p:nvPr>
        </p:nvSpPr>
        <p:spPr>
          <a:xfrm>
            <a:off x="371475" y="4895850"/>
            <a:ext cx="7866063" cy="88900"/>
          </a:xfrm>
        </p:spPr>
        <p:txBody>
          <a:bodyPr/>
          <a:lstStyle>
            <a:lvl1pPr marL="0" algn="l" defTabSz="514350" rtl="0" eaLnBrk="1" latinLnBrk="0" hangingPunct="1">
              <a:lnSpc>
                <a:spcPct val="96000"/>
              </a:lnSpc>
              <a:spcBef>
                <a:spcPts val="0"/>
              </a:spcBef>
              <a:spcAft>
                <a:spcPts val="169"/>
              </a:spcAft>
              <a:buClr>
                <a:srgbClr val="3253DC"/>
              </a:buClr>
              <a:buFont typeface="Arial" panose="020B0604020202020204" pitchFamily="34" charset="0"/>
              <a:buNone/>
              <a:defRPr lang="en-US" sz="600" kern="1200" baseline="0">
                <a:solidFill>
                  <a:schemeClr val="accent5">
                    <a:lumMod val="60000"/>
                    <a:lumOff val="40000"/>
                  </a:schemeClr>
                </a:solidFill>
                <a:latin typeface="+mn-lt"/>
                <a:ea typeface="+mn-ea"/>
                <a:cs typeface="+mn-cs"/>
              </a:defRPr>
            </a:lvl1pPr>
          </a:lstStyle>
          <a:p>
            <a:pPr>
              <a:defRPr/>
            </a:pPr>
            <a:r>
              <a:t>IBC 2024</a:t>
            </a:r>
          </a:p>
        </p:txBody>
      </p:sp>
    </p:spTree>
    <p:extLst>
      <p:ext uri="{BB962C8B-B14F-4D97-AF65-F5344CB8AC3E}">
        <p14:creationId xmlns:p14="http://schemas.microsoft.com/office/powerpoint/2010/main" val="890245035"/>
      </p:ext>
    </p:extLst>
  </p:cSld>
  <p:clrMapOvr>
    <a:masterClrMapping/>
  </p:clrMapOvr>
  <p:transition spd="med">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2" name="Footer Placeholder 2">
            <a:extLst>
              <a:ext uri="{FF2B5EF4-FFF2-40B4-BE49-F238E27FC236}">
                <a16:creationId xmlns:a16="http://schemas.microsoft.com/office/drawing/2014/main" id="{5876FEC3-2FAC-F16A-0BCF-62B97F5CFB6B}"/>
              </a:ext>
            </a:extLst>
          </p:cNvPr>
          <p:cNvSpPr>
            <a:spLocks noGrp="1"/>
          </p:cNvSpPr>
          <p:nvPr>
            <p:ph type="ftr" sz="quarter" idx="10"/>
          </p:nvPr>
        </p:nvSpPr>
        <p:spPr/>
        <p:txBody>
          <a:bodyPr/>
          <a:lstStyle>
            <a:lvl1pPr>
              <a:defRPr/>
            </a:lvl1pPr>
          </a:lstStyle>
          <a:p>
            <a:pPr>
              <a:defRPr/>
            </a:pPr>
            <a:r>
              <a:t>IBC 2024</a:t>
            </a:r>
          </a:p>
        </p:txBody>
      </p:sp>
    </p:spTree>
    <p:extLst>
      <p:ext uri="{BB962C8B-B14F-4D97-AF65-F5344CB8AC3E}">
        <p14:creationId xmlns:p14="http://schemas.microsoft.com/office/powerpoint/2010/main" val="3855471098"/>
      </p:ext>
    </p:extLst>
  </p:cSld>
  <p:clrMapOvr>
    <a:masterClrMapping/>
  </p:clrMapOvr>
  <p:transition spd="med">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Subtitle"/>
          <p:cNvSpPr>
            <a:spLocks noGrp="1"/>
          </p:cNvSpPr>
          <p:nvPr>
            <p:ph type="subTitle" idx="1"/>
          </p:nvPr>
        </p:nvSpPr>
        <p:spPr>
          <a:xfrm>
            <a:off x="370642" y="816102"/>
            <a:ext cx="8391167" cy="177260"/>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2"/>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 name="Footer Placeholder 2">
            <a:extLst>
              <a:ext uri="{FF2B5EF4-FFF2-40B4-BE49-F238E27FC236}">
                <a16:creationId xmlns:a16="http://schemas.microsoft.com/office/drawing/2014/main" id="{9AEE9FC5-8D41-8B73-39E9-20A480C17C44}"/>
              </a:ext>
            </a:extLst>
          </p:cNvPr>
          <p:cNvSpPr>
            <a:spLocks noGrp="1"/>
          </p:cNvSpPr>
          <p:nvPr>
            <p:ph type="ftr" sz="quarter" idx="10"/>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5">
                    <a:lumMod val="60000"/>
                    <a:lumOff val="40000"/>
                  </a:schemeClr>
                </a:solidFill>
                <a:latin typeface="+mn-lt"/>
                <a:ea typeface="+mn-ea"/>
                <a:cs typeface="+mn-cs"/>
              </a:defRPr>
            </a:lvl1pPr>
          </a:lstStyle>
          <a:p>
            <a:pPr>
              <a:defRPr/>
            </a:pPr>
            <a:r>
              <a:t>IBC 2024</a:t>
            </a:r>
          </a:p>
        </p:txBody>
      </p:sp>
    </p:spTree>
    <p:extLst>
      <p:ext uri="{BB962C8B-B14F-4D97-AF65-F5344CB8AC3E}">
        <p14:creationId xmlns:p14="http://schemas.microsoft.com/office/powerpoint/2010/main" val="4031295968"/>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entre-Middle, No Headline (with logo)">
    <p:spTree>
      <p:nvGrpSpPr>
        <p:cNvPr id="1" name=""/>
        <p:cNvGrpSpPr/>
        <p:nvPr/>
      </p:nvGrpSpPr>
      <p:grpSpPr>
        <a:xfrm>
          <a:off x="0" y="0"/>
          <a:ext cx="0" cy="0"/>
          <a:chOff x="0" y="0"/>
          <a:chExt cx="0" cy="0"/>
        </a:xfrm>
      </p:grpSpPr>
      <p:pic>
        <p:nvPicPr>
          <p:cNvPr id="2" name="Picture 3" descr="A picture containing vector graphics&#10;&#10;Description automatically generated">
            <a:extLst>
              <a:ext uri="{FF2B5EF4-FFF2-40B4-BE49-F238E27FC236}">
                <a16:creationId xmlns:a16="http://schemas.microsoft.com/office/drawing/2014/main" id="{10B3D09A-AE3C-5540-7BBD-7E361C355C1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02613" y="4637088"/>
            <a:ext cx="793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598868"/>
            <a:ext cx="8229600" cy="3960253"/>
          </a:xfrm>
        </p:spPr>
        <p:txBody>
          <a:bodyPr/>
          <a:lstStyle>
            <a:lvl1pPr>
              <a:buClr>
                <a:schemeClr val="tx2"/>
              </a:buClr>
              <a:defRPr sz="2400">
                <a:solidFill>
                  <a:schemeClr val="tx1">
                    <a:lumMod val="75000"/>
                    <a:lumOff val="25000"/>
                  </a:schemeClr>
                </a:solidFill>
              </a:defRPr>
            </a:lvl1pPr>
            <a:lvl2pPr>
              <a:buClr>
                <a:schemeClr val="tx2"/>
              </a:buClr>
              <a:defRPr sz="2000">
                <a:solidFill>
                  <a:schemeClr val="tx1">
                    <a:lumMod val="75000"/>
                    <a:lumOff val="25000"/>
                  </a:schemeClr>
                </a:solidFill>
              </a:defRPr>
            </a:lvl2pPr>
            <a:lvl3pPr>
              <a:buClr>
                <a:schemeClr val="tx2"/>
              </a:buClr>
              <a:defRPr sz="2000">
                <a:solidFill>
                  <a:schemeClr val="tx1">
                    <a:lumMod val="75000"/>
                    <a:lumOff val="25000"/>
                  </a:schemeClr>
                </a:solidFill>
              </a:defRPr>
            </a:lvl3pPr>
            <a:lvl4pPr>
              <a:buClr>
                <a:schemeClr val="tx2"/>
              </a:buClr>
              <a:defRPr>
                <a:solidFill>
                  <a:schemeClr val="tx1">
                    <a:lumMod val="75000"/>
                    <a:lumOff val="25000"/>
                  </a:schemeClr>
                </a:solidFill>
              </a:defRPr>
            </a:lvl4pPr>
            <a:lvl5pPr>
              <a:buClr>
                <a:schemeClr val="tx2"/>
              </a:buClr>
              <a:defRPr>
                <a:solidFill>
                  <a:schemeClr val="tx1">
                    <a:lumMod val="75000"/>
                    <a:lumOff val="25000"/>
                  </a:schemeClr>
                </a:solidFill>
              </a:defRPr>
            </a:lvl5pPr>
          </a:lstStyle>
          <a:p>
            <a:pPr lvl="0"/>
            <a:r>
              <a:rPr lang="en-US"/>
              <a:t>Click to edit Master text styles</a:t>
            </a:r>
          </a:p>
        </p:txBody>
      </p:sp>
    </p:spTree>
    <p:extLst>
      <p:ext uri="{BB962C8B-B14F-4D97-AF65-F5344CB8AC3E}">
        <p14:creationId xmlns:p14="http://schemas.microsoft.com/office/powerpoint/2010/main" val="278752765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Subtitle with Bullets)">
    <p:spTree>
      <p:nvGrpSpPr>
        <p:cNvPr id="1" name=""/>
        <p:cNvGrpSpPr/>
        <p:nvPr/>
      </p:nvGrpSpPr>
      <p:grpSpPr>
        <a:xfrm>
          <a:off x="0" y="0"/>
          <a:ext cx="0" cy="0"/>
          <a:chOff x="0" y="0"/>
          <a:chExt cx="0" cy="0"/>
        </a:xfrm>
      </p:grpSpPr>
      <p:sp>
        <p:nvSpPr>
          <p:cNvPr id="5" name="Text Placeholder 2"/>
          <p:cNvSpPr>
            <a:spLocks noGrp="1"/>
          </p:cNvSpPr>
          <p:nvPr>
            <p:ph type="body" sz="quarter" idx="17"/>
          </p:nvPr>
        </p:nvSpPr>
        <p:spPr>
          <a:xfrm>
            <a:off x="370642" y="816102"/>
            <a:ext cx="8390334" cy="177260"/>
          </a:xfrm>
        </p:spPr>
        <p:txBody>
          <a:bodyPr/>
          <a:lstStyle>
            <a:lvl1pPr>
              <a:defRPr sz="12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2" name="Footer Placeholder 2">
            <a:extLst>
              <a:ext uri="{FF2B5EF4-FFF2-40B4-BE49-F238E27FC236}">
                <a16:creationId xmlns:a16="http://schemas.microsoft.com/office/drawing/2014/main" id="{E0A9A5EE-F4EC-2CA4-BBE1-3ADF98397B57}"/>
              </a:ext>
            </a:extLst>
          </p:cNvPr>
          <p:cNvSpPr>
            <a:spLocks noGrp="1"/>
          </p:cNvSpPr>
          <p:nvPr>
            <p:ph type="ftr" sz="quarter" idx="18"/>
          </p:nvPr>
        </p:nvSpPr>
        <p:spPr/>
        <p:txBody>
          <a:bodyPr/>
          <a:lstStyle>
            <a:lvl1pPr marL="0" algn="l" defTabSz="514350" rtl="0" eaLnBrk="1" latinLnBrk="0" hangingPunct="1">
              <a:lnSpc>
                <a:spcPct val="96000"/>
              </a:lnSpc>
              <a:spcBef>
                <a:spcPts val="0"/>
              </a:spcBef>
              <a:spcAft>
                <a:spcPts val="169"/>
              </a:spcAft>
              <a:buClr>
                <a:srgbClr val="3253DC"/>
              </a:buClr>
              <a:buFont typeface="Arial" panose="020B0604020202020204" pitchFamily="34" charset="0"/>
              <a:buNone/>
              <a:defRPr lang="en-US" sz="600" kern="1200" baseline="0">
                <a:solidFill>
                  <a:schemeClr val="accent5">
                    <a:lumMod val="60000"/>
                    <a:lumOff val="40000"/>
                  </a:schemeClr>
                </a:solidFill>
                <a:latin typeface="+mn-lt"/>
                <a:ea typeface="+mn-ea"/>
                <a:cs typeface="+mn-cs"/>
              </a:defRPr>
            </a:lvl1pPr>
          </a:lstStyle>
          <a:p>
            <a:pPr>
              <a:defRPr/>
            </a:pPr>
            <a:r>
              <a:t>IBC 2024</a:t>
            </a:r>
          </a:p>
        </p:txBody>
      </p:sp>
    </p:spTree>
    <p:extLst>
      <p:ext uri="{BB962C8B-B14F-4D97-AF65-F5344CB8AC3E}">
        <p14:creationId xmlns:p14="http://schemas.microsoft.com/office/powerpoint/2010/main" val="2115529732"/>
      </p:ext>
    </p:extLst>
  </p:cSld>
  <p:clrMapOvr>
    <a:masterClrMapping/>
  </p:clrMapOvr>
  <p:transition spd="med">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Takeaway Right">
    <p:spTree>
      <p:nvGrpSpPr>
        <p:cNvPr id="1" name=""/>
        <p:cNvGrpSpPr/>
        <p:nvPr/>
      </p:nvGrpSpPr>
      <p:grpSpPr>
        <a:xfrm>
          <a:off x="0" y="0"/>
          <a:ext cx="0" cy="0"/>
          <a:chOff x="0" y="0"/>
          <a:chExt cx="0" cy="0"/>
        </a:xfrm>
      </p:grpSpPr>
      <p:sp>
        <p:nvSpPr>
          <p:cNvPr id="4" name="Title 3"/>
          <p:cNvSpPr>
            <a:spLocks noGrp="1"/>
          </p:cNvSpPr>
          <p:nvPr>
            <p:ph type="title"/>
          </p:nvPr>
        </p:nvSpPr>
        <p:spPr>
          <a:xfrm>
            <a:off x="371475" y="481984"/>
            <a:ext cx="5543550" cy="271469"/>
          </a:xfrm>
        </p:spPr>
        <p:txBody>
          <a:bodyPr/>
          <a:lstStyle/>
          <a:p>
            <a:r>
              <a:rPr lang="en-US"/>
              <a:t>Click to edit Master title style</a:t>
            </a:r>
          </a:p>
        </p:txBody>
      </p:sp>
      <p:sp>
        <p:nvSpPr>
          <p:cNvPr id="6" name="Subtitle"/>
          <p:cNvSpPr>
            <a:spLocks noGrp="1"/>
          </p:cNvSpPr>
          <p:nvPr>
            <p:ph type="subTitle" idx="1"/>
          </p:nvPr>
        </p:nvSpPr>
        <p:spPr>
          <a:xfrm>
            <a:off x="370642" y="816102"/>
            <a:ext cx="5544101" cy="177260"/>
          </a:xfrm>
          <a:prstGeom prst="rect">
            <a:avLst/>
          </a:prstGeom>
        </p:spPr>
        <p:txBody>
          <a:bodyPr wrap="square">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2"/>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ext Placeholder 2"/>
          <p:cNvSpPr>
            <a:spLocks noGrp="1"/>
          </p:cNvSpPr>
          <p:nvPr>
            <p:ph type="body" sz="quarter" idx="17"/>
          </p:nvPr>
        </p:nvSpPr>
        <p:spPr>
          <a:xfrm>
            <a:off x="6622255" y="1544241"/>
            <a:ext cx="2150270" cy="308372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2">
            <a:extLst>
              <a:ext uri="{FF2B5EF4-FFF2-40B4-BE49-F238E27FC236}">
                <a16:creationId xmlns:a16="http://schemas.microsoft.com/office/drawing/2014/main" id="{8866D013-A15E-88F1-E44B-EAED6EDE504C}"/>
              </a:ext>
            </a:extLst>
          </p:cNvPr>
          <p:cNvSpPr>
            <a:spLocks noGrp="1"/>
          </p:cNvSpPr>
          <p:nvPr>
            <p:ph type="ftr" sz="quarter" idx="18"/>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5">
                    <a:lumMod val="60000"/>
                    <a:lumOff val="40000"/>
                  </a:schemeClr>
                </a:solidFill>
                <a:latin typeface="+mn-lt"/>
                <a:ea typeface="+mn-ea"/>
                <a:cs typeface="+mn-cs"/>
              </a:defRPr>
            </a:lvl1pPr>
          </a:lstStyle>
          <a:p>
            <a:pPr>
              <a:defRPr/>
            </a:pPr>
            <a:r>
              <a:t>IBC 2024</a:t>
            </a:r>
          </a:p>
        </p:txBody>
      </p:sp>
    </p:spTree>
    <p:extLst>
      <p:ext uri="{BB962C8B-B14F-4D97-AF65-F5344CB8AC3E}">
        <p14:creationId xmlns:p14="http://schemas.microsoft.com/office/powerpoint/2010/main" val="4110311176"/>
      </p:ext>
    </p:extLst>
  </p:cSld>
  <p:clrMapOvr>
    <a:masterClrMapping/>
  </p:clrMapOvr>
  <p:transition spd="med">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Left Side">
    <p:spTree>
      <p:nvGrpSpPr>
        <p:cNvPr id="1" name=""/>
        <p:cNvGrpSpPr/>
        <p:nvPr/>
      </p:nvGrpSpPr>
      <p:grpSpPr>
        <a:xfrm>
          <a:off x="0" y="0"/>
          <a:ext cx="0" cy="0"/>
          <a:chOff x="0" y="0"/>
          <a:chExt cx="0" cy="0"/>
        </a:xfrm>
      </p:grpSpPr>
      <p:sp>
        <p:nvSpPr>
          <p:cNvPr id="4" name="Title 3"/>
          <p:cNvSpPr>
            <a:spLocks noGrp="1"/>
          </p:cNvSpPr>
          <p:nvPr>
            <p:ph type="title"/>
          </p:nvPr>
        </p:nvSpPr>
        <p:spPr>
          <a:xfrm>
            <a:off x="371475" y="2350930"/>
            <a:ext cx="1956197" cy="542969"/>
          </a:xfrm>
        </p:spPr>
        <p:txBody>
          <a:bodyPr/>
          <a:lstStyle/>
          <a:p>
            <a:r>
              <a:rPr lang="en-US"/>
              <a:t>Click to edit Master title style</a:t>
            </a:r>
          </a:p>
        </p:txBody>
      </p:sp>
      <p:sp>
        <p:nvSpPr>
          <p:cNvPr id="6" name="Subtitle"/>
          <p:cNvSpPr>
            <a:spLocks noGrp="1"/>
          </p:cNvSpPr>
          <p:nvPr>
            <p:ph type="subTitle" idx="1"/>
          </p:nvPr>
        </p:nvSpPr>
        <p:spPr>
          <a:xfrm>
            <a:off x="370642" y="2956812"/>
            <a:ext cx="1956197" cy="354521"/>
          </a:xfrm>
          <a:prstGeom prst="rect">
            <a:avLst/>
          </a:prstGeom>
        </p:spPr>
        <p:txBody>
          <a:bodyPr wrap="square">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2"/>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 name="Footer Placeholder 2">
            <a:extLst>
              <a:ext uri="{FF2B5EF4-FFF2-40B4-BE49-F238E27FC236}">
                <a16:creationId xmlns:a16="http://schemas.microsoft.com/office/drawing/2014/main" id="{09A969B8-FD09-8226-126E-832F475537DB}"/>
              </a:ext>
            </a:extLst>
          </p:cNvPr>
          <p:cNvSpPr>
            <a:spLocks noGrp="1"/>
          </p:cNvSpPr>
          <p:nvPr>
            <p:ph type="ftr" sz="quarter" idx="10"/>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5">
                    <a:lumMod val="60000"/>
                    <a:lumOff val="40000"/>
                  </a:schemeClr>
                </a:solidFill>
                <a:latin typeface="+mn-lt"/>
                <a:ea typeface="+mn-ea"/>
                <a:cs typeface="+mn-cs"/>
              </a:defRPr>
            </a:lvl1pPr>
          </a:lstStyle>
          <a:p>
            <a:pPr>
              <a:defRPr/>
            </a:pPr>
            <a:r>
              <a:t>IBC 2024</a:t>
            </a:r>
          </a:p>
        </p:txBody>
      </p:sp>
    </p:spTree>
    <p:extLst>
      <p:ext uri="{BB962C8B-B14F-4D97-AF65-F5344CB8AC3E}">
        <p14:creationId xmlns:p14="http://schemas.microsoft.com/office/powerpoint/2010/main" val="3556844311"/>
      </p:ext>
    </p:extLst>
  </p:cSld>
  <p:clrMapOvr>
    <a:masterClrMapping/>
  </p:clrMapOvr>
  <p:transition spd="med">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371475" y="481967"/>
            <a:ext cx="8390334" cy="271485"/>
          </a:xfrm>
        </p:spPr>
        <p:txBody>
          <a:bodyPr/>
          <a:lstStyle/>
          <a:p>
            <a:r>
              <a:rPr lang="en-US"/>
              <a:t>Click to edit Master title style</a:t>
            </a:r>
          </a:p>
        </p:txBody>
      </p:sp>
      <p:sp>
        <p:nvSpPr>
          <p:cNvPr id="8" name="Content Placeholder 4"/>
          <p:cNvSpPr>
            <a:spLocks noGrp="1"/>
          </p:cNvSpPr>
          <p:nvPr>
            <p:ph sz="quarter" idx="14"/>
          </p:nvPr>
        </p:nvSpPr>
        <p:spPr>
          <a:xfrm>
            <a:off x="371475" y="1289305"/>
            <a:ext cx="8390334" cy="3511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p:cNvSpPr>
            <a:spLocks noGrp="1"/>
          </p:cNvSpPr>
          <p:nvPr>
            <p:ph type="subTitle" idx="1"/>
          </p:nvPr>
        </p:nvSpPr>
        <p:spPr>
          <a:xfrm>
            <a:off x="370642" y="816102"/>
            <a:ext cx="8391167" cy="177260"/>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1"/>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 name="Footer Placeholder 2">
            <a:extLst>
              <a:ext uri="{FF2B5EF4-FFF2-40B4-BE49-F238E27FC236}">
                <a16:creationId xmlns:a16="http://schemas.microsoft.com/office/drawing/2014/main" id="{1B34AC35-1188-81C7-A708-FE32A41CB2E3}"/>
              </a:ext>
            </a:extLst>
          </p:cNvPr>
          <p:cNvSpPr>
            <a:spLocks noGrp="1"/>
          </p:cNvSpPr>
          <p:nvPr>
            <p:ph type="ftr" sz="quarter" idx="15"/>
          </p:nvPr>
        </p:nvSpPr>
        <p:spPr/>
        <p:txBody>
          <a:bodyPr/>
          <a:lstStyle>
            <a:lvl1pPr>
              <a:defRPr>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725591446"/>
      </p:ext>
    </p:extLst>
  </p:cSld>
  <p:clrMapOvr>
    <a:masterClrMapping/>
  </p:clrMapOvr>
  <p:transition spd="med">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12" name="Content Placeholder 4"/>
          <p:cNvSpPr>
            <a:spLocks noGrp="1"/>
          </p:cNvSpPr>
          <p:nvPr>
            <p:ph sz="quarter" idx="16"/>
          </p:nvPr>
        </p:nvSpPr>
        <p:spPr>
          <a:xfrm>
            <a:off x="371475" y="1289305"/>
            <a:ext cx="4099940" cy="351129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p:cNvSpPr>
            <a:spLocks noGrp="1"/>
          </p:cNvSpPr>
          <p:nvPr>
            <p:ph sz="quarter" idx="17"/>
          </p:nvPr>
        </p:nvSpPr>
        <p:spPr>
          <a:xfrm>
            <a:off x="4661869" y="1289305"/>
            <a:ext cx="4099940" cy="351129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ubtitle"/>
          <p:cNvSpPr>
            <a:spLocks noGrp="1"/>
          </p:cNvSpPr>
          <p:nvPr>
            <p:ph type="subTitle" idx="1"/>
          </p:nvPr>
        </p:nvSpPr>
        <p:spPr>
          <a:xfrm>
            <a:off x="370642" y="816103"/>
            <a:ext cx="8391167" cy="177260"/>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 name="Footer Placeholder 2">
            <a:extLst>
              <a:ext uri="{FF2B5EF4-FFF2-40B4-BE49-F238E27FC236}">
                <a16:creationId xmlns:a16="http://schemas.microsoft.com/office/drawing/2014/main" id="{2C9B4D85-2868-0292-A596-DCC2E5A6FAC1}"/>
              </a:ext>
            </a:extLst>
          </p:cNvPr>
          <p:cNvSpPr>
            <a:spLocks noGrp="1"/>
          </p:cNvSpPr>
          <p:nvPr>
            <p:ph type="ftr" sz="quarter" idx="18"/>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3870865926"/>
      </p:ext>
    </p:extLst>
  </p:cSld>
  <p:clrMapOvr>
    <a:masterClrMapping/>
  </p:clrMapOvr>
  <p:transition spd="med">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14" name="Content Placeholder 4"/>
          <p:cNvSpPr>
            <a:spLocks noGrp="1"/>
          </p:cNvSpPr>
          <p:nvPr>
            <p:ph sz="quarter" idx="18"/>
          </p:nvPr>
        </p:nvSpPr>
        <p:spPr>
          <a:xfrm>
            <a:off x="371475" y="1289305"/>
            <a:ext cx="2674620" cy="351129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9"/>
          </p:nvPr>
        </p:nvSpPr>
        <p:spPr>
          <a:xfrm>
            <a:off x="3234690" y="1289305"/>
            <a:ext cx="2674620" cy="351129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4"/>
          <p:cNvSpPr>
            <a:spLocks noGrp="1"/>
          </p:cNvSpPr>
          <p:nvPr>
            <p:ph sz="quarter" idx="20"/>
          </p:nvPr>
        </p:nvSpPr>
        <p:spPr>
          <a:xfrm>
            <a:off x="6087189" y="1289305"/>
            <a:ext cx="2674620" cy="351129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ubtitle"/>
          <p:cNvSpPr>
            <a:spLocks noGrp="1"/>
          </p:cNvSpPr>
          <p:nvPr>
            <p:ph type="subTitle" idx="1"/>
          </p:nvPr>
        </p:nvSpPr>
        <p:spPr>
          <a:xfrm>
            <a:off x="370642" y="816103"/>
            <a:ext cx="8391167" cy="177260"/>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 name="Footer Placeholder 2">
            <a:extLst>
              <a:ext uri="{FF2B5EF4-FFF2-40B4-BE49-F238E27FC236}">
                <a16:creationId xmlns:a16="http://schemas.microsoft.com/office/drawing/2014/main" id="{35BF3A21-2B78-9FE5-CDE8-A4CA8F84DA7C}"/>
              </a:ext>
            </a:extLst>
          </p:cNvPr>
          <p:cNvSpPr>
            <a:spLocks noGrp="1"/>
          </p:cNvSpPr>
          <p:nvPr>
            <p:ph type="ftr" sz="quarter" idx="21"/>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956252393"/>
      </p:ext>
    </p:extLst>
  </p:cSld>
  <p:clrMapOvr>
    <a:masterClrMapping/>
  </p:clrMapOvr>
  <p:transition spd="med">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helf White">
    <p:spTree>
      <p:nvGrpSpPr>
        <p:cNvPr id="1" name=""/>
        <p:cNvGrpSpPr/>
        <p:nvPr/>
      </p:nvGrpSpPr>
      <p:grpSpPr>
        <a:xfrm>
          <a:off x="0" y="0"/>
          <a:ext cx="0" cy="0"/>
          <a:chOff x="0" y="0"/>
          <a:chExt cx="0" cy="0"/>
        </a:xfrm>
      </p:grpSpPr>
      <p:sp>
        <p:nvSpPr>
          <p:cNvPr id="2" name="Rectangle: Rounded Corners 55">
            <a:extLst>
              <a:ext uri="{FF2B5EF4-FFF2-40B4-BE49-F238E27FC236}">
                <a16:creationId xmlns:a16="http://schemas.microsoft.com/office/drawing/2014/main" id="{CF7CF17B-D139-9948-72DE-54925B4EB7DD}"/>
              </a:ext>
            </a:extLst>
          </p:cNvPr>
          <p:cNvSpPr/>
          <p:nvPr userDrawn="1"/>
        </p:nvSpPr>
        <p:spPr bwMode="gray">
          <a:xfrm>
            <a:off x="360760" y="3984555"/>
            <a:ext cx="8892098" cy="1273245"/>
          </a:xfrm>
          <a:prstGeom prst="roundRect">
            <a:avLst>
              <a:gd name="adj" fmla="val 4848"/>
            </a:avLst>
          </a:prstGeom>
          <a:solidFill>
            <a:schemeClr val="bg1"/>
          </a:solidFill>
          <a:ln w="10795" cap="flat" cmpd="sng" algn="ctr">
            <a:noFill/>
            <a:prstDash val="solid"/>
          </a:ln>
          <a:effectLst>
            <a:innerShdw blurRad="63500" dist="50800" dir="18900000">
              <a:prstClr val="black">
                <a:alpha val="50000"/>
              </a:prstClr>
            </a:innerShdw>
          </a:effectLst>
        </p:spPr>
        <p:txBody>
          <a:bodyPr anchor="ctr"/>
          <a:lstStyle/>
          <a:p>
            <a:pPr algn="ctr" defTabSz="685800" eaLnBrk="1" fontAlgn="auto" hangingPunct="1">
              <a:spcBef>
                <a:spcPts val="0"/>
              </a:spcBef>
              <a:spcAft>
                <a:spcPts val="0"/>
              </a:spcAft>
              <a:defRPr/>
            </a:pPr>
            <a:endParaRPr lang="en-US" sz="1350" kern="0">
              <a:solidFill>
                <a:prstClr val="white"/>
              </a:solidFill>
              <a:latin typeface="Century Gothic"/>
            </a:endParaRPr>
          </a:p>
        </p:txBody>
      </p:sp>
      <p:sp>
        <p:nvSpPr>
          <p:cNvPr id="4" name="TextBox 3">
            <a:extLst>
              <a:ext uri="{FF2B5EF4-FFF2-40B4-BE49-F238E27FC236}">
                <a16:creationId xmlns:a16="http://schemas.microsoft.com/office/drawing/2014/main" id="{FBEEBAD8-6416-36B9-E421-AC1582B0D11C}"/>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8747EAEB-32D2-40F6-8D4B-8DB4DA40B86A}" type="slidenum">
              <a:rPr lang="en-US" sz="600" smtClean="0">
                <a:solidFill>
                  <a:schemeClr val="accent6">
                    <a:lumMod val="75000"/>
                  </a:schemeClr>
                </a:solidFill>
                <a:latin typeface="+mn-lt"/>
              </a:rPr>
              <a:pPr algn="r" defTabSz="685800" eaLnBrk="1" hangingPunct="1">
                <a:lnSpc>
                  <a:spcPct val="125000"/>
                </a:lnSpc>
                <a:defRPr/>
              </a:pPr>
              <a:t>‹#›</a:t>
            </a:fld>
            <a:endParaRPr lang="en-US" sz="600">
              <a:solidFill>
                <a:schemeClr val="accent6">
                  <a:lumMod val="75000"/>
                </a:schemeClr>
              </a:solidFill>
              <a:latin typeface="+mn-lt"/>
            </a:endParaRPr>
          </a:p>
        </p:txBody>
      </p:sp>
      <p:sp>
        <p:nvSpPr>
          <p:cNvPr id="3" name="Title 2"/>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p:cNvSpPr>
            <a:spLocks noGrp="1"/>
          </p:cNvSpPr>
          <p:nvPr>
            <p:ph sz="quarter" idx="14"/>
          </p:nvPr>
        </p:nvSpPr>
        <p:spPr>
          <a:xfrm>
            <a:off x="371475" y="1289305"/>
            <a:ext cx="8390334" cy="23097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p:cNvSpPr>
            <a:spLocks noGrp="1"/>
          </p:cNvSpPr>
          <p:nvPr>
            <p:ph type="subTitle" idx="1"/>
          </p:nvPr>
        </p:nvSpPr>
        <p:spPr>
          <a:xfrm>
            <a:off x="370642" y="816103"/>
            <a:ext cx="8391167" cy="177260"/>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p:cNvSpPr>
            <a:spLocks noGrp="1"/>
          </p:cNvSpPr>
          <p:nvPr>
            <p:ph type="body" sz="quarter" idx="15"/>
          </p:nvPr>
        </p:nvSpPr>
        <p:spPr bwMode="black">
          <a:xfrm>
            <a:off x="566056" y="4205287"/>
            <a:ext cx="8195038" cy="696791"/>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8BA1FA8D-79FA-09A5-9DD4-21070BED48E5}"/>
              </a:ext>
            </a:extLst>
          </p:cNvPr>
          <p:cNvSpPr>
            <a:spLocks noGrp="1"/>
          </p:cNvSpPr>
          <p:nvPr>
            <p:ph type="ftr" sz="quarter" idx="16"/>
          </p:nvPr>
        </p:nvSpPr>
        <p:spPr>
          <a:xfrm>
            <a:off x="369888" y="3840163"/>
            <a:ext cx="4814887" cy="92075"/>
          </a:xfrm>
        </p:spPr>
        <p:txBody>
          <a:bodyPr/>
          <a:lstStyle>
            <a:lvl1pPr algn="l">
              <a:lnSpc>
                <a:spcPct val="96000"/>
              </a:lnSpc>
              <a:defRPr sz="600">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428258440"/>
      </p:ext>
    </p:extLst>
  </p:cSld>
  <p:clrMapOvr>
    <a:masterClrMapping/>
  </p:clrMapOvr>
  <p:transition spd="med">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helf Nickel">
    <p:spTree>
      <p:nvGrpSpPr>
        <p:cNvPr id="1" name=""/>
        <p:cNvGrpSpPr/>
        <p:nvPr/>
      </p:nvGrpSpPr>
      <p:grpSpPr>
        <a:xfrm>
          <a:off x="0" y="0"/>
          <a:ext cx="0" cy="0"/>
          <a:chOff x="0" y="0"/>
          <a:chExt cx="0" cy="0"/>
        </a:xfrm>
      </p:grpSpPr>
      <p:sp>
        <p:nvSpPr>
          <p:cNvPr id="2" name="Rectangle: Rounded Corners 55">
            <a:extLst>
              <a:ext uri="{FF2B5EF4-FFF2-40B4-BE49-F238E27FC236}">
                <a16:creationId xmlns:a16="http://schemas.microsoft.com/office/drawing/2014/main" id="{AEB69179-A526-B404-D71D-5AB3B41C5A2A}"/>
              </a:ext>
            </a:extLst>
          </p:cNvPr>
          <p:cNvSpPr/>
          <p:nvPr userDrawn="1"/>
        </p:nvSpPr>
        <p:spPr bwMode="gray">
          <a:xfrm>
            <a:off x="360760" y="3984555"/>
            <a:ext cx="8892098" cy="1273245"/>
          </a:xfrm>
          <a:prstGeom prst="roundRect">
            <a:avLst>
              <a:gd name="adj" fmla="val 4848"/>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anchor="ctr"/>
          <a:lstStyle/>
          <a:p>
            <a:pPr algn="ctr" defTabSz="685800" eaLnBrk="1" fontAlgn="auto" hangingPunct="1">
              <a:spcBef>
                <a:spcPts val="0"/>
              </a:spcBef>
              <a:spcAft>
                <a:spcPts val="0"/>
              </a:spcAft>
              <a:defRPr/>
            </a:pPr>
            <a:endParaRPr lang="en-US" sz="1350" kern="0">
              <a:solidFill>
                <a:prstClr val="white"/>
              </a:solidFill>
              <a:latin typeface="Century Gothic"/>
            </a:endParaRPr>
          </a:p>
        </p:txBody>
      </p:sp>
      <p:sp>
        <p:nvSpPr>
          <p:cNvPr id="4" name="TextBox 3">
            <a:extLst>
              <a:ext uri="{FF2B5EF4-FFF2-40B4-BE49-F238E27FC236}">
                <a16:creationId xmlns:a16="http://schemas.microsoft.com/office/drawing/2014/main" id="{759356D9-8AC3-D185-D2FA-2BF442A9F063}"/>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38383488-AB81-499C-84B9-E28D2E95F86F}" type="slidenum">
              <a:rPr lang="en-US" sz="600" smtClean="0">
                <a:solidFill>
                  <a:schemeClr val="accent5"/>
                </a:solidFill>
                <a:latin typeface="+mn-lt"/>
              </a:rPr>
              <a:pPr algn="r" defTabSz="685800" eaLnBrk="1" hangingPunct="1">
                <a:lnSpc>
                  <a:spcPct val="125000"/>
                </a:lnSpc>
                <a:defRPr/>
              </a:pPr>
              <a:t>‹#›</a:t>
            </a:fld>
            <a:endParaRPr lang="en-US" sz="600">
              <a:solidFill>
                <a:schemeClr val="accent5"/>
              </a:solidFill>
              <a:latin typeface="+mn-lt"/>
            </a:endParaRPr>
          </a:p>
        </p:txBody>
      </p:sp>
      <p:sp>
        <p:nvSpPr>
          <p:cNvPr id="3" name="Title 2"/>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p:cNvSpPr>
            <a:spLocks noGrp="1"/>
          </p:cNvSpPr>
          <p:nvPr>
            <p:ph sz="quarter" idx="14"/>
          </p:nvPr>
        </p:nvSpPr>
        <p:spPr>
          <a:xfrm>
            <a:off x="371475" y="1289305"/>
            <a:ext cx="8390334" cy="23097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p:cNvSpPr>
            <a:spLocks noGrp="1"/>
          </p:cNvSpPr>
          <p:nvPr>
            <p:ph type="subTitle" idx="1"/>
          </p:nvPr>
        </p:nvSpPr>
        <p:spPr>
          <a:xfrm>
            <a:off x="370642" y="816103"/>
            <a:ext cx="8391167" cy="177260"/>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p:cNvSpPr>
            <a:spLocks noGrp="1"/>
          </p:cNvSpPr>
          <p:nvPr>
            <p:ph type="body" sz="quarter" idx="15"/>
          </p:nvPr>
        </p:nvSpPr>
        <p:spPr bwMode="black">
          <a:xfrm>
            <a:off x="566056" y="4205287"/>
            <a:ext cx="8195038" cy="696791"/>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0A22CDE3-A8C4-D36B-8381-AF86A2D949FE}"/>
              </a:ext>
            </a:extLst>
          </p:cNvPr>
          <p:cNvSpPr>
            <a:spLocks noGrp="1"/>
          </p:cNvSpPr>
          <p:nvPr>
            <p:ph type="ftr" sz="quarter" idx="16"/>
          </p:nvPr>
        </p:nvSpPr>
        <p:spPr>
          <a:xfrm>
            <a:off x="369888" y="3840163"/>
            <a:ext cx="4814887" cy="92075"/>
          </a:xfrm>
        </p:spPr>
        <p:txBody>
          <a:bodyPr/>
          <a:lstStyle>
            <a:lvl1pPr algn="l">
              <a:lnSpc>
                <a:spcPct val="96000"/>
              </a:lnSpc>
              <a:defRPr sz="600">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2536637985"/>
      </p:ext>
    </p:extLst>
  </p:cSld>
  <p:clrMapOvr>
    <a:masterClrMapping/>
  </p:clrMapOvr>
  <p:transition spd="med">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helf Blue">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E35DDFF-87C1-7C05-E4FC-80D165DA2FBC}"/>
              </a:ext>
            </a:extLst>
          </p:cNvPr>
          <p:cNvSpPr/>
          <p:nvPr userDrawn="1"/>
        </p:nvSpPr>
        <p:spPr bwMode="gray">
          <a:xfrm>
            <a:off x="360760" y="3984555"/>
            <a:ext cx="8892098" cy="1273245"/>
          </a:xfrm>
          <a:prstGeom prst="roundRect">
            <a:avLst>
              <a:gd name="adj" fmla="val 4848"/>
            </a:avLst>
          </a:prstGeom>
          <a:solidFill>
            <a:schemeClr val="accent1"/>
          </a:solidFill>
          <a:ln w="10795" cap="flat" cmpd="sng" algn="ctr">
            <a:noFill/>
            <a:prstDash val="solid"/>
          </a:ln>
          <a:effectLst>
            <a:innerShdw blurRad="63500" dist="50800" dir="18900000">
              <a:prstClr val="black">
                <a:alpha val="50000"/>
              </a:prstClr>
            </a:innerShdw>
          </a:effectLst>
        </p:spPr>
        <p:txBody>
          <a:bodyPr anchor="ctr"/>
          <a:lstStyle/>
          <a:p>
            <a:pPr algn="ctr" defTabSz="685800" eaLnBrk="1" fontAlgn="auto" hangingPunct="1">
              <a:spcBef>
                <a:spcPts val="0"/>
              </a:spcBef>
              <a:spcAft>
                <a:spcPts val="0"/>
              </a:spcAft>
              <a:defRPr/>
            </a:pPr>
            <a:endParaRPr lang="en-US" sz="1350" kern="0">
              <a:solidFill>
                <a:prstClr val="white"/>
              </a:solidFill>
              <a:latin typeface="+mn-lt"/>
            </a:endParaRPr>
          </a:p>
        </p:txBody>
      </p:sp>
      <p:sp>
        <p:nvSpPr>
          <p:cNvPr id="4" name="TextBox 3">
            <a:extLst>
              <a:ext uri="{FF2B5EF4-FFF2-40B4-BE49-F238E27FC236}">
                <a16:creationId xmlns:a16="http://schemas.microsoft.com/office/drawing/2014/main" id="{736B7F1B-335C-6E04-E0E1-B3700B19B0C0}"/>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2EB38C54-F55B-40DB-9798-F4BE091D91D0}" type="slidenum">
              <a:rPr lang="en-US" sz="600" smtClean="0">
                <a:solidFill>
                  <a:schemeClr val="accent2">
                    <a:lumMod val="40000"/>
                    <a:lumOff val="60000"/>
                  </a:schemeClr>
                </a:solidFill>
                <a:latin typeface="+mn-lt"/>
              </a:rPr>
              <a:pPr algn="r" defTabSz="685800" eaLnBrk="1" hangingPunct="1">
                <a:lnSpc>
                  <a:spcPct val="125000"/>
                </a:lnSpc>
                <a:defRPr/>
              </a:pPr>
              <a:t>‹#›</a:t>
            </a:fld>
            <a:endParaRPr lang="en-US" sz="600">
              <a:solidFill>
                <a:schemeClr val="accent2">
                  <a:lumMod val="40000"/>
                  <a:lumOff val="60000"/>
                </a:schemeClr>
              </a:solidFill>
              <a:latin typeface="+mn-lt"/>
            </a:endParaRPr>
          </a:p>
        </p:txBody>
      </p:sp>
      <p:sp>
        <p:nvSpPr>
          <p:cNvPr id="3" name="Title 2"/>
          <p:cNvSpPr>
            <a:spLocks noGrp="1"/>
          </p:cNvSpPr>
          <p:nvPr>
            <p:ph type="title"/>
          </p:nvPr>
        </p:nvSpPr>
        <p:spPr/>
        <p:txBody>
          <a:bodyPr/>
          <a:lstStyle/>
          <a:p>
            <a:r>
              <a:rPr lang="en-US"/>
              <a:t>Click to edit Master title style</a:t>
            </a:r>
          </a:p>
        </p:txBody>
      </p:sp>
      <p:sp>
        <p:nvSpPr>
          <p:cNvPr id="15" name="Content Placeholder 4"/>
          <p:cNvSpPr>
            <a:spLocks noGrp="1"/>
          </p:cNvSpPr>
          <p:nvPr>
            <p:ph sz="quarter" idx="14"/>
          </p:nvPr>
        </p:nvSpPr>
        <p:spPr>
          <a:xfrm>
            <a:off x="371475" y="1289305"/>
            <a:ext cx="8390334" cy="23097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ubtitle"/>
          <p:cNvSpPr>
            <a:spLocks noGrp="1"/>
          </p:cNvSpPr>
          <p:nvPr>
            <p:ph type="subTitle" idx="1"/>
          </p:nvPr>
        </p:nvSpPr>
        <p:spPr>
          <a:xfrm>
            <a:off x="370642" y="816103"/>
            <a:ext cx="8391167" cy="177260"/>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p:cNvSpPr>
            <a:spLocks noGrp="1"/>
          </p:cNvSpPr>
          <p:nvPr>
            <p:ph type="body" sz="quarter" idx="15"/>
          </p:nvPr>
        </p:nvSpPr>
        <p:spPr bwMode="gray">
          <a:xfrm>
            <a:off x="566058" y="4205287"/>
            <a:ext cx="8195036" cy="696791"/>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E50168BC-6DF4-8D3A-62A3-3C0D2F23B40A}"/>
              </a:ext>
            </a:extLst>
          </p:cNvPr>
          <p:cNvSpPr>
            <a:spLocks noGrp="1"/>
          </p:cNvSpPr>
          <p:nvPr>
            <p:ph type="ftr" sz="quarter" idx="16"/>
          </p:nvPr>
        </p:nvSpPr>
        <p:spPr>
          <a:xfrm>
            <a:off x="369888" y="3840163"/>
            <a:ext cx="4814887" cy="92075"/>
          </a:xfrm>
        </p:spPr>
        <p:txBody>
          <a:bodyPr/>
          <a:lstStyle>
            <a:lvl1pPr algn="l">
              <a:lnSpc>
                <a:spcPct val="96000"/>
              </a:lnSpc>
              <a:defRPr sz="600">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3535028762"/>
      </p:ext>
    </p:extLst>
  </p:cSld>
  <p:clrMapOvr>
    <a:masterClrMapping/>
  </p:clrMapOvr>
  <p:transition spd="med">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helf Light Blue">
    <p:spTree>
      <p:nvGrpSpPr>
        <p:cNvPr id="1" name=""/>
        <p:cNvGrpSpPr/>
        <p:nvPr/>
      </p:nvGrpSpPr>
      <p:grpSpPr>
        <a:xfrm>
          <a:off x="0" y="0"/>
          <a:ext cx="0" cy="0"/>
          <a:chOff x="0" y="0"/>
          <a:chExt cx="0" cy="0"/>
        </a:xfrm>
      </p:grpSpPr>
      <p:sp>
        <p:nvSpPr>
          <p:cNvPr id="2" name="Rectangle: Rounded Corners 55">
            <a:extLst>
              <a:ext uri="{FF2B5EF4-FFF2-40B4-BE49-F238E27FC236}">
                <a16:creationId xmlns:a16="http://schemas.microsoft.com/office/drawing/2014/main" id="{C30C0FED-2D83-5C1B-8086-494221518662}"/>
              </a:ext>
            </a:extLst>
          </p:cNvPr>
          <p:cNvSpPr/>
          <p:nvPr userDrawn="1"/>
        </p:nvSpPr>
        <p:spPr bwMode="gray">
          <a:xfrm>
            <a:off x="360760" y="3984555"/>
            <a:ext cx="8892098" cy="1273245"/>
          </a:xfrm>
          <a:prstGeom prst="roundRect">
            <a:avLst>
              <a:gd name="adj" fmla="val 4848"/>
            </a:avLst>
          </a:prstGeom>
          <a:solidFill>
            <a:schemeClr val="accent2"/>
          </a:solidFill>
          <a:ln w="10795" cap="flat" cmpd="sng" algn="ctr">
            <a:noFill/>
            <a:prstDash val="solid"/>
          </a:ln>
          <a:effectLst>
            <a:innerShdw blurRad="63500" dist="50800" dir="18900000">
              <a:prstClr val="black">
                <a:alpha val="50000"/>
              </a:prstClr>
            </a:innerShdw>
          </a:effectLst>
        </p:spPr>
        <p:txBody>
          <a:bodyPr anchor="ctr"/>
          <a:lstStyle/>
          <a:p>
            <a:pPr algn="ctr" defTabSz="685800" eaLnBrk="1" fontAlgn="auto" hangingPunct="1">
              <a:spcBef>
                <a:spcPts val="0"/>
              </a:spcBef>
              <a:spcAft>
                <a:spcPts val="0"/>
              </a:spcAft>
              <a:defRPr/>
            </a:pPr>
            <a:endParaRPr lang="en-US" sz="1350" kern="0">
              <a:solidFill>
                <a:prstClr val="white"/>
              </a:solidFill>
              <a:latin typeface="+mn-lt"/>
            </a:endParaRPr>
          </a:p>
        </p:txBody>
      </p:sp>
      <p:sp>
        <p:nvSpPr>
          <p:cNvPr id="4" name="TextBox 3">
            <a:extLst>
              <a:ext uri="{FF2B5EF4-FFF2-40B4-BE49-F238E27FC236}">
                <a16:creationId xmlns:a16="http://schemas.microsoft.com/office/drawing/2014/main" id="{18F897D5-00C5-44CB-A8CB-C140371D8CF6}"/>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5F5ACC2B-D418-4FB0-B668-50487D734872}" type="slidenum">
              <a:rPr lang="en-US" sz="600" smtClean="0">
                <a:solidFill>
                  <a:schemeClr val="bg1"/>
                </a:solidFill>
                <a:latin typeface="+mn-lt"/>
              </a:rPr>
              <a:pPr algn="r" defTabSz="685800" eaLnBrk="1" hangingPunct="1">
                <a:lnSpc>
                  <a:spcPct val="125000"/>
                </a:lnSpc>
                <a:defRPr/>
              </a:pPr>
              <a:t>‹#›</a:t>
            </a:fld>
            <a:endParaRPr lang="en-US" sz="600">
              <a:solidFill>
                <a:schemeClr val="bg1"/>
              </a:solidFill>
              <a:latin typeface="+mn-lt"/>
            </a:endParaRPr>
          </a:p>
        </p:txBody>
      </p:sp>
      <p:sp>
        <p:nvSpPr>
          <p:cNvPr id="3" name="Title 2"/>
          <p:cNvSpPr>
            <a:spLocks noGrp="1"/>
          </p:cNvSpPr>
          <p:nvPr>
            <p:ph type="title"/>
          </p:nvPr>
        </p:nvSpPr>
        <p:spPr/>
        <p:txBody>
          <a:bodyPr/>
          <a:lstStyle/>
          <a:p>
            <a:r>
              <a:rPr lang="en-US"/>
              <a:t>Click to edit Master title style</a:t>
            </a:r>
          </a:p>
        </p:txBody>
      </p:sp>
      <p:sp>
        <p:nvSpPr>
          <p:cNvPr id="14" name="Content Placeholder 4"/>
          <p:cNvSpPr>
            <a:spLocks noGrp="1"/>
          </p:cNvSpPr>
          <p:nvPr>
            <p:ph sz="quarter" idx="14"/>
          </p:nvPr>
        </p:nvSpPr>
        <p:spPr>
          <a:xfrm>
            <a:off x="371475" y="1289305"/>
            <a:ext cx="8390334" cy="23097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p:cNvSpPr>
            <a:spLocks noGrp="1"/>
          </p:cNvSpPr>
          <p:nvPr>
            <p:ph type="subTitle" idx="1"/>
          </p:nvPr>
        </p:nvSpPr>
        <p:spPr>
          <a:xfrm>
            <a:off x="370642" y="816103"/>
            <a:ext cx="8391167" cy="177260"/>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p:cNvSpPr>
            <a:spLocks noGrp="1"/>
          </p:cNvSpPr>
          <p:nvPr>
            <p:ph type="body" sz="quarter" idx="15"/>
          </p:nvPr>
        </p:nvSpPr>
        <p:spPr bwMode="black">
          <a:xfrm>
            <a:off x="566058" y="4205287"/>
            <a:ext cx="8195036" cy="696791"/>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9A314BA1-FC02-BCD6-6FD6-402F9AF43DE9}"/>
              </a:ext>
            </a:extLst>
          </p:cNvPr>
          <p:cNvSpPr>
            <a:spLocks noGrp="1"/>
          </p:cNvSpPr>
          <p:nvPr>
            <p:ph type="ftr" sz="quarter" idx="16"/>
          </p:nvPr>
        </p:nvSpPr>
        <p:spPr>
          <a:xfrm>
            <a:off x="369888" y="3840163"/>
            <a:ext cx="4814887" cy="92075"/>
          </a:xfrm>
        </p:spPr>
        <p:txBody>
          <a:bodyPr/>
          <a:lstStyle>
            <a:lvl1pPr algn="l">
              <a:lnSpc>
                <a:spcPct val="96000"/>
              </a:lnSpc>
              <a:defRPr sz="600">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1338097947"/>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column, Headline (with logo)">
    <p:spTree>
      <p:nvGrpSpPr>
        <p:cNvPr id="1" name=""/>
        <p:cNvGrpSpPr/>
        <p:nvPr/>
      </p:nvGrpSpPr>
      <p:grpSpPr>
        <a:xfrm>
          <a:off x="0" y="0"/>
          <a:ext cx="0" cy="0"/>
          <a:chOff x="0" y="0"/>
          <a:chExt cx="0" cy="0"/>
        </a:xfrm>
      </p:grpSpPr>
      <p:pic>
        <p:nvPicPr>
          <p:cNvPr id="3" name="Picture 3" descr="A picture containing vector graphics&#10;&#10;Description automatically generated">
            <a:extLst>
              <a:ext uri="{FF2B5EF4-FFF2-40B4-BE49-F238E27FC236}">
                <a16:creationId xmlns:a16="http://schemas.microsoft.com/office/drawing/2014/main" id="{08336ADD-27B4-DBB1-4E09-C0D38EE1118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02613" y="4637088"/>
            <a:ext cx="793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5" name="Content Placeholder 2"/>
          <p:cNvSpPr>
            <a:spLocks noGrp="1"/>
          </p:cNvSpPr>
          <p:nvPr>
            <p:ph idx="1"/>
          </p:nvPr>
        </p:nvSpPr>
        <p:spPr>
          <a:xfrm>
            <a:off x="457200" y="1264025"/>
            <a:ext cx="3760631" cy="2931458"/>
          </a:xfrm>
        </p:spPr>
        <p:txBody>
          <a:bodyPr anchor="t"/>
          <a:lstStyle>
            <a:lvl1pPr marL="0" indent="0" algn="l">
              <a:buClr>
                <a:schemeClr val="tx2"/>
              </a:buClr>
              <a:buFont typeface="Arial" panose="020B0604020202020204" pitchFamily="34" charset="0"/>
              <a:buNone/>
              <a:defRPr sz="2400">
                <a:solidFill>
                  <a:schemeClr val="tx1">
                    <a:lumMod val="75000"/>
                    <a:lumOff val="25000"/>
                  </a:schemeClr>
                </a:solidFill>
              </a:defRPr>
            </a:lvl1pPr>
            <a:lvl2pPr>
              <a:buClr>
                <a:schemeClr val="tx2"/>
              </a:buClr>
              <a:defRPr sz="2000">
                <a:solidFill>
                  <a:schemeClr val="tx1">
                    <a:lumMod val="75000"/>
                    <a:lumOff val="25000"/>
                  </a:schemeClr>
                </a:solidFill>
              </a:defRPr>
            </a:lvl2pPr>
            <a:lvl3pPr>
              <a:buClr>
                <a:schemeClr val="tx2"/>
              </a:buClr>
              <a:defRPr sz="2000">
                <a:solidFill>
                  <a:schemeClr val="tx1">
                    <a:lumMod val="75000"/>
                    <a:lumOff val="25000"/>
                  </a:schemeClr>
                </a:solidFill>
              </a:defRPr>
            </a:lvl3pPr>
            <a:lvl4pPr>
              <a:buClr>
                <a:schemeClr val="tx2"/>
              </a:buClr>
              <a:defRPr>
                <a:solidFill>
                  <a:schemeClr val="tx1">
                    <a:lumMod val="75000"/>
                    <a:lumOff val="25000"/>
                  </a:schemeClr>
                </a:solidFill>
              </a:defRPr>
            </a:lvl4pPr>
            <a:lvl5pPr>
              <a:buClr>
                <a:schemeClr val="tx2"/>
              </a:buClr>
              <a:defRPr>
                <a:solidFill>
                  <a:schemeClr val="tx1">
                    <a:lumMod val="75000"/>
                    <a:lumOff val="25000"/>
                  </a:schemeClr>
                </a:solidFill>
              </a:defRPr>
            </a:lvl5pPr>
          </a:lstStyle>
          <a:p>
            <a:pPr lvl="0"/>
            <a:endParaRPr lang="en-US" dirty="0"/>
          </a:p>
        </p:txBody>
      </p:sp>
      <p:sp>
        <p:nvSpPr>
          <p:cNvPr id="6" name="Content Placeholder 2"/>
          <p:cNvSpPr>
            <a:spLocks noGrp="1"/>
          </p:cNvSpPr>
          <p:nvPr>
            <p:ph idx="10"/>
          </p:nvPr>
        </p:nvSpPr>
        <p:spPr>
          <a:xfrm>
            <a:off x="4926169" y="1264025"/>
            <a:ext cx="3760631" cy="2931458"/>
          </a:xfrm>
        </p:spPr>
        <p:txBody>
          <a:bodyPr anchor="t"/>
          <a:lstStyle>
            <a:lvl1pPr marL="0" indent="0" algn="l">
              <a:buClr>
                <a:schemeClr val="tx2"/>
              </a:buClr>
              <a:buFont typeface="Arial" panose="020B0604020202020204" pitchFamily="34" charset="0"/>
              <a:buNone/>
              <a:defRPr sz="2400">
                <a:solidFill>
                  <a:schemeClr val="tx1">
                    <a:lumMod val="75000"/>
                    <a:lumOff val="25000"/>
                  </a:schemeClr>
                </a:solidFill>
              </a:defRPr>
            </a:lvl1pPr>
            <a:lvl2pPr>
              <a:buClr>
                <a:schemeClr val="tx2"/>
              </a:buClr>
              <a:defRPr sz="2000">
                <a:solidFill>
                  <a:schemeClr val="tx1">
                    <a:lumMod val="75000"/>
                    <a:lumOff val="25000"/>
                  </a:schemeClr>
                </a:solidFill>
              </a:defRPr>
            </a:lvl2pPr>
            <a:lvl3pPr>
              <a:buClr>
                <a:schemeClr val="tx2"/>
              </a:buClr>
              <a:defRPr sz="2000">
                <a:solidFill>
                  <a:schemeClr val="tx1">
                    <a:lumMod val="75000"/>
                    <a:lumOff val="25000"/>
                  </a:schemeClr>
                </a:solidFill>
              </a:defRPr>
            </a:lvl3pPr>
            <a:lvl4pPr>
              <a:buClr>
                <a:schemeClr val="tx2"/>
              </a:buClr>
              <a:defRPr>
                <a:solidFill>
                  <a:schemeClr val="tx1">
                    <a:lumMod val="75000"/>
                    <a:lumOff val="25000"/>
                  </a:schemeClr>
                </a:solidFill>
              </a:defRPr>
            </a:lvl4pPr>
            <a:lvl5pPr>
              <a:buClr>
                <a:schemeClr val="tx2"/>
              </a:buClr>
              <a:defRPr>
                <a:solidFill>
                  <a:schemeClr val="tx1">
                    <a:lumMod val="75000"/>
                    <a:lumOff val="25000"/>
                  </a:schemeClr>
                </a:solidFill>
              </a:defRPr>
            </a:lvl5pPr>
          </a:lstStyle>
          <a:p>
            <a:pPr lvl="0"/>
            <a:endParaRPr lang="en-US" dirty="0"/>
          </a:p>
        </p:txBody>
      </p:sp>
    </p:spTree>
    <p:extLst>
      <p:ext uri="{BB962C8B-B14F-4D97-AF65-F5344CB8AC3E}">
        <p14:creationId xmlns:p14="http://schemas.microsoft.com/office/powerpoint/2010/main" val="366069161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helf Teal">
    <p:spTree>
      <p:nvGrpSpPr>
        <p:cNvPr id="1" name=""/>
        <p:cNvGrpSpPr/>
        <p:nvPr/>
      </p:nvGrpSpPr>
      <p:grpSpPr>
        <a:xfrm>
          <a:off x="0" y="0"/>
          <a:ext cx="0" cy="0"/>
          <a:chOff x="0" y="0"/>
          <a:chExt cx="0" cy="0"/>
        </a:xfrm>
      </p:grpSpPr>
      <p:sp>
        <p:nvSpPr>
          <p:cNvPr id="2" name="Rectangle: Rounded Corners 55">
            <a:extLst>
              <a:ext uri="{FF2B5EF4-FFF2-40B4-BE49-F238E27FC236}">
                <a16:creationId xmlns:a16="http://schemas.microsoft.com/office/drawing/2014/main" id="{BE06D058-D632-9DA3-6E1A-AC8AF51111A7}"/>
              </a:ext>
            </a:extLst>
          </p:cNvPr>
          <p:cNvSpPr/>
          <p:nvPr userDrawn="1"/>
        </p:nvSpPr>
        <p:spPr bwMode="gray">
          <a:xfrm>
            <a:off x="360760" y="3984555"/>
            <a:ext cx="8892098" cy="1273245"/>
          </a:xfrm>
          <a:prstGeom prst="roundRect">
            <a:avLst>
              <a:gd name="adj" fmla="val 4848"/>
            </a:avLst>
          </a:prstGeom>
          <a:solidFill>
            <a:schemeClr val="accent3"/>
          </a:solidFill>
          <a:ln w="10795" cap="flat" cmpd="sng" algn="ctr">
            <a:noFill/>
            <a:prstDash val="solid"/>
          </a:ln>
          <a:effectLst>
            <a:innerShdw blurRad="63500" dist="50800" dir="18900000">
              <a:prstClr val="black">
                <a:alpha val="50000"/>
              </a:prstClr>
            </a:innerShdw>
          </a:effectLst>
        </p:spPr>
        <p:txBody>
          <a:bodyPr anchor="ctr"/>
          <a:lstStyle/>
          <a:p>
            <a:pPr algn="ctr" defTabSz="685800" eaLnBrk="1" fontAlgn="auto" hangingPunct="1">
              <a:spcBef>
                <a:spcPts val="0"/>
              </a:spcBef>
              <a:spcAft>
                <a:spcPts val="0"/>
              </a:spcAft>
              <a:defRPr/>
            </a:pPr>
            <a:endParaRPr lang="en-US" sz="1350" kern="0">
              <a:solidFill>
                <a:prstClr val="white"/>
              </a:solidFill>
              <a:latin typeface="+mn-lt"/>
            </a:endParaRPr>
          </a:p>
        </p:txBody>
      </p:sp>
      <p:sp>
        <p:nvSpPr>
          <p:cNvPr id="4" name="TextBox 3">
            <a:extLst>
              <a:ext uri="{FF2B5EF4-FFF2-40B4-BE49-F238E27FC236}">
                <a16:creationId xmlns:a16="http://schemas.microsoft.com/office/drawing/2014/main" id="{FBE4903E-5E65-A98C-C009-4565E8E7AEEF}"/>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30B587DE-4F5A-401D-8A26-7EAD15054B9B}" type="slidenum">
              <a:rPr lang="en-US" sz="600" smtClean="0">
                <a:solidFill>
                  <a:schemeClr val="accent3">
                    <a:lumMod val="40000"/>
                    <a:lumOff val="60000"/>
                  </a:schemeClr>
                </a:solidFill>
                <a:latin typeface="+mn-lt"/>
              </a:rPr>
              <a:pPr algn="r" defTabSz="685800" eaLnBrk="1" hangingPunct="1">
                <a:lnSpc>
                  <a:spcPct val="125000"/>
                </a:lnSpc>
                <a:defRPr/>
              </a:pPr>
              <a:t>‹#›</a:t>
            </a:fld>
            <a:endParaRPr lang="en-US" sz="600">
              <a:solidFill>
                <a:schemeClr val="accent3">
                  <a:lumMod val="40000"/>
                  <a:lumOff val="60000"/>
                </a:schemeClr>
              </a:solidFill>
              <a:latin typeface="+mn-lt"/>
            </a:endParaRPr>
          </a:p>
        </p:txBody>
      </p:sp>
      <p:sp>
        <p:nvSpPr>
          <p:cNvPr id="3" name="Title 2"/>
          <p:cNvSpPr>
            <a:spLocks noGrp="1"/>
          </p:cNvSpPr>
          <p:nvPr>
            <p:ph type="title"/>
          </p:nvPr>
        </p:nvSpPr>
        <p:spPr/>
        <p:txBody>
          <a:bodyPr/>
          <a:lstStyle/>
          <a:p>
            <a:r>
              <a:rPr lang="en-US"/>
              <a:t>Click to edit Master title style</a:t>
            </a:r>
          </a:p>
        </p:txBody>
      </p:sp>
      <p:sp>
        <p:nvSpPr>
          <p:cNvPr id="14" name="Content Placeholder 4"/>
          <p:cNvSpPr>
            <a:spLocks noGrp="1"/>
          </p:cNvSpPr>
          <p:nvPr>
            <p:ph sz="quarter" idx="14"/>
          </p:nvPr>
        </p:nvSpPr>
        <p:spPr>
          <a:xfrm>
            <a:off x="371475" y="1289305"/>
            <a:ext cx="8390334" cy="23097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p:cNvSpPr>
            <a:spLocks noGrp="1"/>
          </p:cNvSpPr>
          <p:nvPr>
            <p:ph type="subTitle" idx="1"/>
          </p:nvPr>
        </p:nvSpPr>
        <p:spPr>
          <a:xfrm>
            <a:off x="370642" y="816103"/>
            <a:ext cx="8391167" cy="177260"/>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p:cNvSpPr>
            <a:spLocks noGrp="1"/>
          </p:cNvSpPr>
          <p:nvPr>
            <p:ph type="body" sz="quarter" idx="15"/>
          </p:nvPr>
        </p:nvSpPr>
        <p:spPr bwMode="black">
          <a:xfrm>
            <a:off x="566057" y="4205287"/>
            <a:ext cx="8195037" cy="696791"/>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69CE8B73-539A-536C-BD44-C88E940B34B2}"/>
              </a:ext>
            </a:extLst>
          </p:cNvPr>
          <p:cNvSpPr>
            <a:spLocks noGrp="1"/>
          </p:cNvSpPr>
          <p:nvPr>
            <p:ph type="ftr" sz="quarter" idx="16"/>
          </p:nvPr>
        </p:nvSpPr>
        <p:spPr>
          <a:xfrm>
            <a:off x="369888" y="3840163"/>
            <a:ext cx="4814887" cy="92075"/>
          </a:xfrm>
        </p:spPr>
        <p:txBody>
          <a:bodyPr/>
          <a:lstStyle>
            <a:lvl1pPr algn="l">
              <a:lnSpc>
                <a:spcPct val="96000"/>
              </a:lnSpc>
              <a:defRPr sz="600">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4251501869"/>
      </p:ext>
    </p:extLst>
  </p:cSld>
  <p:clrMapOvr>
    <a:masterClrMapping/>
  </p:clrMapOvr>
  <p:transition spd="med">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helf Gun Metal">
    <p:spTree>
      <p:nvGrpSpPr>
        <p:cNvPr id="1" name=""/>
        <p:cNvGrpSpPr/>
        <p:nvPr/>
      </p:nvGrpSpPr>
      <p:grpSpPr>
        <a:xfrm>
          <a:off x="0" y="0"/>
          <a:ext cx="0" cy="0"/>
          <a:chOff x="0" y="0"/>
          <a:chExt cx="0" cy="0"/>
        </a:xfrm>
      </p:grpSpPr>
      <p:sp>
        <p:nvSpPr>
          <p:cNvPr id="2" name="Rectangle: Rounded Corners 55">
            <a:extLst>
              <a:ext uri="{FF2B5EF4-FFF2-40B4-BE49-F238E27FC236}">
                <a16:creationId xmlns:a16="http://schemas.microsoft.com/office/drawing/2014/main" id="{D75DD1DF-BFB4-2B4B-F024-076E9B947F09}"/>
              </a:ext>
            </a:extLst>
          </p:cNvPr>
          <p:cNvSpPr/>
          <p:nvPr userDrawn="1"/>
        </p:nvSpPr>
        <p:spPr bwMode="gray">
          <a:xfrm>
            <a:off x="360760" y="3984555"/>
            <a:ext cx="8892098" cy="1273245"/>
          </a:xfrm>
          <a:prstGeom prst="roundRect">
            <a:avLst>
              <a:gd name="adj" fmla="val 4848"/>
            </a:avLst>
          </a:prstGeom>
          <a:solidFill>
            <a:schemeClr val="accent5"/>
          </a:solidFill>
          <a:ln w="10795" cap="flat" cmpd="sng" algn="ctr">
            <a:noFill/>
            <a:prstDash val="solid"/>
          </a:ln>
          <a:effectLst>
            <a:innerShdw blurRad="63500" dist="50800" dir="18900000">
              <a:prstClr val="black">
                <a:alpha val="50000"/>
              </a:prstClr>
            </a:innerShdw>
          </a:effectLst>
        </p:spPr>
        <p:txBody>
          <a:bodyPr anchor="ctr"/>
          <a:lstStyle/>
          <a:p>
            <a:pPr algn="ctr" defTabSz="685800" eaLnBrk="1" fontAlgn="auto" hangingPunct="1">
              <a:spcBef>
                <a:spcPts val="0"/>
              </a:spcBef>
              <a:spcAft>
                <a:spcPts val="0"/>
              </a:spcAft>
              <a:defRPr/>
            </a:pPr>
            <a:endParaRPr lang="en-US" sz="1350" kern="0">
              <a:solidFill>
                <a:prstClr val="white"/>
              </a:solidFill>
              <a:latin typeface="+mn-lt"/>
            </a:endParaRPr>
          </a:p>
        </p:txBody>
      </p:sp>
      <p:sp>
        <p:nvSpPr>
          <p:cNvPr id="4" name="TextBox 3">
            <a:extLst>
              <a:ext uri="{FF2B5EF4-FFF2-40B4-BE49-F238E27FC236}">
                <a16:creationId xmlns:a16="http://schemas.microsoft.com/office/drawing/2014/main" id="{2C494B52-FF4A-79F1-DD58-6DCEA9E3E9C1}"/>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DAA7B062-3626-426A-A7C5-E5462B9280DD}" type="slidenum">
              <a:rPr lang="en-US" sz="600" smtClean="0">
                <a:solidFill>
                  <a:schemeClr val="accent5">
                    <a:lumMod val="40000"/>
                    <a:lumOff val="60000"/>
                  </a:schemeClr>
                </a:solidFill>
                <a:latin typeface="+mn-lt"/>
              </a:rPr>
              <a:pPr algn="r" defTabSz="685800" eaLnBrk="1" hangingPunct="1">
                <a:lnSpc>
                  <a:spcPct val="125000"/>
                </a:lnSpc>
                <a:defRPr/>
              </a:pPr>
              <a:t>‹#›</a:t>
            </a:fld>
            <a:endParaRPr lang="en-US" sz="600">
              <a:solidFill>
                <a:schemeClr val="accent5">
                  <a:lumMod val="40000"/>
                  <a:lumOff val="60000"/>
                </a:schemeClr>
              </a:solidFill>
              <a:latin typeface="+mn-lt"/>
            </a:endParaRPr>
          </a:p>
        </p:txBody>
      </p:sp>
      <p:sp>
        <p:nvSpPr>
          <p:cNvPr id="3" name="Title 2"/>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p:cNvSpPr>
            <a:spLocks noGrp="1"/>
          </p:cNvSpPr>
          <p:nvPr>
            <p:ph sz="quarter" idx="14"/>
          </p:nvPr>
        </p:nvSpPr>
        <p:spPr>
          <a:xfrm>
            <a:off x="371475" y="1289305"/>
            <a:ext cx="8390334" cy="23097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p:cNvSpPr>
            <a:spLocks noGrp="1"/>
          </p:cNvSpPr>
          <p:nvPr>
            <p:ph type="subTitle" idx="1"/>
          </p:nvPr>
        </p:nvSpPr>
        <p:spPr>
          <a:xfrm>
            <a:off x="370642" y="816103"/>
            <a:ext cx="8391167" cy="177260"/>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p:cNvSpPr>
            <a:spLocks noGrp="1"/>
          </p:cNvSpPr>
          <p:nvPr>
            <p:ph type="body" sz="quarter" idx="15"/>
          </p:nvPr>
        </p:nvSpPr>
        <p:spPr bwMode="gray">
          <a:xfrm>
            <a:off x="564664" y="4205287"/>
            <a:ext cx="8196430" cy="696791"/>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B37FCD9C-F1F8-5C94-1809-F073832F58DD}"/>
              </a:ext>
            </a:extLst>
          </p:cNvPr>
          <p:cNvSpPr>
            <a:spLocks noGrp="1"/>
          </p:cNvSpPr>
          <p:nvPr>
            <p:ph type="ftr" sz="quarter" idx="16"/>
          </p:nvPr>
        </p:nvSpPr>
        <p:spPr>
          <a:xfrm>
            <a:off x="369888" y="3840163"/>
            <a:ext cx="4814887" cy="92075"/>
          </a:xfrm>
        </p:spPr>
        <p:txBody>
          <a:bodyPr/>
          <a:lstStyle>
            <a:lvl1pPr algn="l">
              <a:lnSpc>
                <a:spcPct val="96000"/>
              </a:lnSpc>
              <a:defRPr sz="600">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1053847247"/>
      </p:ext>
    </p:extLst>
  </p:cSld>
  <p:clrMapOvr>
    <a:masterClrMapping/>
  </p:clrMapOvr>
  <p:transition spd="med">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helf Midnight">
    <p:spTree>
      <p:nvGrpSpPr>
        <p:cNvPr id="1" name=""/>
        <p:cNvGrpSpPr/>
        <p:nvPr/>
      </p:nvGrpSpPr>
      <p:grpSpPr>
        <a:xfrm>
          <a:off x="0" y="0"/>
          <a:ext cx="0" cy="0"/>
          <a:chOff x="0" y="0"/>
          <a:chExt cx="0" cy="0"/>
        </a:xfrm>
      </p:grpSpPr>
      <p:sp>
        <p:nvSpPr>
          <p:cNvPr id="2" name="Rectangle: Rounded Corners 55">
            <a:extLst>
              <a:ext uri="{FF2B5EF4-FFF2-40B4-BE49-F238E27FC236}">
                <a16:creationId xmlns:a16="http://schemas.microsoft.com/office/drawing/2014/main" id="{3BA46F45-7D2A-7F8B-3FDD-3246AE627864}"/>
              </a:ext>
            </a:extLst>
          </p:cNvPr>
          <p:cNvSpPr/>
          <p:nvPr userDrawn="1"/>
        </p:nvSpPr>
        <p:spPr bwMode="gray">
          <a:xfrm>
            <a:off x="360760" y="3984555"/>
            <a:ext cx="8892098" cy="1273245"/>
          </a:xfrm>
          <a:prstGeom prst="roundRect">
            <a:avLst>
              <a:gd name="adj" fmla="val 4848"/>
            </a:avLst>
          </a:prstGeom>
          <a:solidFill>
            <a:schemeClr val="tx2"/>
          </a:solidFill>
          <a:ln w="10795" cap="flat" cmpd="sng" algn="ctr">
            <a:noFill/>
            <a:prstDash val="solid"/>
          </a:ln>
          <a:effectLst>
            <a:innerShdw blurRad="63500" dist="50800" dir="18900000">
              <a:prstClr val="black">
                <a:alpha val="50000"/>
              </a:prstClr>
            </a:innerShdw>
          </a:effectLst>
        </p:spPr>
        <p:txBody>
          <a:bodyPr anchor="ctr"/>
          <a:lstStyle/>
          <a:p>
            <a:pPr algn="ctr" defTabSz="685800" eaLnBrk="1" fontAlgn="auto" hangingPunct="1">
              <a:spcBef>
                <a:spcPts val="0"/>
              </a:spcBef>
              <a:spcAft>
                <a:spcPts val="0"/>
              </a:spcAft>
              <a:defRPr/>
            </a:pPr>
            <a:endParaRPr lang="en-US" sz="1350" kern="0">
              <a:solidFill>
                <a:prstClr val="white"/>
              </a:solidFill>
              <a:latin typeface="+mn-lt"/>
            </a:endParaRPr>
          </a:p>
        </p:txBody>
      </p:sp>
      <p:sp>
        <p:nvSpPr>
          <p:cNvPr id="4" name="TextBox 3">
            <a:extLst>
              <a:ext uri="{FF2B5EF4-FFF2-40B4-BE49-F238E27FC236}">
                <a16:creationId xmlns:a16="http://schemas.microsoft.com/office/drawing/2014/main" id="{AF51154F-C965-4DEB-0448-C0CF3BC00E25}"/>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B8A6CD7A-DE5E-425F-B3CA-4FF3A64FABF9}" type="slidenum">
              <a:rPr lang="en-US" sz="600" smtClean="0">
                <a:solidFill>
                  <a:schemeClr val="accent5">
                    <a:lumMod val="40000"/>
                    <a:lumOff val="60000"/>
                  </a:schemeClr>
                </a:solidFill>
                <a:latin typeface="+mn-lt"/>
              </a:rPr>
              <a:pPr algn="r" defTabSz="685800" eaLnBrk="1" hangingPunct="1">
                <a:lnSpc>
                  <a:spcPct val="125000"/>
                </a:lnSpc>
                <a:defRPr/>
              </a:pPr>
              <a:t>‹#›</a:t>
            </a:fld>
            <a:endParaRPr lang="en-US" sz="600">
              <a:solidFill>
                <a:schemeClr val="accent5">
                  <a:lumMod val="40000"/>
                  <a:lumOff val="60000"/>
                </a:schemeClr>
              </a:solidFill>
              <a:latin typeface="+mn-lt"/>
            </a:endParaRPr>
          </a:p>
        </p:txBody>
      </p:sp>
      <p:sp>
        <p:nvSpPr>
          <p:cNvPr id="3" name="Title 2"/>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p:cNvSpPr>
            <a:spLocks noGrp="1"/>
          </p:cNvSpPr>
          <p:nvPr>
            <p:ph sz="quarter" idx="14"/>
          </p:nvPr>
        </p:nvSpPr>
        <p:spPr>
          <a:xfrm>
            <a:off x="371475" y="1289305"/>
            <a:ext cx="8390334" cy="23097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p:cNvSpPr>
            <a:spLocks noGrp="1"/>
          </p:cNvSpPr>
          <p:nvPr>
            <p:ph type="subTitle" idx="1"/>
          </p:nvPr>
        </p:nvSpPr>
        <p:spPr>
          <a:xfrm>
            <a:off x="370642" y="816103"/>
            <a:ext cx="8391167" cy="177260"/>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p:cNvSpPr>
            <a:spLocks noGrp="1"/>
          </p:cNvSpPr>
          <p:nvPr>
            <p:ph type="body" sz="quarter" idx="15"/>
          </p:nvPr>
        </p:nvSpPr>
        <p:spPr bwMode="gray">
          <a:xfrm>
            <a:off x="564664" y="4205287"/>
            <a:ext cx="8196430" cy="696791"/>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17134055-3F63-E3A9-2F52-BA2303F53E32}"/>
              </a:ext>
            </a:extLst>
          </p:cNvPr>
          <p:cNvSpPr>
            <a:spLocks noGrp="1"/>
          </p:cNvSpPr>
          <p:nvPr>
            <p:ph type="ftr" sz="quarter" idx="16"/>
          </p:nvPr>
        </p:nvSpPr>
        <p:spPr>
          <a:xfrm>
            <a:off x="369888" y="3840163"/>
            <a:ext cx="4814887" cy="92075"/>
          </a:xfrm>
        </p:spPr>
        <p:txBody>
          <a:bodyPr/>
          <a:lstStyle>
            <a:lvl1pPr algn="l">
              <a:lnSpc>
                <a:spcPct val="96000"/>
              </a:lnSpc>
              <a:defRPr sz="600">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2996309710"/>
      </p:ext>
    </p:extLst>
  </p:cSld>
  <p:clrMapOvr>
    <a:masterClrMapping/>
  </p:clrMapOvr>
  <p:transition spd="med">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Fifty Fifty White">
    <p:spTree>
      <p:nvGrpSpPr>
        <p:cNvPr id="1" name=""/>
        <p:cNvGrpSpPr/>
        <p:nvPr/>
      </p:nvGrpSpPr>
      <p:grpSpPr>
        <a:xfrm>
          <a:off x="0" y="0"/>
          <a:ext cx="0" cy="0"/>
          <a:chOff x="0" y="0"/>
          <a:chExt cx="0" cy="0"/>
        </a:xfrm>
      </p:grpSpPr>
      <p:sp>
        <p:nvSpPr>
          <p:cNvPr id="2" name="Rectangle: Rounded Corners 19">
            <a:extLst>
              <a:ext uri="{FF2B5EF4-FFF2-40B4-BE49-F238E27FC236}">
                <a16:creationId xmlns:a16="http://schemas.microsoft.com/office/drawing/2014/main" id="{65A6A423-4341-2BC7-659B-FE86B93A312A}"/>
              </a:ext>
            </a:extLst>
          </p:cNvPr>
          <p:cNvSpPr/>
          <p:nvPr userDrawn="1"/>
        </p:nvSpPr>
        <p:spPr bwMode="gray">
          <a:xfrm>
            <a:off x="4570043" y="-119741"/>
            <a:ext cx="4704588" cy="4889754"/>
          </a:xfrm>
          <a:prstGeom prst="roundRect">
            <a:avLst>
              <a:gd name="adj" fmla="val 1350"/>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Text Placeholder 30"/>
          <p:cNvSpPr>
            <a:spLocks noGrp="1"/>
          </p:cNvSpPr>
          <p:nvPr>
            <p:ph type="body" sz="quarter" idx="18"/>
          </p:nvPr>
        </p:nvSpPr>
        <p:spPr bwMode="gray">
          <a:xfrm>
            <a:off x="4937760" y="4560760"/>
            <a:ext cx="3833622" cy="88631"/>
          </a:xfrm>
          <a:prstGeom prst="rect">
            <a:avLst/>
          </a:prstGeom>
        </p:spPr>
        <p:txBody>
          <a:bodyPr wrap="square">
            <a:spAutoFit/>
          </a:bodyPr>
          <a:lstStyle>
            <a:lvl1pPr marL="0" indent="0">
              <a:lnSpc>
                <a:spcPct val="96000"/>
              </a:lnSpc>
              <a:spcBef>
                <a:spcPts val="0"/>
              </a:spcBef>
              <a:spcAft>
                <a:spcPts val="169"/>
              </a:spcAft>
              <a:buNone/>
              <a:defRPr sz="600">
                <a:solidFill>
                  <a:schemeClr val="accent6">
                    <a:lumMod val="75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1" name="Text Placeholder 28"/>
          <p:cNvSpPr>
            <a:spLocks noGrp="1"/>
          </p:cNvSpPr>
          <p:nvPr>
            <p:ph type="body" sz="quarter" idx="13"/>
          </p:nvPr>
        </p:nvSpPr>
        <p:spPr bwMode="gray">
          <a:xfrm>
            <a:off x="4937760" y="488476"/>
            <a:ext cx="3833622" cy="264977"/>
          </a:xfrm>
          <a:prstGeom prst="rect">
            <a:avLst/>
          </a:prstGeom>
        </p:spPr>
        <p:txBody>
          <a:bodyPr anchor="b">
            <a:spAutoFit/>
          </a:bodyPr>
          <a:lstStyle>
            <a:lvl1pPr marL="0" indent="0">
              <a:lnSpc>
                <a:spcPct val="82000"/>
              </a:lnSpc>
              <a:buNone/>
              <a:defRPr sz="2100">
                <a:solidFill>
                  <a:schemeClr val="tx2"/>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8" name="Text Placeholder 30"/>
          <p:cNvSpPr>
            <a:spLocks noGrp="1"/>
          </p:cNvSpPr>
          <p:nvPr>
            <p:ph type="body" sz="quarter" idx="14"/>
          </p:nvPr>
        </p:nvSpPr>
        <p:spPr bwMode="gray">
          <a:xfrm>
            <a:off x="4937760" y="816103"/>
            <a:ext cx="3833622" cy="177260"/>
          </a:xfrm>
          <a:prstGeom prst="rect">
            <a:avLst/>
          </a:prstGeom>
        </p:spPr>
        <p:txBody>
          <a:bodyPr>
            <a:spAutoFit/>
          </a:bodyPr>
          <a:lstStyle>
            <a:lvl1pPr marL="0" indent="0">
              <a:lnSpc>
                <a:spcPct val="96000"/>
              </a:lnSpc>
              <a:spcBef>
                <a:spcPts val="675"/>
              </a:spcBef>
              <a:buNone/>
              <a:defRPr sz="1200">
                <a:solidFill>
                  <a:schemeClr val="tx2"/>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20" name="Title 2"/>
          <p:cNvSpPr>
            <a:spLocks noGrp="1"/>
          </p:cNvSpPr>
          <p:nvPr>
            <p:ph type="title"/>
          </p:nvPr>
        </p:nvSpPr>
        <p:spPr>
          <a:xfrm>
            <a:off x="371475" y="481968"/>
            <a:ext cx="3833621" cy="271485"/>
          </a:xfrm>
        </p:spPr>
        <p:txBody>
          <a:bodyPr/>
          <a:lstStyle/>
          <a:p>
            <a:r>
              <a:rPr lang="en-US"/>
              <a:t>Click to edit Master title style</a:t>
            </a:r>
          </a:p>
        </p:txBody>
      </p:sp>
      <p:sp>
        <p:nvSpPr>
          <p:cNvPr id="21" name="Content Placeholder 4"/>
          <p:cNvSpPr>
            <a:spLocks noGrp="1"/>
          </p:cNvSpPr>
          <p:nvPr>
            <p:ph sz="quarter" idx="17"/>
          </p:nvPr>
        </p:nvSpPr>
        <p:spPr>
          <a:xfrm>
            <a:off x="371475" y="1289304"/>
            <a:ext cx="3833621" cy="3338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p:cNvSpPr>
            <a:spLocks noGrp="1"/>
          </p:cNvSpPr>
          <p:nvPr>
            <p:ph type="subTitle" idx="1"/>
          </p:nvPr>
        </p:nvSpPr>
        <p:spPr>
          <a:xfrm>
            <a:off x="370642" y="816103"/>
            <a:ext cx="3833621" cy="177260"/>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4" name="Text Placeholder 5"/>
          <p:cNvSpPr>
            <a:spLocks noGrp="1"/>
          </p:cNvSpPr>
          <p:nvPr>
            <p:ph type="body" sz="quarter" idx="15"/>
          </p:nvPr>
        </p:nvSpPr>
        <p:spPr bwMode="gray">
          <a:xfrm>
            <a:off x="4937760" y="1289305"/>
            <a:ext cx="3833622" cy="3201194"/>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0A3059D9-46ED-0C8E-F9F9-B8D09D94DB5D}"/>
              </a:ext>
            </a:extLst>
          </p:cNvPr>
          <p:cNvSpPr>
            <a:spLocks noGrp="1"/>
          </p:cNvSpPr>
          <p:nvPr>
            <p:ph type="ftr" sz="quarter" idx="19"/>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441361807"/>
      </p:ext>
    </p:extLst>
  </p:cSld>
  <p:clrMapOvr>
    <a:masterClrMapping/>
  </p:clrMapOvr>
  <p:transition spd="med">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Fifty Fifty Nickel">
    <p:spTree>
      <p:nvGrpSpPr>
        <p:cNvPr id="1" name=""/>
        <p:cNvGrpSpPr/>
        <p:nvPr/>
      </p:nvGrpSpPr>
      <p:grpSpPr>
        <a:xfrm>
          <a:off x="0" y="0"/>
          <a:ext cx="0" cy="0"/>
          <a:chOff x="0" y="0"/>
          <a:chExt cx="0" cy="0"/>
        </a:xfrm>
      </p:grpSpPr>
      <p:sp>
        <p:nvSpPr>
          <p:cNvPr id="2" name="Rectangle: Rounded Corners 19">
            <a:extLst>
              <a:ext uri="{FF2B5EF4-FFF2-40B4-BE49-F238E27FC236}">
                <a16:creationId xmlns:a16="http://schemas.microsoft.com/office/drawing/2014/main" id="{42839E42-B53D-CC5A-9908-3ED41C69B6AD}"/>
              </a:ext>
            </a:extLst>
          </p:cNvPr>
          <p:cNvSpPr/>
          <p:nvPr userDrawn="1"/>
        </p:nvSpPr>
        <p:spPr bwMode="gray">
          <a:xfrm>
            <a:off x="4570043" y="-119741"/>
            <a:ext cx="4704588" cy="4889754"/>
          </a:xfrm>
          <a:prstGeom prst="roundRect">
            <a:avLst>
              <a:gd name="adj" fmla="val 1350"/>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Text Placeholder 30"/>
          <p:cNvSpPr>
            <a:spLocks noGrp="1"/>
          </p:cNvSpPr>
          <p:nvPr>
            <p:ph type="body" sz="quarter" idx="18"/>
          </p:nvPr>
        </p:nvSpPr>
        <p:spPr bwMode="gray">
          <a:xfrm>
            <a:off x="4937760" y="4560760"/>
            <a:ext cx="3833622" cy="88631"/>
          </a:xfrm>
          <a:prstGeom prst="rect">
            <a:avLst/>
          </a:prstGeom>
        </p:spPr>
        <p:txBody>
          <a:bodyPr wrap="square">
            <a:spAutoFit/>
          </a:bodyPr>
          <a:lstStyle>
            <a:lvl1pPr marL="0" indent="0">
              <a:lnSpc>
                <a:spcPct val="96000"/>
              </a:lnSpc>
              <a:spcBef>
                <a:spcPts val="0"/>
              </a:spcBef>
              <a:spcAft>
                <a:spcPts val="169"/>
              </a:spcAft>
              <a:buNone/>
              <a:defRPr sz="600">
                <a:solidFill>
                  <a:schemeClr val="accent5"/>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1" name="Text Placeholder 28"/>
          <p:cNvSpPr>
            <a:spLocks noGrp="1"/>
          </p:cNvSpPr>
          <p:nvPr>
            <p:ph type="body" sz="quarter" idx="13"/>
          </p:nvPr>
        </p:nvSpPr>
        <p:spPr bwMode="gray">
          <a:xfrm>
            <a:off x="4937760" y="488476"/>
            <a:ext cx="3833622" cy="264977"/>
          </a:xfrm>
          <a:prstGeom prst="rect">
            <a:avLst/>
          </a:prstGeom>
        </p:spPr>
        <p:txBody>
          <a:bodyPr anchor="b">
            <a:spAutoFit/>
          </a:bodyPr>
          <a:lstStyle>
            <a:lvl1pPr marL="0" indent="0">
              <a:lnSpc>
                <a:spcPct val="82000"/>
              </a:lnSpc>
              <a:buNone/>
              <a:defRPr sz="2100">
                <a:solidFill>
                  <a:schemeClr val="tx2"/>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8" name="Text Placeholder 30"/>
          <p:cNvSpPr>
            <a:spLocks noGrp="1"/>
          </p:cNvSpPr>
          <p:nvPr>
            <p:ph type="body" sz="quarter" idx="14"/>
          </p:nvPr>
        </p:nvSpPr>
        <p:spPr bwMode="gray">
          <a:xfrm>
            <a:off x="4937760" y="816103"/>
            <a:ext cx="3833622" cy="177260"/>
          </a:xfrm>
          <a:prstGeom prst="rect">
            <a:avLst/>
          </a:prstGeom>
        </p:spPr>
        <p:txBody>
          <a:bodyPr>
            <a:spAutoFit/>
          </a:bodyPr>
          <a:lstStyle>
            <a:lvl1pPr marL="0" indent="0">
              <a:lnSpc>
                <a:spcPct val="96000"/>
              </a:lnSpc>
              <a:spcBef>
                <a:spcPts val="675"/>
              </a:spcBef>
              <a:buNone/>
              <a:defRPr sz="1200">
                <a:solidFill>
                  <a:schemeClr val="tx2"/>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20" name="Title 2"/>
          <p:cNvSpPr>
            <a:spLocks noGrp="1"/>
          </p:cNvSpPr>
          <p:nvPr>
            <p:ph type="title"/>
          </p:nvPr>
        </p:nvSpPr>
        <p:spPr>
          <a:xfrm>
            <a:off x="371475" y="481968"/>
            <a:ext cx="3833621" cy="271485"/>
          </a:xfrm>
        </p:spPr>
        <p:txBody>
          <a:bodyPr/>
          <a:lstStyle/>
          <a:p>
            <a:r>
              <a:rPr lang="en-US"/>
              <a:t>Click to edit Master title style</a:t>
            </a:r>
          </a:p>
        </p:txBody>
      </p:sp>
      <p:sp>
        <p:nvSpPr>
          <p:cNvPr id="21" name="Content Placeholder 4"/>
          <p:cNvSpPr>
            <a:spLocks noGrp="1"/>
          </p:cNvSpPr>
          <p:nvPr>
            <p:ph sz="quarter" idx="17"/>
          </p:nvPr>
        </p:nvSpPr>
        <p:spPr>
          <a:xfrm>
            <a:off x="371475" y="1289304"/>
            <a:ext cx="3833621" cy="3338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p:cNvSpPr>
            <a:spLocks noGrp="1"/>
          </p:cNvSpPr>
          <p:nvPr>
            <p:ph type="subTitle" idx="1"/>
          </p:nvPr>
        </p:nvSpPr>
        <p:spPr>
          <a:xfrm>
            <a:off x="370642" y="816103"/>
            <a:ext cx="3833621" cy="177260"/>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4" name="Text Placeholder 5"/>
          <p:cNvSpPr>
            <a:spLocks noGrp="1"/>
          </p:cNvSpPr>
          <p:nvPr>
            <p:ph type="body" sz="quarter" idx="15"/>
          </p:nvPr>
        </p:nvSpPr>
        <p:spPr bwMode="gray">
          <a:xfrm>
            <a:off x="4937760" y="1289305"/>
            <a:ext cx="3833622" cy="3202686"/>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2B28A9AE-750C-5B6E-ED09-E907B153DC8C}"/>
              </a:ext>
            </a:extLst>
          </p:cNvPr>
          <p:cNvSpPr>
            <a:spLocks noGrp="1"/>
          </p:cNvSpPr>
          <p:nvPr>
            <p:ph type="ftr" sz="quarter" idx="19"/>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3250879418"/>
      </p:ext>
    </p:extLst>
  </p:cSld>
  <p:clrMapOvr>
    <a:masterClrMapping/>
  </p:clrMapOvr>
  <p:transition spd="med">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Fifty Fifty Blue">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907384-FFD7-7B55-B7E1-BB776A03D7F6}"/>
              </a:ext>
            </a:extLst>
          </p:cNvPr>
          <p:cNvSpPr/>
          <p:nvPr userDrawn="1"/>
        </p:nvSpPr>
        <p:spPr bwMode="gray">
          <a:xfrm>
            <a:off x="4570043" y="-119741"/>
            <a:ext cx="4704588" cy="4889754"/>
          </a:xfrm>
          <a:prstGeom prst="roundRect">
            <a:avLst>
              <a:gd name="adj" fmla="val 1350"/>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2" name="Text Placeholder 28"/>
          <p:cNvSpPr>
            <a:spLocks noGrp="1"/>
          </p:cNvSpPr>
          <p:nvPr>
            <p:ph type="body" sz="quarter" idx="13"/>
          </p:nvPr>
        </p:nvSpPr>
        <p:spPr bwMode="gray">
          <a:xfrm>
            <a:off x="4937760" y="488476"/>
            <a:ext cx="3833622" cy="264977"/>
          </a:xfrm>
          <a:prstGeom prst="rect">
            <a:avLst/>
          </a:prstGeom>
        </p:spPr>
        <p:txBody>
          <a:bodyPr anchor="b">
            <a:spAutoFit/>
          </a:bodyPr>
          <a:lstStyle>
            <a:lvl1pPr marL="0" indent="0">
              <a:lnSpc>
                <a:spcPct val="82000"/>
              </a:lnSpc>
              <a:buNone/>
              <a:defRPr sz="210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43" name="Text Placeholder 30"/>
          <p:cNvSpPr>
            <a:spLocks noGrp="1"/>
          </p:cNvSpPr>
          <p:nvPr>
            <p:ph type="body" sz="quarter" idx="14"/>
          </p:nvPr>
        </p:nvSpPr>
        <p:spPr bwMode="gray">
          <a:xfrm>
            <a:off x="4937760" y="816103"/>
            <a:ext cx="3833622" cy="177260"/>
          </a:xfrm>
          <a:prstGeom prst="rect">
            <a:avLst/>
          </a:prstGeom>
        </p:spPr>
        <p:txBody>
          <a:bodyPr>
            <a:spAutoFit/>
          </a:bodyPr>
          <a:lstStyle>
            <a:lvl1pPr marL="0" indent="0">
              <a:lnSpc>
                <a:spcPct val="96000"/>
              </a:lnSpc>
              <a:spcBef>
                <a:spcPts val="675"/>
              </a:spcBef>
              <a:buNone/>
              <a:defRPr sz="12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46" name="Title 2"/>
          <p:cNvSpPr>
            <a:spLocks noGrp="1"/>
          </p:cNvSpPr>
          <p:nvPr>
            <p:ph type="title"/>
          </p:nvPr>
        </p:nvSpPr>
        <p:spPr>
          <a:xfrm>
            <a:off x="371475" y="481968"/>
            <a:ext cx="3833621" cy="271485"/>
          </a:xfrm>
        </p:spPr>
        <p:txBody>
          <a:bodyPr/>
          <a:lstStyle/>
          <a:p>
            <a:r>
              <a:rPr lang="en-US"/>
              <a:t>Click to edit Master title style</a:t>
            </a:r>
          </a:p>
        </p:txBody>
      </p:sp>
      <p:sp>
        <p:nvSpPr>
          <p:cNvPr id="47" name="Content Placeholder 4"/>
          <p:cNvSpPr>
            <a:spLocks noGrp="1"/>
          </p:cNvSpPr>
          <p:nvPr>
            <p:ph sz="quarter" idx="17"/>
          </p:nvPr>
        </p:nvSpPr>
        <p:spPr>
          <a:xfrm>
            <a:off x="371475" y="1289304"/>
            <a:ext cx="3833621" cy="3338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Subtitle"/>
          <p:cNvSpPr>
            <a:spLocks noGrp="1"/>
          </p:cNvSpPr>
          <p:nvPr>
            <p:ph type="subTitle" idx="1"/>
          </p:nvPr>
        </p:nvSpPr>
        <p:spPr>
          <a:xfrm>
            <a:off x="370642" y="816103"/>
            <a:ext cx="3833621" cy="177260"/>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4" name="Text Placeholder 5"/>
          <p:cNvSpPr>
            <a:spLocks noGrp="1"/>
          </p:cNvSpPr>
          <p:nvPr>
            <p:ph type="body" sz="quarter" idx="15"/>
          </p:nvPr>
        </p:nvSpPr>
        <p:spPr bwMode="gray">
          <a:xfrm>
            <a:off x="4937760" y="1289305"/>
            <a:ext cx="3833622" cy="320268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 name="Text Placeholder 30"/>
          <p:cNvSpPr>
            <a:spLocks noGrp="1"/>
          </p:cNvSpPr>
          <p:nvPr>
            <p:ph type="body" sz="quarter" idx="18"/>
          </p:nvPr>
        </p:nvSpPr>
        <p:spPr bwMode="gray">
          <a:xfrm>
            <a:off x="4937760" y="4563802"/>
            <a:ext cx="3833622" cy="88631"/>
          </a:xfrm>
          <a:prstGeom prst="rect">
            <a:avLst/>
          </a:prstGeom>
        </p:spPr>
        <p:txBody>
          <a:bodyPr wrap="square">
            <a:spAutoFit/>
          </a:bodyPr>
          <a:lstStyle>
            <a:lvl1pPr marL="0" indent="0">
              <a:lnSpc>
                <a:spcPct val="96000"/>
              </a:lnSpc>
              <a:spcBef>
                <a:spcPts val="0"/>
              </a:spcBef>
              <a:spcAft>
                <a:spcPts val="169"/>
              </a:spcAft>
              <a:buNone/>
              <a:defRPr sz="600">
                <a:solidFill>
                  <a:schemeClr val="accent2">
                    <a:lumMod val="40000"/>
                    <a:lumOff val="60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AED672D7-1E80-72C4-6D77-732E2588519E}"/>
              </a:ext>
            </a:extLst>
          </p:cNvPr>
          <p:cNvSpPr>
            <a:spLocks noGrp="1"/>
          </p:cNvSpPr>
          <p:nvPr>
            <p:ph type="ftr" sz="quarter" idx="19"/>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3995051042"/>
      </p:ext>
    </p:extLst>
  </p:cSld>
  <p:clrMapOvr>
    <a:masterClrMapping/>
  </p:clrMapOvr>
  <p:transition spd="med">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Fifty Fifty Gun Metal">
    <p:spTree>
      <p:nvGrpSpPr>
        <p:cNvPr id="1" name=""/>
        <p:cNvGrpSpPr/>
        <p:nvPr/>
      </p:nvGrpSpPr>
      <p:grpSpPr>
        <a:xfrm>
          <a:off x="0" y="0"/>
          <a:ext cx="0" cy="0"/>
          <a:chOff x="0" y="0"/>
          <a:chExt cx="0" cy="0"/>
        </a:xfrm>
      </p:grpSpPr>
      <p:sp>
        <p:nvSpPr>
          <p:cNvPr id="2" name="Rectangle: Rounded Corners 19">
            <a:extLst>
              <a:ext uri="{FF2B5EF4-FFF2-40B4-BE49-F238E27FC236}">
                <a16:creationId xmlns:a16="http://schemas.microsoft.com/office/drawing/2014/main" id="{20719CD8-29DF-3AD0-758B-5756B6E52761}"/>
              </a:ext>
            </a:extLst>
          </p:cNvPr>
          <p:cNvSpPr/>
          <p:nvPr userDrawn="1"/>
        </p:nvSpPr>
        <p:spPr bwMode="gray">
          <a:xfrm>
            <a:off x="4570043" y="-119741"/>
            <a:ext cx="4704588" cy="4889754"/>
          </a:xfrm>
          <a:prstGeom prst="roundRect">
            <a:avLst>
              <a:gd name="adj" fmla="val 1350"/>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Text Placeholder 30"/>
          <p:cNvSpPr>
            <a:spLocks noGrp="1"/>
          </p:cNvSpPr>
          <p:nvPr>
            <p:ph type="body" sz="quarter" idx="18"/>
          </p:nvPr>
        </p:nvSpPr>
        <p:spPr bwMode="gray">
          <a:xfrm>
            <a:off x="4937760" y="4563802"/>
            <a:ext cx="3833622" cy="88631"/>
          </a:xfrm>
          <a:prstGeom prst="rect">
            <a:avLst/>
          </a:prstGeom>
        </p:spPr>
        <p:txBody>
          <a:bodyPr wrap="square">
            <a:spAutoFit/>
          </a:bodyPr>
          <a:lstStyle>
            <a:lvl1pPr marL="0" indent="0">
              <a:lnSpc>
                <a:spcPct val="96000"/>
              </a:lnSpc>
              <a:spcBef>
                <a:spcPts val="0"/>
              </a:spcBef>
              <a:spcAft>
                <a:spcPts val="169"/>
              </a:spcAft>
              <a:buNone/>
              <a:defRPr sz="600">
                <a:solidFill>
                  <a:schemeClr val="accent6">
                    <a:lumMod val="40000"/>
                    <a:lumOff val="60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1" name="Text Placeholder 28"/>
          <p:cNvSpPr>
            <a:spLocks noGrp="1"/>
          </p:cNvSpPr>
          <p:nvPr>
            <p:ph type="body" sz="quarter" idx="13"/>
          </p:nvPr>
        </p:nvSpPr>
        <p:spPr bwMode="gray">
          <a:xfrm>
            <a:off x="4937760" y="488476"/>
            <a:ext cx="3833622" cy="264977"/>
          </a:xfrm>
          <a:prstGeom prst="rect">
            <a:avLst/>
          </a:prstGeom>
        </p:spPr>
        <p:txBody>
          <a:bodyPr anchor="b">
            <a:spAutoFit/>
          </a:bodyPr>
          <a:lstStyle>
            <a:lvl1pPr marL="0" indent="0">
              <a:lnSpc>
                <a:spcPct val="82000"/>
              </a:lnSpc>
              <a:buNone/>
              <a:defRPr sz="210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5" name="Text Placeholder 30"/>
          <p:cNvSpPr>
            <a:spLocks noGrp="1"/>
          </p:cNvSpPr>
          <p:nvPr>
            <p:ph type="body" sz="quarter" idx="14"/>
          </p:nvPr>
        </p:nvSpPr>
        <p:spPr bwMode="gray">
          <a:xfrm>
            <a:off x="4937760" y="816103"/>
            <a:ext cx="3833622" cy="177260"/>
          </a:xfrm>
          <a:prstGeom prst="rect">
            <a:avLst/>
          </a:prstGeom>
        </p:spPr>
        <p:txBody>
          <a:bodyPr>
            <a:spAutoFit/>
          </a:bodyPr>
          <a:lstStyle>
            <a:lvl1pPr marL="0" indent="0">
              <a:lnSpc>
                <a:spcPct val="96000"/>
              </a:lnSpc>
              <a:spcBef>
                <a:spcPts val="675"/>
              </a:spcBef>
              <a:buNone/>
              <a:defRPr sz="12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9" name="Title 2"/>
          <p:cNvSpPr>
            <a:spLocks noGrp="1"/>
          </p:cNvSpPr>
          <p:nvPr>
            <p:ph type="title"/>
          </p:nvPr>
        </p:nvSpPr>
        <p:spPr>
          <a:xfrm>
            <a:off x="371475" y="481968"/>
            <a:ext cx="3833621" cy="271485"/>
          </a:xfrm>
        </p:spPr>
        <p:txBody>
          <a:bodyPr/>
          <a:lstStyle/>
          <a:p>
            <a:r>
              <a:rPr lang="en-US"/>
              <a:t>Click to edit Master title style</a:t>
            </a:r>
          </a:p>
        </p:txBody>
      </p:sp>
      <p:sp>
        <p:nvSpPr>
          <p:cNvPr id="20" name="Content Placeholder 4"/>
          <p:cNvSpPr>
            <a:spLocks noGrp="1"/>
          </p:cNvSpPr>
          <p:nvPr>
            <p:ph sz="quarter" idx="17"/>
          </p:nvPr>
        </p:nvSpPr>
        <p:spPr>
          <a:xfrm>
            <a:off x="371475" y="1289304"/>
            <a:ext cx="3833621" cy="3338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p:cNvSpPr>
            <a:spLocks noGrp="1"/>
          </p:cNvSpPr>
          <p:nvPr>
            <p:ph type="subTitle" idx="1"/>
          </p:nvPr>
        </p:nvSpPr>
        <p:spPr>
          <a:xfrm>
            <a:off x="370642" y="816103"/>
            <a:ext cx="3833621" cy="177260"/>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4" name="Text Placeholder 5"/>
          <p:cNvSpPr>
            <a:spLocks noGrp="1"/>
          </p:cNvSpPr>
          <p:nvPr>
            <p:ph type="body" sz="quarter" idx="15"/>
          </p:nvPr>
        </p:nvSpPr>
        <p:spPr bwMode="gray">
          <a:xfrm>
            <a:off x="4937760" y="1289305"/>
            <a:ext cx="3833622" cy="320268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7AF78C9-E88D-E817-86F3-51157C344B4A}"/>
              </a:ext>
            </a:extLst>
          </p:cNvPr>
          <p:cNvSpPr>
            <a:spLocks noGrp="1"/>
          </p:cNvSpPr>
          <p:nvPr>
            <p:ph type="ftr" sz="quarter" idx="19"/>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4050655340"/>
      </p:ext>
    </p:extLst>
  </p:cSld>
  <p:clrMapOvr>
    <a:masterClrMapping/>
  </p:clrMapOvr>
  <p:transition spd="med">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Fifty Fifty Midnight">
    <p:spTree>
      <p:nvGrpSpPr>
        <p:cNvPr id="1" name=""/>
        <p:cNvGrpSpPr/>
        <p:nvPr/>
      </p:nvGrpSpPr>
      <p:grpSpPr>
        <a:xfrm>
          <a:off x="0" y="0"/>
          <a:ext cx="0" cy="0"/>
          <a:chOff x="0" y="0"/>
          <a:chExt cx="0" cy="0"/>
        </a:xfrm>
      </p:grpSpPr>
      <p:sp>
        <p:nvSpPr>
          <p:cNvPr id="2" name="Rectangle: Rounded Corners 19">
            <a:extLst>
              <a:ext uri="{FF2B5EF4-FFF2-40B4-BE49-F238E27FC236}">
                <a16:creationId xmlns:a16="http://schemas.microsoft.com/office/drawing/2014/main" id="{36A96907-9DC9-7467-96C5-47FED15206CE}"/>
              </a:ext>
            </a:extLst>
          </p:cNvPr>
          <p:cNvSpPr/>
          <p:nvPr userDrawn="1"/>
        </p:nvSpPr>
        <p:spPr bwMode="gray">
          <a:xfrm>
            <a:off x="4572000" y="-116132"/>
            <a:ext cx="4704588" cy="4889754"/>
          </a:xfrm>
          <a:prstGeom prst="roundRect">
            <a:avLst>
              <a:gd name="adj" fmla="val 1350"/>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Text Placeholder 30"/>
          <p:cNvSpPr>
            <a:spLocks noGrp="1"/>
          </p:cNvSpPr>
          <p:nvPr>
            <p:ph type="body" sz="quarter" idx="18"/>
          </p:nvPr>
        </p:nvSpPr>
        <p:spPr bwMode="gray">
          <a:xfrm>
            <a:off x="4937760" y="4560760"/>
            <a:ext cx="3833622" cy="88631"/>
          </a:xfrm>
          <a:prstGeom prst="rect">
            <a:avLst/>
          </a:prstGeom>
        </p:spPr>
        <p:txBody>
          <a:bodyPr wrap="square">
            <a:spAutoFit/>
          </a:bodyPr>
          <a:lstStyle>
            <a:lvl1pPr marL="0" indent="0">
              <a:lnSpc>
                <a:spcPct val="96000"/>
              </a:lnSpc>
              <a:spcBef>
                <a:spcPts val="0"/>
              </a:spcBef>
              <a:spcAft>
                <a:spcPts val="169"/>
              </a:spcAft>
              <a:buNone/>
              <a:defRPr sz="600">
                <a:solidFill>
                  <a:schemeClr val="accent5">
                    <a:lumMod val="40000"/>
                    <a:lumOff val="60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1" name="Text Placeholder 28"/>
          <p:cNvSpPr>
            <a:spLocks noGrp="1"/>
          </p:cNvSpPr>
          <p:nvPr>
            <p:ph type="body" sz="quarter" idx="13"/>
          </p:nvPr>
        </p:nvSpPr>
        <p:spPr bwMode="gray">
          <a:xfrm>
            <a:off x="4937760" y="488476"/>
            <a:ext cx="3833622" cy="264977"/>
          </a:xfrm>
          <a:prstGeom prst="rect">
            <a:avLst/>
          </a:prstGeom>
        </p:spPr>
        <p:txBody>
          <a:bodyPr anchor="b">
            <a:spAutoFit/>
          </a:bodyPr>
          <a:lstStyle>
            <a:lvl1pPr marL="0" indent="0">
              <a:lnSpc>
                <a:spcPct val="82000"/>
              </a:lnSpc>
              <a:buNone/>
              <a:defRPr sz="210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5" name="Text Placeholder 30"/>
          <p:cNvSpPr>
            <a:spLocks noGrp="1"/>
          </p:cNvSpPr>
          <p:nvPr>
            <p:ph type="body" sz="quarter" idx="14"/>
          </p:nvPr>
        </p:nvSpPr>
        <p:spPr bwMode="gray">
          <a:xfrm>
            <a:off x="4937760" y="816103"/>
            <a:ext cx="3833622" cy="177260"/>
          </a:xfrm>
          <a:prstGeom prst="rect">
            <a:avLst/>
          </a:prstGeom>
        </p:spPr>
        <p:txBody>
          <a:bodyPr>
            <a:spAutoFit/>
          </a:bodyPr>
          <a:lstStyle>
            <a:lvl1pPr marL="0" indent="0">
              <a:lnSpc>
                <a:spcPct val="96000"/>
              </a:lnSpc>
              <a:spcBef>
                <a:spcPts val="675"/>
              </a:spcBef>
              <a:buNone/>
              <a:defRPr sz="12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9" name="Title 2"/>
          <p:cNvSpPr>
            <a:spLocks noGrp="1"/>
          </p:cNvSpPr>
          <p:nvPr>
            <p:ph type="title"/>
          </p:nvPr>
        </p:nvSpPr>
        <p:spPr>
          <a:xfrm>
            <a:off x="371475" y="481968"/>
            <a:ext cx="3833621" cy="271485"/>
          </a:xfrm>
        </p:spPr>
        <p:txBody>
          <a:bodyPr/>
          <a:lstStyle/>
          <a:p>
            <a:r>
              <a:rPr lang="en-US"/>
              <a:t>Click to edit Master title style</a:t>
            </a:r>
          </a:p>
        </p:txBody>
      </p:sp>
      <p:sp>
        <p:nvSpPr>
          <p:cNvPr id="20" name="Content Placeholder 4"/>
          <p:cNvSpPr>
            <a:spLocks noGrp="1"/>
          </p:cNvSpPr>
          <p:nvPr>
            <p:ph sz="quarter" idx="17"/>
          </p:nvPr>
        </p:nvSpPr>
        <p:spPr>
          <a:xfrm>
            <a:off x="371475" y="1289304"/>
            <a:ext cx="3833621" cy="3338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p:cNvSpPr>
            <a:spLocks noGrp="1"/>
          </p:cNvSpPr>
          <p:nvPr>
            <p:ph type="subTitle" idx="1"/>
          </p:nvPr>
        </p:nvSpPr>
        <p:spPr>
          <a:xfrm>
            <a:off x="370642" y="816103"/>
            <a:ext cx="3833621" cy="177260"/>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4" name="Text Placeholder 5"/>
          <p:cNvSpPr>
            <a:spLocks noGrp="1"/>
          </p:cNvSpPr>
          <p:nvPr>
            <p:ph type="body" sz="quarter" idx="15"/>
          </p:nvPr>
        </p:nvSpPr>
        <p:spPr bwMode="gray">
          <a:xfrm>
            <a:off x="4937760" y="1289305"/>
            <a:ext cx="3833622" cy="320268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3BF5ED0A-8D76-2873-95DB-B1D4BF0B256A}"/>
              </a:ext>
            </a:extLst>
          </p:cNvPr>
          <p:cNvSpPr>
            <a:spLocks noGrp="1"/>
          </p:cNvSpPr>
          <p:nvPr>
            <p:ph type="ftr" sz="quarter" idx="19"/>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2163511775"/>
      </p:ext>
    </p:extLst>
  </p:cSld>
  <p:clrMapOvr>
    <a:masterClrMapping/>
  </p:clrMapOvr>
  <p:transition spd="med">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utaway 1/3 Right Blue">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33DD122-7C52-845F-711D-D916C7666E3B}"/>
              </a:ext>
            </a:extLst>
          </p:cNvPr>
          <p:cNvSpPr/>
          <p:nvPr userDrawn="1"/>
        </p:nvSpPr>
        <p:spPr bwMode="gray">
          <a:xfrm>
            <a:off x="6345220" y="-104776"/>
            <a:ext cx="2903555" cy="4874788"/>
          </a:xfrm>
          <a:prstGeom prst="roundRect">
            <a:avLst>
              <a:gd name="adj" fmla="val 1715"/>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9" name="Text Placeholder 5"/>
          <p:cNvSpPr>
            <a:spLocks noGrp="1"/>
          </p:cNvSpPr>
          <p:nvPr>
            <p:ph type="body" sz="quarter" idx="12"/>
          </p:nvPr>
        </p:nvSpPr>
        <p:spPr bwMode="gray">
          <a:xfrm>
            <a:off x="6622256" y="1542889"/>
            <a:ext cx="2150270" cy="308372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30302" indent="-130302">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itle 2"/>
          <p:cNvSpPr>
            <a:spLocks noGrp="1"/>
          </p:cNvSpPr>
          <p:nvPr>
            <p:ph type="title"/>
          </p:nvPr>
        </p:nvSpPr>
        <p:spPr>
          <a:xfrm>
            <a:off x="371475" y="481968"/>
            <a:ext cx="4819650" cy="271485"/>
          </a:xfrm>
        </p:spPr>
        <p:txBody>
          <a:bodyPr/>
          <a:lstStyle/>
          <a:p>
            <a:r>
              <a:rPr lang="en-US"/>
              <a:t>Click to edit Master title style</a:t>
            </a:r>
          </a:p>
        </p:txBody>
      </p:sp>
      <p:sp>
        <p:nvSpPr>
          <p:cNvPr id="21" name="Subtitle"/>
          <p:cNvSpPr>
            <a:spLocks noGrp="1"/>
          </p:cNvSpPr>
          <p:nvPr>
            <p:ph type="subTitle" idx="1"/>
          </p:nvPr>
        </p:nvSpPr>
        <p:spPr>
          <a:xfrm>
            <a:off x="370642" y="816103"/>
            <a:ext cx="4819650" cy="177260"/>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 name="Footer Placeholder 2">
            <a:extLst>
              <a:ext uri="{FF2B5EF4-FFF2-40B4-BE49-F238E27FC236}">
                <a16:creationId xmlns:a16="http://schemas.microsoft.com/office/drawing/2014/main" id="{31F664AB-4EF7-D304-4D2C-2C42D5795ECB}"/>
              </a:ext>
            </a:extLst>
          </p:cNvPr>
          <p:cNvSpPr>
            <a:spLocks noGrp="1"/>
          </p:cNvSpPr>
          <p:nvPr>
            <p:ph type="ftr" sz="quarter" idx="13"/>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250445454"/>
      </p:ext>
    </p:extLst>
  </p:cSld>
  <p:clrMapOvr>
    <a:masterClrMapping/>
  </p:clrMapOvr>
  <p:transition spd="med">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utaway 1/3 Right White">
    <p:spTree>
      <p:nvGrpSpPr>
        <p:cNvPr id="1" name=""/>
        <p:cNvGrpSpPr/>
        <p:nvPr/>
      </p:nvGrpSpPr>
      <p:grpSpPr>
        <a:xfrm>
          <a:off x="0" y="0"/>
          <a:ext cx="0" cy="0"/>
          <a:chOff x="0" y="0"/>
          <a:chExt cx="0" cy="0"/>
        </a:xfrm>
      </p:grpSpPr>
      <p:sp>
        <p:nvSpPr>
          <p:cNvPr id="2" name="Rectangle: Rounded Corners 18">
            <a:extLst>
              <a:ext uri="{FF2B5EF4-FFF2-40B4-BE49-F238E27FC236}">
                <a16:creationId xmlns:a16="http://schemas.microsoft.com/office/drawing/2014/main" id="{8E70D52F-7359-A467-CCF2-93CC6C4599D8}"/>
              </a:ext>
            </a:extLst>
          </p:cNvPr>
          <p:cNvSpPr/>
          <p:nvPr userDrawn="1"/>
        </p:nvSpPr>
        <p:spPr bwMode="gray">
          <a:xfrm>
            <a:off x="6345220" y="-104776"/>
            <a:ext cx="2903555" cy="4874788"/>
          </a:xfrm>
          <a:prstGeom prst="roundRect">
            <a:avLst>
              <a:gd name="adj" fmla="val 1715"/>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7" name="Text Placeholder 5"/>
          <p:cNvSpPr>
            <a:spLocks noGrp="1"/>
          </p:cNvSpPr>
          <p:nvPr>
            <p:ph type="body" sz="quarter" idx="12"/>
          </p:nvPr>
        </p:nvSpPr>
        <p:spPr bwMode="gray">
          <a:xfrm>
            <a:off x="6622256" y="1542889"/>
            <a:ext cx="2150270" cy="3083720"/>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30302" indent="-130302">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2"/>
          <p:cNvSpPr>
            <a:spLocks noGrp="1"/>
          </p:cNvSpPr>
          <p:nvPr>
            <p:ph type="title"/>
          </p:nvPr>
        </p:nvSpPr>
        <p:spPr>
          <a:xfrm>
            <a:off x="371475" y="481968"/>
            <a:ext cx="4819650" cy="271485"/>
          </a:xfrm>
        </p:spPr>
        <p:txBody>
          <a:bodyPr/>
          <a:lstStyle/>
          <a:p>
            <a:r>
              <a:rPr lang="en-US"/>
              <a:t>Click to edit Master title style</a:t>
            </a:r>
          </a:p>
        </p:txBody>
      </p:sp>
      <p:sp>
        <p:nvSpPr>
          <p:cNvPr id="13" name="Subtitle"/>
          <p:cNvSpPr>
            <a:spLocks noGrp="1"/>
          </p:cNvSpPr>
          <p:nvPr>
            <p:ph type="subTitle" idx="1"/>
          </p:nvPr>
        </p:nvSpPr>
        <p:spPr>
          <a:xfrm>
            <a:off x="370642" y="816103"/>
            <a:ext cx="4819650" cy="177260"/>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 name="Footer Placeholder 2">
            <a:extLst>
              <a:ext uri="{FF2B5EF4-FFF2-40B4-BE49-F238E27FC236}">
                <a16:creationId xmlns:a16="http://schemas.microsoft.com/office/drawing/2014/main" id="{73B962ED-D711-049C-8F8A-863A1E5D7041}"/>
              </a:ext>
            </a:extLst>
          </p:cNvPr>
          <p:cNvSpPr>
            <a:spLocks noGrp="1"/>
          </p:cNvSpPr>
          <p:nvPr>
            <p:ph type="ftr" sz="quarter" idx="13"/>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481940643"/>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pic>
        <p:nvPicPr>
          <p:cNvPr id="2" name="Picture 3" descr="A picture containing vector graphics&#10;&#10;Description automatically generated">
            <a:extLst>
              <a:ext uri="{FF2B5EF4-FFF2-40B4-BE49-F238E27FC236}">
                <a16:creationId xmlns:a16="http://schemas.microsoft.com/office/drawing/2014/main" id="{C386ECF5-5A96-12AD-4CE5-EDB53169F59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02613" y="4637088"/>
            <a:ext cx="793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612110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utaway 1/3 Right Nickel">
    <p:spTree>
      <p:nvGrpSpPr>
        <p:cNvPr id="1" name=""/>
        <p:cNvGrpSpPr/>
        <p:nvPr/>
      </p:nvGrpSpPr>
      <p:grpSpPr>
        <a:xfrm>
          <a:off x="0" y="0"/>
          <a:ext cx="0" cy="0"/>
          <a:chOff x="0" y="0"/>
          <a:chExt cx="0" cy="0"/>
        </a:xfrm>
      </p:grpSpPr>
      <p:sp>
        <p:nvSpPr>
          <p:cNvPr id="2" name="Rectangle: Rounded Corners 18">
            <a:extLst>
              <a:ext uri="{FF2B5EF4-FFF2-40B4-BE49-F238E27FC236}">
                <a16:creationId xmlns:a16="http://schemas.microsoft.com/office/drawing/2014/main" id="{B5A1ADD7-28AE-8BF6-3C9A-EF4DBAD5AD3E}"/>
              </a:ext>
            </a:extLst>
          </p:cNvPr>
          <p:cNvSpPr/>
          <p:nvPr userDrawn="1"/>
        </p:nvSpPr>
        <p:spPr bwMode="gray">
          <a:xfrm>
            <a:off x="6345220" y="-104776"/>
            <a:ext cx="2903555" cy="4874788"/>
          </a:xfrm>
          <a:prstGeom prst="roundRect">
            <a:avLst>
              <a:gd name="adj" fmla="val 1715"/>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7" name="Text Placeholder 5"/>
          <p:cNvSpPr>
            <a:spLocks noGrp="1"/>
          </p:cNvSpPr>
          <p:nvPr>
            <p:ph type="body" sz="quarter" idx="12"/>
          </p:nvPr>
        </p:nvSpPr>
        <p:spPr bwMode="gray">
          <a:xfrm>
            <a:off x="6622256" y="1542889"/>
            <a:ext cx="2150270" cy="3083720"/>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30302" indent="-130302">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2"/>
          <p:cNvSpPr>
            <a:spLocks noGrp="1"/>
          </p:cNvSpPr>
          <p:nvPr>
            <p:ph type="title"/>
          </p:nvPr>
        </p:nvSpPr>
        <p:spPr>
          <a:xfrm>
            <a:off x="371475" y="481968"/>
            <a:ext cx="4819650" cy="271485"/>
          </a:xfrm>
        </p:spPr>
        <p:txBody>
          <a:bodyPr/>
          <a:lstStyle/>
          <a:p>
            <a:r>
              <a:rPr lang="en-US"/>
              <a:t>Click to edit Master title style</a:t>
            </a:r>
          </a:p>
        </p:txBody>
      </p:sp>
      <p:sp>
        <p:nvSpPr>
          <p:cNvPr id="13" name="Subtitle"/>
          <p:cNvSpPr>
            <a:spLocks noGrp="1"/>
          </p:cNvSpPr>
          <p:nvPr>
            <p:ph type="subTitle" idx="1"/>
          </p:nvPr>
        </p:nvSpPr>
        <p:spPr>
          <a:xfrm>
            <a:off x="370642" y="816103"/>
            <a:ext cx="4819650" cy="177260"/>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 name="Footer Placeholder 2">
            <a:extLst>
              <a:ext uri="{FF2B5EF4-FFF2-40B4-BE49-F238E27FC236}">
                <a16:creationId xmlns:a16="http://schemas.microsoft.com/office/drawing/2014/main" id="{F44632C2-9B6E-3BCA-F0DC-7A76283E5151}"/>
              </a:ext>
            </a:extLst>
          </p:cNvPr>
          <p:cNvSpPr>
            <a:spLocks noGrp="1"/>
          </p:cNvSpPr>
          <p:nvPr>
            <p:ph type="ftr" sz="quarter" idx="13"/>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1051556455"/>
      </p:ext>
    </p:extLst>
  </p:cSld>
  <p:clrMapOvr>
    <a:masterClrMapping/>
  </p:clrMapOvr>
  <p:transition spd="med">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utaway 1/3 Right Gun Metal">
    <p:spTree>
      <p:nvGrpSpPr>
        <p:cNvPr id="1" name=""/>
        <p:cNvGrpSpPr/>
        <p:nvPr/>
      </p:nvGrpSpPr>
      <p:grpSpPr>
        <a:xfrm>
          <a:off x="0" y="0"/>
          <a:ext cx="0" cy="0"/>
          <a:chOff x="0" y="0"/>
          <a:chExt cx="0" cy="0"/>
        </a:xfrm>
      </p:grpSpPr>
      <p:sp>
        <p:nvSpPr>
          <p:cNvPr id="2" name="Rectangle: Rounded Corners 18">
            <a:extLst>
              <a:ext uri="{FF2B5EF4-FFF2-40B4-BE49-F238E27FC236}">
                <a16:creationId xmlns:a16="http://schemas.microsoft.com/office/drawing/2014/main" id="{C87F8741-BFE6-E833-6F2B-F575FB2FF08F}"/>
              </a:ext>
            </a:extLst>
          </p:cNvPr>
          <p:cNvSpPr/>
          <p:nvPr userDrawn="1"/>
        </p:nvSpPr>
        <p:spPr bwMode="gray">
          <a:xfrm>
            <a:off x="6345220" y="-104776"/>
            <a:ext cx="2903555" cy="4874788"/>
          </a:xfrm>
          <a:prstGeom prst="roundRect">
            <a:avLst>
              <a:gd name="adj" fmla="val 1715"/>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7" name="Text Placeholder 5"/>
          <p:cNvSpPr>
            <a:spLocks noGrp="1"/>
          </p:cNvSpPr>
          <p:nvPr>
            <p:ph type="body" sz="quarter" idx="12"/>
          </p:nvPr>
        </p:nvSpPr>
        <p:spPr bwMode="gray">
          <a:xfrm>
            <a:off x="6622256" y="1542889"/>
            <a:ext cx="2150270" cy="308372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30302" indent="-130302">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2"/>
          <p:cNvSpPr>
            <a:spLocks noGrp="1"/>
          </p:cNvSpPr>
          <p:nvPr>
            <p:ph type="title"/>
          </p:nvPr>
        </p:nvSpPr>
        <p:spPr>
          <a:xfrm>
            <a:off x="371475" y="481968"/>
            <a:ext cx="4819650" cy="271485"/>
          </a:xfrm>
        </p:spPr>
        <p:txBody>
          <a:bodyPr/>
          <a:lstStyle/>
          <a:p>
            <a:r>
              <a:rPr lang="en-US"/>
              <a:t>Click to edit Master title style</a:t>
            </a:r>
          </a:p>
        </p:txBody>
      </p:sp>
      <p:sp>
        <p:nvSpPr>
          <p:cNvPr id="14" name="Subtitle"/>
          <p:cNvSpPr>
            <a:spLocks noGrp="1"/>
          </p:cNvSpPr>
          <p:nvPr>
            <p:ph type="subTitle" idx="1"/>
          </p:nvPr>
        </p:nvSpPr>
        <p:spPr>
          <a:xfrm>
            <a:off x="370642" y="816103"/>
            <a:ext cx="4819650" cy="177260"/>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 name="Footer Placeholder 2">
            <a:extLst>
              <a:ext uri="{FF2B5EF4-FFF2-40B4-BE49-F238E27FC236}">
                <a16:creationId xmlns:a16="http://schemas.microsoft.com/office/drawing/2014/main" id="{C050834E-13E4-3AFE-40B8-644319BD5194}"/>
              </a:ext>
            </a:extLst>
          </p:cNvPr>
          <p:cNvSpPr>
            <a:spLocks noGrp="1"/>
          </p:cNvSpPr>
          <p:nvPr>
            <p:ph type="ftr" sz="quarter" idx="13"/>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679918840"/>
      </p:ext>
    </p:extLst>
  </p:cSld>
  <p:clrMapOvr>
    <a:masterClrMapping/>
  </p:clrMapOvr>
  <p:transition spd="med">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utaway 1/3 Right Midnight">
    <p:spTree>
      <p:nvGrpSpPr>
        <p:cNvPr id="1" name=""/>
        <p:cNvGrpSpPr/>
        <p:nvPr/>
      </p:nvGrpSpPr>
      <p:grpSpPr>
        <a:xfrm>
          <a:off x="0" y="0"/>
          <a:ext cx="0" cy="0"/>
          <a:chOff x="0" y="0"/>
          <a:chExt cx="0" cy="0"/>
        </a:xfrm>
      </p:grpSpPr>
      <p:sp>
        <p:nvSpPr>
          <p:cNvPr id="2" name="Rectangle: Rounded Corners 18">
            <a:extLst>
              <a:ext uri="{FF2B5EF4-FFF2-40B4-BE49-F238E27FC236}">
                <a16:creationId xmlns:a16="http://schemas.microsoft.com/office/drawing/2014/main" id="{98531732-E75C-1AB6-32CA-796B2554A3E5}"/>
              </a:ext>
            </a:extLst>
          </p:cNvPr>
          <p:cNvSpPr/>
          <p:nvPr userDrawn="1"/>
        </p:nvSpPr>
        <p:spPr bwMode="gray">
          <a:xfrm>
            <a:off x="6345220" y="-104776"/>
            <a:ext cx="2903555" cy="4874788"/>
          </a:xfrm>
          <a:prstGeom prst="roundRect">
            <a:avLst>
              <a:gd name="adj" fmla="val 1715"/>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7" name="Text Placeholder 5"/>
          <p:cNvSpPr>
            <a:spLocks noGrp="1"/>
          </p:cNvSpPr>
          <p:nvPr>
            <p:ph type="body" sz="quarter" idx="12"/>
          </p:nvPr>
        </p:nvSpPr>
        <p:spPr bwMode="gray">
          <a:xfrm>
            <a:off x="6622256" y="1542889"/>
            <a:ext cx="2150270" cy="308372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30302" indent="-130302">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2"/>
          <p:cNvSpPr>
            <a:spLocks noGrp="1"/>
          </p:cNvSpPr>
          <p:nvPr>
            <p:ph type="title"/>
          </p:nvPr>
        </p:nvSpPr>
        <p:spPr>
          <a:xfrm>
            <a:off x="371475" y="481968"/>
            <a:ext cx="4819650" cy="271485"/>
          </a:xfrm>
        </p:spPr>
        <p:txBody>
          <a:bodyPr/>
          <a:lstStyle/>
          <a:p>
            <a:r>
              <a:rPr lang="en-US"/>
              <a:t>Click to edit Master title style</a:t>
            </a:r>
          </a:p>
        </p:txBody>
      </p:sp>
      <p:sp>
        <p:nvSpPr>
          <p:cNvPr id="13" name="Subtitle"/>
          <p:cNvSpPr>
            <a:spLocks noGrp="1"/>
          </p:cNvSpPr>
          <p:nvPr>
            <p:ph type="subTitle" idx="1"/>
          </p:nvPr>
        </p:nvSpPr>
        <p:spPr>
          <a:xfrm>
            <a:off x="370642" y="816103"/>
            <a:ext cx="4819650" cy="177260"/>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 name="Footer Placeholder 2">
            <a:extLst>
              <a:ext uri="{FF2B5EF4-FFF2-40B4-BE49-F238E27FC236}">
                <a16:creationId xmlns:a16="http://schemas.microsoft.com/office/drawing/2014/main" id="{C46E0553-B39C-76A0-3F0D-1ECDB5C9B293}"/>
              </a:ext>
            </a:extLst>
          </p:cNvPr>
          <p:cNvSpPr>
            <a:spLocks noGrp="1"/>
          </p:cNvSpPr>
          <p:nvPr>
            <p:ph type="ftr" sz="quarter" idx="13"/>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3192395374"/>
      </p:ext>
    </p:extLst>
  </p:cSld>
  <p:clrMapOvr>
    <a:masterClrMapping/>
  </p:clrMapOvr>
  <p:transition spd="med">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Full Image, Title Right">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6802041" y="1918324"/>
            <a:ext cx="1970486" cy="1243004"/>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p:cNvSpPr>
            <a:spLocks noGrp="1"/>
          </p:cNvSpPr>
          <p:nvPr>
            <p:ph type="title"/>
          </p:nvPr>
        </p:nvSpPr>
        <p:spPr bwMode="gray">
          <a:xfrm>
            <a:off x="6805719" y="1236992"/>
            <a:ext cx="1970485" cy="562269"/>
          </a:xfrm>
        </p:spPr>
        <p:txBody>
          <a:bodyPr/>
          <a:lstStyle>
            <a:lvl1pPr>
              <a:lnSpc>
                <a:spcPct val="87000"/>
              </a:lnSpc>
              <a:defRPr sz="2100">
                <a:solidFill>
                  <a:schemeClr val="bg1"/>
                </a:solidFill>
              </a:defRPr>
            </a:lvl1pPr>
          </a:lstStyle>
          <a:p>
            <a:r>
              <a:rPr lang="en-US"/>
              <a:t>Click to edit Master title style</a:t>
            </a:r>
          </a:p>
        </p:txBody>
      </p:sp>
      <p:sp>
        <p:nvSpPr>
          <p:cNvPr id="2" name="Footer Placeholder 2">
            <a:extLst>
              <a:ext uri="{FF2B5EF4-FFF2-40B4-BE49-F238E27FC236}">
                <a16:creationId xmlns:a16="http://schemas.microsoft.com/office/drawing/2014/main" id="{5E151C0B-E58D-56F6-0E11-069EED8BC167}"/>
              </a:ext>
            </a:extLst>
          </p:cNvPr>
          <p:cNvSpPr>
            <a:spLocks noGrp="1"/>
          </p:cNvSpPr>
          <p:nvPr>
            <p:ph type="ftr" sz="quarter" idx="12"/>
          </p:nvPr>
        </p:nvSpPr>
        <p:spPr>
          <a:xfrm>
            <a:off x="6802438" y="3775075"/>
            <a:ext cx="1970087"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t>IBC 2024</a:t>
            </a:r>
          </a:p>
        </p:txBody>
      </p:sp>
    </p:spTree>
    <p:extLst>
      <p:ext uri="{BB962C8B-B14F-4D97-AF65-F5344CB8AC3E}">
        <p14:creationId xmlns:p14="http://schemas.microsoft.com/office/powerpoint/2010/main" val="2698334421"/>
      </p:ext>
    </p:extLst>
  </p:cSld>
  <p:clrMapOvr>
    <a:masterClrMapping/>
  </p:clrMapOvr>
  <p:transition spd="med">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Full Image, Title Left">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371476" y="3557587"/>
            <a:ext cx="1956197" cy="1243004"/>
          </a:xfrm>
          <a:prstGeom prst="rect">
            <a:avLst/>
          </a:prstGeom>
        </p:spPr>
        <p:txBody>
          <a:bodyPr anchor="t">
            <a:normAutofit/>
          </a:bodyPr>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2" name="Title 1"/>
          <p:cNvSpPr>
            <a:spLocks noGrp="1"/>
          </p:cNvSpPr>
          <p:nvPr>
            <p:ph type="title"/>
          </p:nvPr>
        </p:nvSpPr>
        <p:spPr>
          <a:xfrm>
            <a:off x="371475" y="2876255"/>
            <a:ext cx="1956197" cy="562269"/>
          </a:xfrm>
        </p:spPr>
        <p:txBody>
          <a:bodyPr/>
          <a:lstStyle>
            <a:lvl1pPr>
              <a:lnSpc>
                <a:spcPct val="87000"/>
              </a:lnSpc>
              <a:defRPr sz="2100">
                <a:solidFill>
                  <a:schemeClr val="bg1"/>
                </a:solidFill>
              </a:defRPr>
            </a:lvl1pPr>
          </a:lstStyle>
          <a:p>
            <a:r>
              <a:rPr lang="en-US"/>
              <a:t>Click to edit Master title style</a:t>
            </a:r>
          </a:p>
        </p:txBody>
      </p:sp>
      <p:sp>
        <p:nvSpPr>
          <p:cNvPr id="4" name="Footer Placeholder 2">
            <a:extLst>
              <a:ext uri="{FF2B5EF4-FFF2-40B4-BE49-F238E27FC236}">
                <a16:creationId xmlns:a16="http://schemas.microsoft.com/office/drawing/2014/main" id="{7D5CA9C5-AC39-AA9A-9005-7E7FEBFE8F29}"/>
              </a:ext>
            </a:extLst>
          </p:cNvPr>
          <p:cNvSpPr>
            <a:spLocks noGrp="1"/>
          </p:cNvSpPr>
          <p:nvPr>
            <p:ph type="ftr" sz="quarter" idx="12"/>
          </p:nvPr>
        </p:nvSpPr>
        <p:spPr>
          <a:xfrm>
            <a:off x="371475" y="4899025"/>
            <a:ext cx="19558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t>IBC 2024</a:t>
            </a:r>
          </a:p>
        </p:txBody>
      </p:sp>
    </p:spTree>
    <p:extLst>
      <p:ext uri="{BB962C8B-B14F-4D97-AF65-F5344CB8AC3E}">
        <p14:creationId xmlns:p14="http://schemas.microsoft.com/office/powerpoint/2010/main" val="681901243"/>
      </p:ext>
    </p:extLst>
  </p:cSld>
  <p:clrMapOvr>
    <a:masterClrMapping/>
  </p:clrMapOvr>
  <p:transition spd="med">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Full Image with Title">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5" name="Title 3"/>
          <p:cNvSpPr>
            <a:spLocks noGrp="1"/>
          </p:cNvSpPr>
          <p:nvPr>
            <p:ph type="title"/>
          </p:nvPr>
        </p:nvSpPr>
        <p:spPr>
          <a:xfrm>
            <a:off x="371475" y="481969"/>
            <a:ext cx="8390334" cy="271485"/>
          </a:xfrm>
        </p:spPr>
        <p:txBody>
          <a:bodyPr/>
          <a:lstStyle>
            <a:lvl1pPr>
              <a:defRPr>
                <a:solidFill>
                  <a:schemeClr val="bg1"/>
                </a:solidFill>
              </a:defRPr>
            </a:lvl1pPr>
          </a:lstStyle>
          <a:p>
            <a:r>
              <a:rPr lang="en-US"/>
              <a:t>Click to edit Master title style</a:t>
            </a:r>
          </a:p>
        </p:txBody>
      </p:sp>
      <p:sp>
        <p:nvSpPr>
          <p:cNvPr id="6" name="Subtitle"/>
          <p:cNvSpPr>
            <a:spLocks noGrp="1"/>
          </p:cNvSpPr>
          <p:nvPr>
            <p:ph type="subTitle" idx="1"/>
          </p:nvPr>
        </p:nvSpPr>
        <p:spPr>
          <a:xfrm>
            <a:off x="370642" y="816102"/>
            <a:ext cx="8391167" cy="177260"/>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bg1"/>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 name="Footer Placeholder 2">
            <a:extLst>
              <a:ext uri="{FF2B5EF4-FFF2-40B4-BE49-F238E27FC236}">
                <a16:creationId xmlns:a16="http://schemas.microsoft.com/office/drawing/2014/main" id="{B2646384-7266-EDF5-BB58-1D4BBF4C1037}"/>
              </a:ext>
            </a:extLst>
          </p:cNvPr>
          <p:cNvSpPr>
            <a:spLocks noGrp="1"/>
          </p:cNvSpPr>
          <p:nvPr>
            <p:ph type="ftr" sz="quarter" idx="12"/>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5">
                    <a:lumMod val="40000"/>
                    <a:lumOff val="60000"/>
                  </a:schemeClr>
                </a:solidFill>
                <a:latin typeface="+mn-lt"/>
                <a:ea typeface="+mn-ea"/>
                <a:cs typeface="+mn-cs"/>
              </a:defRPr>
            </a:lvl1pPr>
          </a:lstStyle>
          <a:p>
            <a:pPr>
              <a:defRPr/>
            </a:pPr>
            <a:r>
              <a:t>IBC 2024</a:t>
            </a:r>
          </a:p>
        </p:txBody>
      </p:sp>
    </p:spTree>
    <p:extLst>
      <p:ext uri="{BB962C8B-B14F-4D97-AF65-F5344CB8AC3E}">
        <p14:creationId xmlns:p14="http://schemas.microsoft.com/office/powerpoint/2010/main" val="1572496667"/>
      </p:ext>
    </p:extLst>
  </p:cSld>
  <p:clrMapOvr>
    <a:masterClrMapping/>
  </p:clrMapOvr>
  <p:transition spd="med">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Full Image">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2" name="Footer Placeholder 2">
            <a:extLst>
              <a:ext uri="{FF2B5EF4-FFF2-40B4-BE49-F238E27FC236}">
                <a16:creationId xmlns:a16="http://schemas.microsoft.com/office/drawing/2014/main" id="{C4FD9FEB-182A-6ADE-EE3D-159D22D5ECDB}"/>
              </a:ext>
            </a:extLst>
          </p:cNvPr>
          <p:cNvSpPr>
            <a:spLocks noGrp="1"/>
          </p:cNvSpPr>
          <p:nvPr>
            <p:ph type="ftr" sz="quarter" idx="12"/>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5">
                    <a:lumMod val="40000"/>
                    <a:lumOff val="60000"/>
                  </a:schemeClr>
                </a:solidFill>
                <a:latin typeface="+mn-lt"/>
                <a:ea typeface="+mn-ea"/>
                <a:cs typeface="+mn-cs"/>
              </a:defRPr>
            </a:lvl1pPr>
          </a:lstStyle>
          <a:p>
            <a:pPr>
              <a:defRPr/>
            </a:pPr>
            <a:r>
              <a:t>IBC 2024</a:t>
            </a:r>
          </a:p>
        </p:txBody>
      </p:sp>
    </p:spTree>
    <p:extLst>
      <p:ext uri="{BB962C8B-B14F-4D97-AF65-F5344CB8AC3E}">
        <p14:creationId xmlns:p14="http://schemas.microsoft.com/office/powerpoint/2010/main" val="1001505846"/>
      </p:ext>
    </p:extLst>
  </p:cSld>
  <p:clrMapOvr>
    <a:masterClrMapping/>
  </p:clrMapOvr>
  <p:transition spd="med">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Full Image with Takeaway_Whit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C1FFFC-6C78-7B75-81A5-8364B36CF63A}"/>
              </a:ext>
            </a:extLst>
          </p:cNvPr>
          <p:cNvSpPr/>
          <p:nvPr userDrawn="1"/>
        </p:nvSpPr>
        <p:spPr>
          <a:xfrm>
            <a:off x="0" y="3948545"/>
            <a:ext cx="9144000" cy="1194955"/>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6000"/>
              </a:lnSpc>
              <a:defRPr/>
            </a:pPr>
            <a:endParaRPr lang="en-US" err="1">
              <a:solidFill>
                <a:schemeClr val="bg1"/>
              </a:solidFill>
              <a:cs typeface="Microsoft Sans Serif" panose="020B0604020202020204" pitchFamily="34" charset="0"/>
            </a:endParaRPr>
          </a:p>
        </p:txBody>
      </p:sp>
      <p:sp>
        <p:nvSpPr>
          <p:cNvPr id="3" name="Picture Placeholder 2"/>
          <p:cNvSpPr>
            <a:spLocks noGrp="1"/>
          </p:cNvSpPr>
          <p:nvPr>
            <p:ph type="pic" sz="quarter" idx="11"/>
          </p:nvPr>
        </p:nvSpPr>
        <p:spPr>
          <a:xfrm>
            <a:off x="0" y="0"/>
            <a:ext cx="914400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5" name="Text Placeholder 29"/>
          <p:cNvSpPr>
            <a:spLocks noGrp="1"/>
          </p:cNvSpPr>
          <p:nvPr>
            <p:ph type="body" sz="quarter" idx="15"/>
          </p:nvPr>
        </p:nvSpPr>
        <p:spPr bwMode="gray">
          <a:xfrm>
            <a:off x="371475" y="4205288"/>
            <a:ext cx="8389619" cy="635069"/>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4" name="Footer Placeholder 2">
            <a:extLst>
              <a:ext uri="{FF2B5EF4-FFF2-40B4-BE49-F238E27FC236}">
                <a16:creationId xmlns:a16="http://schemas.microsoft.com/office/drawing/2014/main" id="{965DADEF-EC22-FE91-C0A7-189850B67053}"/>
              </a:ext>
            </a:extLst>
          </p:cNvPr>
          <p:cNvSpPr>
            <a:spLocks noGrp="1"/>
          </p:cNvSpPr>
          <p:nvPr>
            <p:ph type="ftr" sz="quarter" idx="16"/>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5">
                    <a:lumMod val="60000"/>
                    <a:lumOff val="40000"/>
                  </a:schemeClr>
                </a:solidFill>
                <a:latin typeface="+mn-lt"/>
                <a:ea typeface="+mn-ea"/>
                <a:cs typeface="+mn-cs"/>
              </a:defRPr>
            </a:lvl1pPr>
          </a:lstStyle>
          <a:p>
            <a:pPr>
              <a:defRPr/>
            </a:pPr>
            <a:r>
              <a:t>IBC 2024</a:t>
            </a:r>
          </a:p>
        </p:txBody>
      </p:sp>
    </p:spTree>
    <p:extLst>
      <p:ext uri="{BB962C8B-B14F-4D97-AF65-F5344CB8AC3E}">
        <p14:creationId xmlns:p14="http://schemas.microsoft.com/office/powerpoint/2010/main" val="691092824"/>
      </p:ext>
    </p:extLst>
  </p:cSld>
  <p:clrMapOvr>
    <a:masterClrMapping/>
  </p:clrMapOvr>
  <p:transition spd="med">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_Full Image with Takeaway_Nickel">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043B12-626E-C90F-CCDF-6C27B37EC6FE}"/>
              </a:ext>
            </a:extLst>
          </p:cNvPr>
          <p:cNvSpPr/>
          <p:nvPr userDrawn="1"/>
        </p:nvSpPr>
        <p:spPr>
          <a:xfrm>
            <a:off x="0" y="3948545"/>
            <a:ext cx="9144000" cy="1194955"/>
          </a:xfrm>
          <a:prstGeom prst="rect">
            <a:avLst/>
          </a:prstGeom>
          <a:solidFill>
            <a:schemeClr val="accent6">
              <a:lumMod val="40000"/>
              <a:lumOff val="6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6000"/>
              </a:lnSpc>
              <a:defRPr/>
            </a:pPr>
            <a:endParaRPr lang="en-US" err="1">
              <a:solidFill>
                <a:schemeClr val="bg1"/>
              </a:solidFill>
              <a:cs typeface="Microsoft Sans Serif" panose="020B0604020202020204" pitchFamily="34" charset="0"/>
            </a:endParaRPr>
          </a:p>
        </p:txBody>
      </p:sp>
      <p:sp>
        <p:nvSpPr>
          <p:cNvPr id="3" name="Picture Placeholder 2"/>
          <p:cNvSpPr>
            <a:spLocks noGrp="1"/>
          </p:cNvSpPr>
          <p:nvPr>
            <p:ph type="pic" sz="quarter" idx="11"/>
          </p:nvPr>
        </p:nvSpPr>
        <p:spPr>
          <a:xfrm>
            <a:off x="0" y="0"/>
            <a:ext cx="914400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5" name="Text Placeholder 29"/>
          <p:cNvSpPr>
            <a:spLocks noGrp="1"/>
          </p:cNvSpPr>
          <p:nvPr>
            <p:ph type="body" sz="quarter" idx="15"/>
          </p:nvPr>
        </p:nvSpPr>
        <p:spPr bwMode="gray">
          <a:xfrm>
            <a:off x="371475" y="4205288"/>
            <a:ext cx="8389619" cy="635069"/>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4" name="Footer Placeholder 2">
            <a:extLst>
              <a:ext uri="{FF2B5EF4-FFF2-40B4-BE49-F238E27FC236}">
                <a16:creationId xmlns:a16="http://schemas.microsoft.com/office/drawing/2014/main" id="{B1B85B4C-8532-F7CC-DF38-A4930C832A00}"/>
              </a:ext>
            </a:extLst>
          </p:cNvPr>
          <p:cNvSpPr>
            <a:spLocks noGrp="1"/>
          </p:cNvSpPr>
          <p:nvPr>
            <p:ph type="ftr" sz="quarter" idx="16"/>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5"/>
                </a:solidFill>
                <a:latin typeface="+mn-lt"/>
                <a:ea typeface="+mn-ea"/>
                <a:cs typeface="+mn-cs"/>
              </a:defRPr>
            </a:lvl1pPr>
          </a:lstStyle>
          <a:p>
            <a:pPr>
              <a:defRPr/>
            </a:pPr>
            <a:r>
              <a:t>IBC 2024</a:t>
            </a:r>
          </a:p>
        </p:txBody>
      </p:sp>
    </p:spTree>
    <p:extLst>
      <p:ext uri="{BB962C8B-B14F-4D97-AF65-F5344CB8AC3E}">
        <p14:creationId xmlns:p14="http://schemas.microsoft.com/office/powerpoint/2010/main" val="3203536462"/>
      </p:ext>
    </p:extLst>
  </p:cSld>
  <p:clrMapOvr>
    <a:masterClrMapping/>
  </p:clrMapOvr>
  <p:transition spd="med">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Full Image with Takeaway_Blu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047A2C-7CFA-05A8-F4B9-17D1D5915146}"/>
              </a:ext>
            </a:extLst>
          </p:cNvPr>
          <p:cNvSpPr/>
          <p:nvPr userDrawn="1"/>
        </p:nvSpPr>
        <p:spPr>
          <a:xfrm>
            <a:off x="0" y="3948545"/>
            <a:ext cx="9144000" cy="1194955"/>
          </a:xfrm>
          <a:prstGeom prst="rect">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6000"/>
              </a:lnSpc>
              <a:defRPr/>
            </a:pPr>
            <a:endParaRPr lang="en-US" err="1">
              <a:solidFill>
                <a:schemeClr val="bg1"/>
              </a:solidFill>
              <a:cs typeface="Microsoft Sans Serif" panose="020B0604020202020204" pitchFamily="34" charset="0"/>
            </a:endParaRPr>
          </a:p>
        </p:txBody>
      </p:sp>
      <p:sp>
        <p:nvSpPr>
          <p:cNvPr id="3" name="Picture Placeholder 2"/>
          <p:cNvSpPr>
            <a:spLocks noGrp="1"/>
          </p:cNvSpPr>
          <p:nvPr>
            <p:ph type="pic" sz="quarter" idx="11"/>
          </p:nvPr>
        </p:nvSpPr>
        <p:spPr>
          <a:xfrm>
            <a:off x="0" y="0"/>
            <a:ext cx="914400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5" name="Text Placeholder 29"/>
          <p:cNvSpPr>
            <a:spLocks noGrp="1"/>
          </p:cNvSpPr>
          <p:nvPr>
            <p:ph type="body" sz="quarter" idx="15"/>
          </p:nvPr>
        </p:nvSpPr>
        <p:spPr bwMode="gray">
          <a:xfrm>
            <a:off x="371475" y="4205288"/>
            <a:ext cx="8389619" cy="635069"/>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4" name="Footer Placeholder 2">
            <a:extLst>
              <a:ext uri="{FF2B5EF4-FFF2-40B4-BE49-F238E27FC236}">
                <a16:creationId xmlns:a16="http://schemas.microsoft.com/office/drawing/2014/main" id="{C8F9A148-3AE4-35AA-5501-16340EB53E23}"/>
              </a:ext>
            </a:extLst>
          </p:cNvPr>
          <p:cNvSpPr>
            <a:spLocks noGrp="1"/>
          </p:cNvSpPr>
          <p:nvPr>
            <p:ph type="ftr" sz="quarter" idx="16"/>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2">
                    <a:lumMod val="40000"/>
                    <a:lumOff val="60000"/>
                  </a:schemeClr>
                </a:solidFill>
                <a:latin typeface="+mn-lt"/>
                <a:ea typeface="+mn-ea"/>
                <a:cs typeface="+mn-cs"/>
              </a:defRPr>
            </a:lvl1pPr>
          </a:lstStyle>
          <a:p>
            <a:pPr>
              <a:defRPr/>
            </a:pPr>
            <a:r>
              <a:t>IBC 2024</a:t>
            </a:r>
          </a:p>
        </p:txBody>
      </p:sp>
    </p:spTree>
    <p:extLst>
      <p:ext uri="{BB962C8B-B14F-4D97-AF65-F5344CB8AC3E}">
        <p14:creationId xmlns:p14="http://schemas.microsoft.com/office/powerpoint/2010/main" val="3990199101"/>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rgbClr val="FFFFFF"/>
        </a:solid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06456CDE-7A52-1531-CD85-4E90BD411E0F}"/>
              </a:ext>
            </a:extLst>
          </p:cNvPr>
          <p:cNvGrpSpPr>
            <a:grpSpLocks/>
          </p:cNvGrpSpPr>
          <p:nvPr userDrawn="1"/>
        </p:nvGrpSpPr>
        <p:grpSpPr bwMode="auto">
          <a:xfrm>
            <a:off x="0" y="0"/>
            <a:ext cx="7342188" cy="4625975"/>
            <a:chOff x="-1" y="-3"/>
            <a:chExt cx="9789436" cy="6167628"/>
          </a:xfrm>
        </p:grpSpPr>
        <p:sp>
          <p:nvSpPr>
            <p:cNvPr id="3" name="Rectangle: Single Corner Rounded 55">
              <a:extLst>
                <a:ext uri="{FF2B5EF4-FFF2-40B4-BE49-F238E27FC236}">
                  <a16:creationId xmlns:a16="http://schemas.microsoft.com/office/drawing/2014/main" id="{B6DB3088-955B-F8B0-5084-FDA1538F4642}"/>
                </a:ext>
              </a:extLst>
            </p:cNvPr>
            <p:cNvSpPr/>
            <p:nvPr userDrawn="1"/>
          </p:nvSpPr>
          <p:spPr bwMode="gray">
            <a:xfrm flipV="1">
              <a:off x="-1" y="-3"/>
              <a:ext cx="9780969" cy="6167628"/>
            </a:xfrm>
            <a:prstGeom prst="round1Rect">
              <a:avLst>
                <a:gd name="adj" fmla="val 1969"/>
              </a:avLst>
            </a:prstGeom>
            <a:solidFill>
              <a:srgbClr val="7CA0FF"/>
            </a:soli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sp>
          <p:nvSpPr>
            <p:cNvPr id="4" name="Rectangle: Single Corner Rounded 49">
              <a:extLst>
                <a:ext uri="{FF2B5EF4-FFF2-40B4-BE49-F238E27FC236}">
                  <a16:creationId xmlns:a16="http://schemas.microsoft.com/office/drawing/2014/main" id="{E371910F-6701-C835-F5E2-8B9956BE4EBD}"/>
                </a:ext>
              </a:extLst>
            </p:cNvPr>
            <p:cNvSpPr/>
            <p:nvPr userDrawn="1"/>
          </p:nvSpPr>
          <p:spPr bwMode="gray">
            <a:xfrm flipV="1">
              <a:off x="9537470" y="2"/>
              <a:ext cx="251965" cy="6167623"/>
            </a:xfrm>
            <a:prstGeom prst="round1Rect">
              <a:avLst>
                <a:gd name="adj" fmla="val 50000"/>
              </a:avLst>
            </a:prstGeom>
            <a:gradFill flip="none" rotWithShape="1">
              <a:gsLst>
                <a:gs pos="100000">
                  <a:srgbClr val="415795">
                    <a:lumMod val="100000"/>
                  </a:srgbClr>
                </a:gs>
                <a:gs pos="0">
                  <a:srgbClr val="7CA0FF">
                    <a:alpha val="0"/>
                  </a:srgbClr>
                </a:gs>
                <a:gs pos="64000">
                  <a:srgbClr val="5E7DCA"/>
                </a:gs>
              </a:gsLst>
              <a:lin ang="0" scaled="1"/>
              <a:tileRect/>
            </a:gra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sp>
          <p:nvSpPr>
            <p:cNvPr id="5" name="Rectangle: Single Corner Rounded 61">
              <a:extLst>
                <a:ext uri="{FF2B5EF4-FFF2-40B4-BE49-F238E27FC236}">
                  <a16:creationId xmlns:a16="http://schemas.microsoft.com/office/drawing/2014/main" id="{1996B0C1-0E3C-0192-5E25-8119F72C476E}"/>
                </a:ext>
              </a:extLst>
            </p:cNvPr>
            <p:cNvSpPr/>
            <p:nvPr/>
          </p:nvSpPr>
          <p:spPr bwMode="gray">
            <a:xfrm flipV="1">
              <a:off x="-1" y="-3"/>
              <a:ext cx="8506755" cy="5477633"/>
            </a:xfrm>
            <a:prstGeom prst="round1Rect">
              <a:avLst>
                <a:gd name="adj" fmla="val 2348"/>
              </a:avLst>
            </a:prstGeom>
            <a:solidFill>
              <a:schemeClr val="accent1"/>
            </a:soli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sp>
          <p:nvSpPr>
            <p:cNvPr id="6" name="first shadow">
              <a:extLst>
                <a:ext uri="{FF2B5EF4-FFF2-40B4-BE49-F238E27FC236}">
                  <a16:creationId xmlns:a16="http://schemas.microsoft.com/office/drawing/2014/main" id="{3A5C2AA2-F7BE-F1F2-1E93-4D2D5E108211}"/>
                </a:ext>
              </a:extLst>
            </p:cNvPr>
            <p:cNvSpPr/>
            <p:nvPr/>
          </p:nvSpPr>
          <p:spPr bwMode="gray">
            <a:xfrm flipV="1">
              <a:off x="7771339" y="0"/>
              <a:ext cx="735836" cy="5477242"/>
            </a:xfrm>
            <a:prstGeom prst="round1Rect">
              <a:avLst>
                <a:gd name="adj" fmla="val 17346"/>
              </a:avLst>
            </a:prstGeom>
            <a:gradFill flip="none" rotWithShape="1">
              <a:gsLst>
                <a:gs pos="58000">
                  <a:srgbClr val="243DA8">
                    <a:alpha val="50000"/>
                  </a:srgbClr>
                </a:gs>
                <a:gs pos="0">
                  <a:srgbClr val="314FD5">
                    <a:alpha val="0"/>
                  </a:srgbClr>
                </a:gs>
                <a:gs pos="89000">
                  <a:srgbClr val="1D3393">
                    <a:lumMod val="90000"/>
                  </a:srgbClr>
                </a:gs>
              </a:gsLst>
              <a:lin ang="0" scaled="1"/>
              <a:tileRect/>
            </a:gra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grpSp>
      <p:sp>
        <p:nvSpPr>
          <p:cNvPr id="7" name="Freeform 5">
            <a:extLst>
              <a:ext uri="{FF2B5EF4-FFF2-40B4-BE49-F238E27FC236}">
                <a16:creationId xmlns:a16="http://schemas.microsoft.com/office/drawing/2014/main" id="{09975FF4-C128-06CA-EB08-1EB211A2C893}"/>
              </a:ext>
            </a:extLst>
          </p:cNvPr>
          <p:cNvSpPr>
            <a:spLocks noChangeAspect="1" noEditPoints="1"/>
          </p:cNvSpPr>
          <p:nvPr userDrawn="1"/>
        </p:nvSpPr>
        <p:spPr bwMode="black">
          <a:xfrm>
            <a:off x="7705725" y="26193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38" name="Text Placeholder 7"/>
          <p:cNvSpPr>
            <a:spLocks noGrp="1"/>
          </p:cNvSpPr>
          <p:nvPr>
            <p:ph type="body" sz="quarter" idx="10"/>
          </p:nvPr>
        </p:nvSpPr>
        <p:spPr bwMode="gray">
          <a:xfrm>
            <a:off x="371475" y="3146314"/>
            <a:ext cx="5291276" cy="721448"/>
          </a:xfrm>
          <a:prstGeom prst="rect">
            <a:avLst/>
          </a:prstGeom>
        </p:spPr>
        <p:txBody>
          <a:bodyPr/>
          <a:lstStyle>
            <a:lvl1pPr marL="0" indent="0">
              <a:spcBef>
                <a:spcPts val="0"/>
              </a:spcBef>
              <a:spcAft>
                <a:spcPts val="450"/>
              </a:spcAft>
              <a:buFont typeface="Microsoft Sans Serif" panose="020B0604020202020204" pitchFamily="34" charset="0"/>
              <a:buChar char="​"/>
              <a:defRPr sz="1575" b="1" spc="23" baseline="0">
                <a:solidFill>
                  <a:schemeClr val="bg1"/>
                </a:solidFill>
              </a:defRPr>
            </a:lvl1pPr>
            <a:lvl2pPr marL="0" indent="0">
              <a:lnSpc>
                <a:spcPct val="96000"/>
              </a:lnSpc>
              <a:spcBef>
                <a:spcPts val="0"/>
              </a:spcBef>
              <a:buFont typeface="Microsoft Sans Serif" panose="020B0604020202020204" pitchFamily="34" charset="0"/>
              <a:buNone/>
              <a:defRPr sz="135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28" name="Text Placeholder 7"/>
          <p:cNvSpPr>
            <a:spLocks noGrp="1"/>
          </p:cNvSpPr>
          <p:nvPr>
            <p:ph type="body" sz="quarter" idx="11"/>
          </p:nvPr>
        </p:nvSpPr>
        <p:spPr bwMode="gray">
          <a:xfrm>
            <a:off x="2529188" y="299996"/>
            <a:ext cx="1428042" cy="170079"/>
          </a:xfrm>
          <a:prstGeom prst="rect">
            <a:avLst/>
          </a:prstGeom>
        </p:spPr>
        <p:txBody>
          <a:bodyPr wrap="none"/>
          <a:lstStyle>
            <a:lvl1pPr marL="0" indent="0" algn="l">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a:t>Click to edit Master text styles</a:t>
            </a:r>
          </a:p>
        </p:txBody>
      </p:sp>
      <p:sp>
        <p:nvSpPr>
          <p:cNvPr id="29" name="Text Placeholder 5"/>
          <p:cNvSpPr>
            <a:spLocks noGrp="1"/>
          </p:cNvSpPr>
          <p:nvPr>
            <p:ph type="body" sz="quarter" idx="13"/>
          </p:nvPr>
        </p:nvSpPr>
        <p:spPr bwMode="gray">
          <a:xfrm>
            <a:off x="371475" y="297094"/>
            <a:ext cx="1411658" cy="196632"/>
          </a:xfrm>
          <a:prstGeom prst="rect">
            <a:avLst/>
          </a:prstGeom>
        </p:spPr>
        <p:txBody>
          <a:bodyPr wrap="none"/>
          <a:lstStyle>
            <a:lvl1pPr marL="0" indent="0">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30" name="Text Placeholder 48"/>
          <p:cNvSpPr>
            <a:spLocks noGrp="1"/>
          </p:cNvSpPr>
          <p:nvPr>
            <p:ph type="body" sz="quarter" idx="14"/>
          </p:nvPr>
        </p:nvSpPr>
        <p:spPr bwMode="gray">
          <a:xfrm>
            <a:off x="4675119" y="285673"/>
            <a:ext cx="1416553" cy="198953"/>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3" name="Title 2"/>
          <p:cNvSpPr>
            <a:spLocks noGrp="1"/>
          </p:cNvSpPr>
          <p:nvPr>
            <p:ph type="title"/>
          </p:nvPr>
        </p:nvSpPr>
        <p:spPr bwMode="gray">
          <a:xfrm>
            <a:off x="323728" y="1692668"/>
            <a:ext cx="5561948" cy="1365566"/>
          </a:xfrm>
        </p:spPr>
        <p:txBody>
          <a:bodyPr/>
          <a:lstStyle>
            <a:lvl1pPr>
              <a:lnSpc>
                <a:spcPct val="87000"/>
              </a:lnSpc>
              <a:defRPr sz="5100">
                <a:solidFill>
                  <a:schemeClr val="bg1"/>
                </a:solidFill>
              </a:defRPr>
            </a:lvl1pPr>
          </a:lstStyle>
          <a:p>
            <a:r>
              <a:rPr lang="en-US"/>
              <a:t>Click to edit Master title style</a:t>
            </a:r>
          </a:p>
        </p:txBody>
      </p:sp>
    </p:spTree>
    <p:extLst>
      <p:ext uri="{BB962C8B-B14F-4D97-AF65-F5344CB8AC3E}">
        <p14:creationId xmlns:p14="http://schemas.microsoft.com/office/powerpoint/2010/main" val="2769220811"/>
      </p:ext>
    </p:extLst>
  </p:cSld>
  <p:clrMapOvr>
    <a:masterClrMapping/>
  </p:clrMapOvr>
  <p:transition spd="med">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Full Image with Takeaway_Gunmetal">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3651AF-05ED-E43C-3FAC-1922D3E534A5}"/>
              </a:ext>
            </a:extLst>
          </p:cNvPr>
          <p:cNvSpPr/>
          <p:nvPr userDrawn="1"/>
        </p:nvSpPr>
        <p:spPr>
          <a:xfrm>
            <a:off x="0" y="3948545"/>
            <a:ext cx="9144000" cy="1194955"/>
          </a:xfrm>
          <a:prstGeom prst="rect">
            <a:avLst/>
          </a:prstGeom>
          <a:solidFill>
            <a:schemeClr val="accent5"/>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6000"/>
              </a:lnSpc>
              <a:defRPr/>
            </a:pPr>
            <a:endParaRPr lang="en-US" err="1">
              <a:solidFill>
                <a:schemeClr val="bg1"/>
              </a:solidFill>
              <a:cs typeface="Microsoft Sans Serif" panose="020B0604020202020204" pitchFamily="34" charset="0"/>
            </a:endParaRPr>
          </a:p>
        </p:txBody>
      </p:sp>
      <p:sp>
        <p:nvSpPr>
          <p:cNvPr id="3" name="Picture Placeholder 2"/>
          <p:cNvSpPr>
            <a:spLocks noGrp="1"/>
          </p:cNvSpPr>
          <p:nvPr>
            <p:ph type="pic" sz="quarter" idx="11"/>
          </p:nvPr>
        </p:nvSpPr>
        <p:spPr>
          <a:xfrm>
            <a:off x="0" y="0"/>
            <a:ext cx="914400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5" name="Text Placeholder 29"/>
          <p:cNvSpPr>
            <a:spLocks noGrp="1"/>
          </p:cNvSpPr>
          <p:nvPr>
            <p:ph type="body" sz="quarter" idx="15"/>
          </p:nvPr>
        </p:nvSpPr>
        <p:spPr bwMode="gray">
          <a:xfrm>
            <a:off x="371475" y="4205288"/>
            <a:ext cx="8389619" cy="635069"/>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4" name="Footer Placeholder 2">
            <a:extLst>
              <a:ext uri="{FF2B5EF4-FFF2-40B4-BE49-F238E27FC236}">
                <a16:creationId xmlns:a16="http://schemas.microsoft.com/office/drawing/2014/main" id="{EB7CBA86-278B-7F96-8213-4BC22124A10E}"/>
              </a:ext>
            </a:extLst>
          </p:cNvPr>
          <p:cNvSpPr>
            <a:spLocks noGrp="1"/>
          </p:cNvSpPr>
          <p:nvPr>
            <p:ph type="ftr" sz="quarter" idx="16"/>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6">
                    <a:lumMod val="40000"/>
                    <a:lumOff val="60000"/>
                  </a:schemeClr>
                </a:solidFill>
                <a:latin typeface="+mn-lt"/>
                <a:ea typeface="+mn-ea"/>
                <a:cs typeface="+mn-cs"/>
              </a:defRPr>
            </a:lvl1pPr>
          </a:lstStyle>
          <a:p>
            <a:pPr>
              <a:defRPr/>
            </a:pPr>
            <a:r>
              <a:t>IBC 2024</a:t>
            </a:r>
          </a:p>
        </p:txBody>
      </p:sp>
    </p:spTree>
    <p:extLst>
      <p:ext uri="{BB962C8B-B14F-4D97-AF65-F5344CB8AC3E}">
        <p14:creationId xmlns:p14="http://schemas.microsoft.com/office/powerpoint/2010/main" val="1871685639"/>
      </p:ext>
    </p:extLst>
  </p:cSld>
  <p:clrMapOvr>
    <a:masterClrMapping/>
  </p:clrMapOvr>
  <p:transition spd="med">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Full Image with Takeaway_Midnight">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1443EE-5435-DDFB-D85B-B4A31183E0AD}"/>
              </a:ext>
            </a:extLst>
          </p:cNvPr>
          <p:cNvSpPr/>
          <p:nvPr userDrawn="1"/>
        </p:nvSpPr>
        <p:spPr>
          <a:xfrm>
            <a:off x="0" y="3948545"/>
            <a:ext cx="9144000" cy="1194955"/>
          </a:xfrm>
          <a:prstGeom prst="rect">
            <a:avLst/>
          </a:prstGeom>
          <a:solidFill>
            <a:schemeClr val="tx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6000"/>
              </a:lnSpc>
              <a:defRPr/>
            </a:pPr>
            <a:endParaRPr lang="en-US" err="1">
              <a:solidFill>
                <a:schemeClr val="bg1"/>
              </a:solidFill>
              <a:cs typeface="Microsoft Sans Serif" panose="020B0604020202020204" pitchFamily="34" charset="0"/>
            </a:endParaRPr>
          </a:p>
        </p:txBody>
      </p:sp>
      <p:sp>
        <p:nvSpPr>
          <p:cNvPr id="3" name="Picture Placeholder 2"/>
          <p:cNvSpPr>
            <a:spLocks noGrp="1"/>
          </p:cNvSpPr>
          <p:nvPr>
            <p:ph type="pic" sz="quarter" idx="11"/>
          </p:nvPr>
        </p:nvSpPr>
        <p:spPr>
          <a:xfrm>
            <a:off x="0" y="0"/>
            <a:ext cx="914400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5" name="Text Placeholder 29"/>
          <p:cNvSpPr>
            <a:spLocks noGrp="1"/>
          </p:cNvSpPr>
          <p:nvPr>
            <p:ph type="body" sz="quarter" idx="15"/>
          </p:nvPr>
        </p:nvSpPr>
        <p:spPr bwMode="gray">
          <a:xfrm>
            <a:off x="371475" y="4205288"/>
            <a:ext cx="8389619" cy="635069"/>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4" name="Footer Placeholder 2">
            <a:extLst>
              <a:ext uri="{FF2B5EF4-FFF2-40B4-BE49-F238E27FC236}">
                <a16:creationId xmlns:a16="http://schemas.microsoft.com/office/drawing/2014/main" id="{5B089872-9C5B-EA3A-AA2F-851AF9363E63}"/>
              </a:ext>
            </a:extLst>
          </p:cNvPr>
          <p:cNvSpPr>
            <a:spLocks noGrp="1"/>
          </p:cNvSpPr>
          <p:nvPr>
            <p:ph type="ftr" sz="quarter" idx="16"/>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5">
                    <a:lumMod val="40000"/>
                    <a:lumOff val="60000"/>
                  </a:schemeClr>
                </a:solidFill>
                <a:latin typeface="+mn-lt"/>
                <a:ea typeface="+mn-ea"/>
                <a:cs typeface="+mn-cs"/>
              </a:defRPr>
            </a:lvl1pPr>
          </a:lstStyle>
          <a:p>
            <a:pPr>
              <a:defRPr/>
            </a:pPr>
            <a:r>
              <a:t>IBC 2024</a:t>
            </a:r>
          </a:p>
        </p:txBody>
      </p:sp>
    </p:spTree>
    <p:extLst>
      <p:ext uri="{BB962C8B-B14F-4D97-AF65-F5344CB8AC3E}">
        <p14:creationId xmlns:p14="http://schemas.microsoft.com/office/powerpoint/2010/main" val="1385187181"/>
      </p:ext>
    </p:extLst>
  </p:cSld>
  <p:clrMapOvr>
    <a:masterClrMapping/>
  </p:clrMapOvr>
  <p:transition spd="med">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howcase Circle Dark">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9871962-62FD-9672-3906-7E917A32AD0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23"/>
          </p:nvPr>
        </p:nvSpPr>
        <p:spPr>
          <a:xfrm>
            <a:off x="1807028" y="312353"/>
            <a:ext cx="5529944" cy="748280"/>
          </a:xfrm>
        </p:spPr>
        <p:txBody>
          <a:bodyPr anchor="b"/>
          <a:lstStyle>
            <a:lvl1pPr marL="0" indent="0" algn="ctr">
              <a:lnSpc>
                <a:spcPct val="95000"/>
              </a:lnSpc>
              <a:buNone/>
              <a:defRPr lang="en-US" sz="2100" b="0" kern="1200" spc="23" baseline="0" dirty="0">
                <a:solidFill>
                  <a:schemeClr val="bg1"/>
                </a:solidFill>
                <a:latin typeface="+mj-lt"/>
                <a:ea typeface="+mj-ea"/>
                <a:cs typeface="+mj-cs"/>
              </a:defRPr>
            </a:lvl1pPr>
            <a:lvl2pPr>
              <a:defRPr lang="en-US" sz="1350" kern="1200" baseline="0" dirty="0" smtClean="0">
                <a:solidFill>
                  <a:schemeClr val="tx1"/>
                </a:solidFill>
                <a:latin typeface="+mn-lt"/>
                <a:ea typeface="+mn-ea"/>
                <a:cs typeface="+mn-cs"/>
              </a:defRPr>
            </a:lvl2pPr>
            <a:lvl3pPr>
              <a:defRPr lang="en-US" sz="1350" kern="1200" baseline="0" dirty="0" smtClean="0">
                <a:solidFill>
                  <a:schemeClr val="tx1"/>
                </a:solidFill>
                <a:latin typeface="+mn-lt"/>
                <a:ea typeface="+mn-ea"/>
                <a:cs typeface="+mn-cs"/>
              </a:defRPr>
            </a:lvl3pPr>
            <a:lvl4pPr>
              <a:defRPr lang="en-US" sz="1350" kern="1200" baseline="0" dirty="0" smtClean="0">
                <a:solidFill>
                  <a:schemeClr val="tx1"/>
                </a:solidFill>
                <a:latin typeface="+mn-lt"/>
                <a:ea typeface="+mn-ea"/>
                <a:cs typeface="+mn-cs"/>
              </a:defRPr>
            </a:lvl4pPr>
            <a:lvl5pPr>
              <a:defRPr lang="en-US" sz="1350" kern="1200" baseline="0" dirty="0">
                <a:solidFill>
                  <a:schemeClr val="tx1"/>
                </a:solidFill>
                <a:latin typeface="+mn-lt"/>
                <a:ea typeface="+mn-ea"/>
                <a:cs typeface="+mn-cs"/>
              </a:defRPr>
            </a:lvl5pPr>
          </a:lstStyle>
          <a:p>
            <a:pPr lvl="0"/>
            <a:r>
              <a:rPr lang="en-US"/>
              <a:t>Click to edit Master text styles</a:t>
            </a:r>
          </a:p>
        </p:txBody>
      </p:sp>
      <p:sp>
        <p:nvSpPr>
          <p:cNvPr id="6" name="Picture Placeholder 5"/>
          <p:cNvSpPr>
            <a:spLocks noGrp="1"/>
          </p:cNvSpPr>
          <p:nvPr>
            <p:ph type="pic" sz="quarter" idx="24"/>
          </p:nvPr>
        </p:nvSpPr>
        <p:spPr>
          <a:xfrm>
            <a:off x="3169444" y="1372987"/>
            <a:ext cx="2805113" cy="2288779"/>
          </a:xfrm>
        </p:spPr>
        <p:txBody>
          <a:bodyPr anchor="ctr"/>
          <a:lstStyle>
            <a:lvl1pPr marL="0" indent="0" algn="ctr">
              <a:buFontTx/>
              <a:buNone/>
              <a:defRPr>
                <a:solidFill>
                  <a:schemeClr val="accent6">
                    <a:lumMod val="50000"/>
                  </a:schemeClr>
                </a:solidFill>
              </a:defRPr>
            </a:lvl1pPr>
          </a:lstStyle>
          <a:p>
            <a:pPr lvl="0"/>
            <a:r>
              <a:rPr lang="en-US" noProof="0"/>
              <a:t>Click icon to add picture</a:t>
            </a:r>
          </a:p>
        </p:txBody>
      </p:sp>
      <p:sp>
        <p:nvSpPr>
          <p:cNvPr id="3" name="Footer Placeholder 2">
            <a:extLst>
              <a:ext uri="{FF2B5EF4-FFF2-40B4-BE49-F238E27FC236}">
                <a16:creationId xmlns:a16="http://schemas.microsoft.com/office/drawing/2014/main" id="{60C16EDB-9BF8-7FD6-37EF-B4C6EE5A4747}"/>
              </a:ext>
            </a:extLst>
          </p:cNvPr>
          <p:cNvSpPr>
            <a:spLocks noGrp="1"/>
          </p:cNvSpPr>
          <p:nvPr>
            <p:ph type="ftr" sz="quarter" idx="25"/>
          </p:nvPr>
        </p:nvSpPr>
        <p:spPr/>
        <p:txBody>
          <a:bodyPr/>
          <a:lstStyle>
            <a:lvl1pPr>
              <a:defRPr>
                <a:solidFill>
                  <a:schemeClr val="accent5">
                    <a:lumMod val="40000"/>
                    <a:lumOff val="60000"/>
                  </a:schemeClr>
                </a:solidFill>
              </a:defRPr>
            </a:lvl1pPr>
          </a:lstStyle>
          <a:p>
            <a:pPr>
              <a:defRPr/>
            </a:pPr>
            <a:r>
              <a:t>IBC 2024</a:t>
            </a:r>
          </a:p>
        </p:txBody>
      </p:sp>
    </p:spTree>
    <p:extLst>
      <p:ext uri="{BB962C8B-B14F-4D97-AF65-F5344CB8AC3E}">
        <p14:creationId xmlns:p14="http://schemas.microsoft.com/office/powerpoint/2010/main" val="2352560559"/>
      </p:ext>
    </p:extLst>
  </p:cSld>
  <p:clrMapOvr>
    <a:masterClrMapping/>
  </p:clrMapOvr>
  <p:transition spd="med">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howcase Square Dark">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0A786FD-4220-58CD-9AF1-B577858633E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2" r="12"/>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4"/>
          <p:cNvSpPr>
            <a:spLocks noGrp="1"/>
          </p:cNvSpPr>
          <p:nvPr>
            <p:ph type="body" sz="quarter" idx="23"/>
          </p:nvPr>
        </p:nvSpPr>
        <p:spPr>
          <a:xfrm>
            <a:off x="1807028" y="312353"/>
            <a:ext cx="5529944" cy="748280"/>
          </a:xfrm>
        </p:spPr>
        <p:txBody>
          <a:bodyPr anchor="b"/>
          <a:lstStyle>
            <a:lvl1pPr marL="0" indent="0" algn="ctr">
              <a:lnSpc>
                <a:spcPct val="95000"/>
              </a:lnSpc>
              <a:buNone/>
              <a:defRPr lang="en-US" sz="2100" b="0" kern="1200" spc="23" baseline="0" dirty="0">
                <a:solidFill>
                  <a:schemeClr val="bg1"/>
                </a:solidFill>
                <a:latin typeface="+mj-lt"/>
                <a:ea typeface="+mj-ea"/>
                <a:cs typeface="+mj-cs"/>
              </a:defRPr>
            </a:lvl1pPr>
            <a:lvl2pPr>
              <a:defRPr lang="en-US" sz="1350" kern="1200" baseline="0" dirty="0" smtClean="0">
                <a:solidFill>
                  <a:schemeClr val="tx1"/>
                </a:solidFill>
                <a:latin typeface="+mn-lt"/>
                <a:ea typeface="+mn-ea"/>
                <a:cs typeface="+mn-cs"/>
              </a:defRPr>
            </a:lvl2pPr>
            <a:lvl3pPr>
              <a:defRPr lang="en-US" sz="1350" kern="1200" baseline="0" dirty="0" smtClean="0">
                <a:solidFill>
                  <a:schemeClr val="tx1"/>
                </a:solidFill>
                <a:latin typeface="+mn-lt"/>
                <a:ea typeface="+mn-ea"/>
                <a:cs typeface="+mn-cs"/>
              </a:defRPr>
            </a:lvl3pPr>
            <a:lvl4pPr>
              <a:defRPr lang="en-US" sz="1350" kern="1200" baseline="0" dirty="0" smtClean="0">
                <a:solidFill>
                  <a:schemeClr val="tx1"/>
                </a:solidFill>
                <a:latin typeface="+mn-lt"/>
                <a:ea typeface="+mn-ea"/>
                <a:cs typeface="+mn-cs"/>
              </a:defRPr>
            </a:lvl4pPr>
            <a:lvl5pPr>
              <a:defRPr lang="en-US" sz="1350" kern="1200" baseline="0" dirty="0">
                <a:solidFill>
                  <a:schemeClr val="tx1"/>
                </a:solidFill>
                <a:latin typeface="+mn-lt"/>
                <a:ea typeface="+mn-ea"/>
                <a:cs typeface="+mn-cs"/>
              </a:defRPr>
            </a:lvl5pPr>
          </a:lstStyle>
          <a:p>
            <a:pPr lvl="0"/>
            <a:r>
              <a:rPr lang="en-US"/>
              <a:t>Click to edit Master text styles</a:t>
            </a:r>
          </a:p>
        </p:txBody>
      </p:sp>
      <p:sp>
        <p:nvSpPr>
          <p:cNvPr id="5" name="Picture Placeholder 5"/>
          <p:cNvSpPr>
            <a:spLocks noGrp="1"/>
          </p:cNvSpPr>
          <p:nvPr>
            <p:ph type="pic" sz="quarter" idx="24"/>
          </p:nvPr>
        </p:nvSpPr>
        <p:spPr>
          <a:xfrm>
            <a:off x="2918732" y="1372986"/>
            <a:ext cx="3306536" cy="2288779"/>
          </a:xfrm>
        </p:spPr>
        <p:txBody>
          <a:bodyPr anchor="ctr"/>
          <a:lstStyle>
            <a:lvl1pPr marL="0" indent="0" algn="ctr">
              <a:buFontTx/>
              <a:buNone/>
              <a:defRPr>
                <a:solidFill>
                  <a:schemeClr val="accent6">
                    <a:lumMod val="50000"/>
                  </a:schemeClr>
                </a:solidFill>
              </a:defRPr>
            </a:lvl1pPr>
          </a:lstStyle>
          <a:p>
            <a:pPr lvl="0"/>
            <a:r>
              <a:rPr lang="en-US" noProof="0"/>
              <a:t>Click icon to add picture</a:t>
            </a:r>
          </a:p>
        </p:txBody>
      </p:sp>
      <p:sp>
        <p:nvSpPr>
          <p:cNvPr id="3" name="Footer Placeholder 2">
            <a:extLst>
              <a:ext uri="{FF2B5EF4-FFF2-40B4-BE49-F238E27FC236}">
                <a16:creationId xmlns:a16="http://schemas.microsoft.com/office/drawing/2014/main" id="{24C23378-C1C2-3743-6FF7-976F4046E061}"/>
              </a:ext>
            </a:extLst>
          </p:cNvPr>
          <p:cNvSpPr>
            <a:spLocks noGrp="1"/>
          </p:cNvSpPr>
          <p:nvPr>
            <p:ph type="ftr" sz="quarter" idx="25"/>
          </p:nvPr>
        </p:nvSpPr>
        <p:spPr/>
        <p:txBody>
          <a:bodyPr/>
          <a:lstStyle>
            <a:lvl1pPr>
              <a:defRPr>
                <a:solidFill>
                  <a:schemeClr val="accent5">
                    <a:lumMod val="40000"/>
                    <a:lumOff val="60000"/>
                  </a:schemeClr>
                </a:solidFill>
              </a:defRPr>
            </a:lvl1pPr>
          </a:lstStyle>
          <a:p>
            <a:pPr>
              <a:defRPr/>
            </a:pPr>
            <a:r>
              <a:t>IBC 2024</a:t>
            </a:r>
          </a:p>
        </p:txBody>
      </p:sp>
    </p:spTree>
    <p:extLst>
      <p:ext uri="{BB962C8B-B14F-4D97-AF65-F5344CB8AC3E}">
        <p14:creationId xmlns:p14="http://schemas.microsoft.com/office/powerpoint/2010/main" val="2979285560"/>
      </p:ext>
    </p:extLst>
  </p:cSld>
  <p:clrMapOvr>
    <a:masterClrMapping/>
  </p:clrMapOvr>
  <p:transition spd="med">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howcase Circle Light">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FB4E656-8CF9-35E5-DB2E-C45E4F6806D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2" r="12"/>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4"/>
          <p:cNvSpPr>
            <a:spLocks noGrp="1"/>
          </p:cNvSpPr>
          <p:nvPr>
            <p:ph type="body" sz="quarter" idx="23"/>
          </p:nvPr>
        </p:nvSpPr>
        <p:spPr>
          <a:xfrm>
            <a:off x="1807028" y="312353"/>
            <a:ext cx="5529944" cy="748280"/>
          </a:xfrm>
        </p:spPr>
        <p:txBody>
          <a:bodyPr anchor="b"/>
          <a:lstStyle>
            <a:lvl1pPr marL="0" indent="0" algn="ctr">
              <a:lnSpc>
                <a:spcPct val="95000"/>
              </a:lnSpc>
              <a:buNone/>
              <a:defRPr lang="en-US" sz="2100" b="0" kern="1200" spc="23" baseline="0" dirty="0">
                <a:solidFill>
                  <a:schemeClr val="tx2"/>
                </a:solidFill>
                <a:latin typeface="+mj-lt"/>
                <a:ea typeface="+mj-ea"/>
                <a:cs typeface="+mj-cs"/>
              </a:defRPr>
            </a:lvl1pPr>
            <a:lvl2pPr>
              <a:defRPr lang="en-US" sz="1350" kern="1200" baseline="0" dirty="0" smtClean="0">
                <a:solidFill>
                  <a:schemeClr val="tx1"/>
                </a:solidFill>
                <a:latin typeface="+mn-lt"/>
                <a:ea typeface="+mn-ea"/>
                <a:cs typeface="+mn-cs"/>
              </a:defRPr>
            </a:lvl2pPr>
            <a:lvl3pPr>
              <a:defRPr lang="en-US" sz="1350" kern="1200" baseline="0" dirty="0" smtClean="0">
                <a:solidFill>
                  <a:schemeClr val="tx1"/>
                </a:solidFill>
                <a:latin typeface="+mn-lt"/>
                <a:ea typeface="+mn-ea"/>
                <a:cs typeface="+mn-cs"/>
              </a:defRPr>
            </a:lvl3pPr>
            <a:lvl4pPr>
              <a:defRPr lang="en-US" sz="1350" kern="1200" baseline="0" dirty="0" smtClean="0">
                <a:solidFill>
                  <a:schemeClr val="tx1"/>
                </a:solidFill>
                <a:latin typeface="+mn-lt"/>
                <a:ea typeface="+mn-ea"/>
                <a:cs typeface="+mn-cs"/>
              </a:defRPr>
            </a:lvl4pPr>
            <a:lvl5pPr>
              <a:defRPr lang="en-US" sz="1350" kern="1200" baseline="0" dirty="0">
                <a:solidFill>
                  <a:schemeClr val="tx1"/>
                </a:solidFill>
                <a:latin typeface="+mn-lt"/>
                <a:ea typeface="+mn-ea"/>
                <a:cs typeface="+mn-cs"/>
              </a:defRPr>
            </a:lvl5pPr>
          </a:lstStyle>
          <a:p>
            <a:pPr lvl="0"/>
            <a:r>
              <a:rPr lang="en-US"/>
              <a:t>Click to edit Master text styles</a:t>
            </a:r>
          </a:p>
        </p:txBody>
      </p:sp>
      <p:sp>
        <p:nvSpPr>
          <p:cNvPr id="6" name="Picture Placeholder 5"/>
          <p:cNvSpPr>
            <a:spLocks noGrp="1"/>
          </p:cNvSpPr>
          <p:nvPr>
            <p:ph type="pic" sz="quarter" idx="24"/>
          </p:nvPr>
        </p:nvSpPr>
        <p:spPr>
          <a:xfrm>
            <a:off x="3169444" y="1372987"/>
            <a:ext cx="2805113" cy="2288779"/>
          </a:xfrm>
        </p:spPr>
        <p:txBody>
          <a:bodyPr anchor="ctr"/>
          <a:lstStyle>
            <a:lvl1pPr marL="0" indent="0" algn="ctr">
              <a:buFontTx/>
              <a:buNone/>
              <a:defRPr>
                <a:solidFill>
                  <a:schemeClr val="accent6"/>
                </a:solidFill>
              </a:defRPr>
            </a:lvl1pPr>
          </a:lstStyle>
          <a:p>
            <a:pPr lvl="0"/>
            <a:r>
              <a:rPr lang="en-US" noProof="0"/>
              <a:t>Click icon to add picture</a:t>
            </a:r>
          </a:p>
        </p:txBody>
      </p:sp>
      <p:sp>
        <p:nvSpPr>
          <p:cNvPr id="3" name="Footer Placeholder 2">
            <a:extLst>
              <a:ext uri="{FF2B5EF4-FFF2-40B4-BE49-F238E27FC236}">
                <a16:creationId xmlns:a16="http://schemas.microsoft.com/office/drawing/2014/main" id="{09B282EA-B7A4-9F82-1C82-A93530969DDC}"/>
              </a:ext>
            </a:extLst>
          </p:cNvPr>
          <p:cNvSpPr>
            <a:spLocks noGrp="1"/>
          </p:cNvSpPr>
          <p:nvPr>
            <p:ph type="ftr" sz="quarter" idx="25"/>
          </p:nvPr>
        </p:nvSpPr>
        <p:spPr/>
        <p:txBody>
          <a:bodyPr/>
          <a:lstStyle>
            <a:lvl1pPr>
              <a:defRPr>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1484812978"/>
      </p:ext>
    </p:extLst>
  </p:cSld>
  <p:clrMapOvr>
    <a:masterClrMapping/>
  </p:clrMapOvr>
  <p:transition spd="med">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howcase Square Light">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013F89F-96C6-C734-9A2C-2D26E604B1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2" r="12"/>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4"/>
          <p:cNvSpPr>
            <a:spLocks noGrp="1"/>
          </p:cNvSpPr>
          <p:nvPr>
            <p:ph type="body" sz="quarter" idx="23"/>
          </p:nvPr>
        </p:nvSpPr>
        <p:spPr>
          <a:xfrm>
            <a:off x="1807028" y="312353"/>
            <a:ext cx="5529944" cy="748280"/>
          </a:xfrm>
        </p:spPr>
        <p:txBody>
          <a:bodyPr anchor="b"/>
          <a:lstStyle>
            <a:lvl1pPr marL="0" indent="0" algn="ctr">
              <a:lnSpc>
                <a:spcPct val="95000"/>
              </a:lnSpc>
              <a:buNone/>
              <a:defRPr lang="en-US" sz="2100" b="0" kern="1200" spc="23" baseline="0" dirty="0">
                <a:solidFill>
                  <a:schemeClr val="tx2"/>
                </a:solidFill>
                <a:latin typeface="+mj-lt"/>
                <a:ea typeface="+mj-ea"/>
                <a:cs typeface="+mj-cs"/>
              </a:defRPr>
            </a:lvl1pPr>
            <a:lvl2pPr>
              <a:defRPr lang="en-US" sz="1350" kern="1200" baseline="0" dirty="0" smtClean="0">
                <a:solidFill>
                  <a:schemeClr val="tx1"/>
                </a:solidFill>
                <a:latin typeface="+mn-lt"/>
                <a:ea typeface="+mn-ea"/>
                <a:cs typeface="+mn-cs"/>
              </a:defRPr>
            </a:lvl2pPr>
            <a:lvl3pPr>
              <a:defRPr lang="en-US" sz="1350" kern="1200" baseline="0" dirty="0" smtClean="0">
                <a:solidFill>
                  <a:schemeClr val="tx1"/>
                </a:solidFill>
                <a:latin typeface="+mn-lt"/>
                <a:ea typeface="+mn-ea"/>
                <a:cs typeface="+mn-cs"/>
              </a:defRPr>
            </a:lvl3pPr>
            <a:lvl4pPr>
              <a:defRPr lang="en-US" sz="1350" kern="1200" baseline="0" dirty="0" smtClean="0">
                <a:solidFill>
                  <a:schemeClr val="tx1"/>
                </a:solidFill>
                <a:latin typeface="+mn-lt"/>
                <a:ea typeface="+mn-ea"/>
                <a:cs typeface="+mn-cs"/>
              </a:defRPr>
            </a:lvl4pPr>
            <a:lvl5pPr>
              <a:defRPr lang="en-US" sz="1350" kern="1200" baseline="0" dirty="0">
                <a:solidFill>
                  <a:schemeClr val="tx1"/>
                </a:solidFill>
                <a:latin typeface="+mn-lt"/>
                <a:ea typeface="+mn-ea"/>
                <a:cs typeface="+mn-cs"/>
              </a:defRPr>
            </a:lvl5pPr>
          </a:lstStyle>
          <a:p>
            <a:pPr lvl="0"/>
            <a:r>
              <a:rPr lang="en-US"/>
              <a:t>Click to edit Master text styles</a:t>
            </a:r>
          </a:p>
        </p:txBody>
      </p:sp>
      <p:sp>
        <p:nvSpPr>
          <p:cNvPr id="6" name="Picture Placeholder 5"/>
          <p:cNvSpPr>
            <a:spLocks noGrp="1"/>
          </p:cNvSpPr>
          <p:nvPr>
            <p:ph type="pic" sz="quarter" idx="24"/>
          </p:nvPr>
        </p:nvSpPr>
        <p:spPr>
          <a:xfrm>
            <a:off x="2918732" y="1372986"/>
            <a:ext cx="3306536" cy="2288779"/>
          </a:xfrm>
        </p:spPr>
        <p:txBody>
          <a:bodyPr anchor="ctr"/>
          <a:lstStyle>
            <a:lvl1pPr marL="0" indent="0" algn="ctr">
              <a:buFontTx/>
              <a:buNone/>
              <a:defRPr>
                <a:solidFill>
                  <a:schemeClr val="accent6"/>
                </a:solidFill>
              </a:defRPr>
            </a:lvl1pPr>
          </a:lstStyle>
          <a:p>
            <a:pPr lvl="0"/>
            <a:r>
              <a:rPr lang="en-US" noProof="0"/>
              <a:t>Click icon to add picture</a:t>
            </a:r>
          </a:p>
        </p:txBody>
      </p:sp>
      <p:sp>
        <p:nvSpPr>
          <p:cNvPr id="3" name="Footer Placeholder 2">
            <a:extLst>
              <a:ext uri="{FF2B5EF4-FFF2-40B4-BE49-F238E27FC236}">
                <a16:creationId xmlns:a16="http://schemas.microsoft.com/office/drawing/2014/main" id="{DE1129E2-C2F9-4FC7-B50A-D31FB26D7CC7}"/>
              </a:ext>
            </a:extLst>
          </p:cNvPr>
          <p:cNvSpPr>
            <a:spLocks noGrp="1"/>
          </p:cNvSpPr>
          <p:nvPr>
            <p:ph type="ftr" sz="quarter" idx="25"/>
          </p:nvPr>
        </p:nvSpPr>
        <p:spPr/>
        <p:txBody>
          <a:bodyPr/>
          <a:lstStyle>
            <a:lvl1pPr>
              <a:defRPr>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2744915641"/>
      </p:ext>
    </p:extLst>
  </p:cSld>
  <p:clrMapOvr>
    <a:masterClrMapping/>
  </p:clrMapOvr>
  <p:transition spd="med">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Image Left White">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F30FD59C-232B-17A2-CBAE-A1B3E3888692}"/>
              </a:ext>
            </a:extLst>
          </p:cNvPr>
          <p:cNvSpPr/>
          <p:nvPr userDrawn="1"/>
        </p:nvSpPr>
        <p:spPr bwMode="gray">
          <a:xfrm>
            <a:off x="5648660" y="-98158"/>
            <a:ext cx="3579505" cy="5336908"/>
          </a:xfrm>
          <a:prstGeom prst="roundRect">
            <a:avLst>
              <a:gd name="adj" fmla="val 2032"/>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TextBox 3">
            <a:extLst>
              <a:ext uri="{FF2B5EF4-FFF2-40B4-BE49-F238E27FC236}">
                <a16:creationId xmlns:a16="http://schemas.microsoft.com/office/drawing/2014/main" id="{2D9C0881-4736-F59D-61C5-B25FFC03C411}"/>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7B4C35CF-930C-4637-A779-2F0A4CF71F7C}" type="slidenum">
              <a:rPr lang="en-US" sz="600" smtClean="0">
                <a:solidFill>
                  <a:schemeClr val="accent6">
                    <a:lumMod val="75000"/>
                  </a:schemeClr>
                </a:solidFill>
                <a:latin typeface="+mn-lt"/>
              </a:rPr>
              <a:pPr algn="r" defTabSz="685800" eaLnBrk="1" hangingPunct="1">
                <a:lnSpc>
                  <a:spcPct val="125000"/>
                </a:lnSpc>
                <a:defRPr/>
              </a:pPr>
              <a:t>‹#›</a:t>
            </a:fld>
            <a:endParaRPr lang="en-US" sz="600">
              <a:solidFill>
                <a:schemeClr val="accent6">
                  <a:lumMod val="75000"/>
                </a:schemeClr>
              </a:solidFill>
              <a:latin typeface="+mn-lt"/>
            </a:endParaRPr>
          </a:p>
        </p:txBody>
      </p:sp>
      <p:sp>
        <p:nvSpPr>
          <p:cNvPr id="3" name="Picture Placeholder 2"/>
          <p:cNvSpPr>
            <a:spLocks noGrp="1"/>
          </p:cNvSpPr>
          <p:nvPr>
            <p:ph type="pic" sz="quarter" idx="11"/>
          </p:nvPr>
        </p:nvSpPr>
        <p:spPr>
          <a:xfrm>
            <a:off x="0" y="0"/>
            <a:ext cx="564866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6077545" y="3557588"/>
            <a:ext cx="2680667" cy="934403"/>
          </a:xfrm>
          <a:prstGeom prst="rect">
            <a:avLst/>
          </a:prstGeom>
        </p:spPr>
        <p:txBody>
          <a:bodyPr anchor="t"/>
          <a:lstStyle>
            <a:lvl1pPr marL="0" indent="0">
              <a:lnSpc>
                <a:spcPct val="96000"/>
              </a:lnSpc>
              <a:buClr>
                <a:schemeClr val="bg1"/>
              </a:buClr>
              <a:buNone/>
              <a:defRPr sz="1200">
                <a:solidFill>
                  <a:schemeClr val="tx2"/>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p:cNvSpPr>
            <a:spLocks noGrp="1"/>
          </p:cNvSpPr>
          <p:nvPr>
            <p:ph type="title"/>
          </p:nvPr>
        </p:nvSpPr>
        <p:spPr>
          <a:xfrm>
            <a:off x="6081225" y="2876255"/>
            <a:ext cx="2680665" cy="562269"/>
          </a:xfrm>
        </p:spPr>
        <p:txBody>
          <a:bodyPr/>
          <a:lstStyle>
            <a:lvl1pPr>
              <a:lnSpc>
                <a:spcPct val="87000"/>
              </a:lnSpc>
              <a:defRPr sz="2100">
                <a:solidFill>
                  <a:schemeClr val="tx2"/>
                </a:solidFill>
              </a:defRPr>
            </a:lvl1pPr>
          </a:lstStyle>
          <a:p>
            <a:r>
              <a:rPr lang="en-US"/>
              <a:t>Click to edit Master title style</a:t>
            </a:r>
          </a:p>
        </p:txBody>
      </p:sp>
      <p:sp>
        <p:nvSpPr>
          <p:cNvPr id="5" name="Footer Placeholder 2">
            <a:extLst>
              <a:ext uri="{FF2B5EF4-FFF2-40B4-BE49-F238E27FC236}">
                <a16:creationId xmlns:a16="http://schemas.microsoft.com/office/drawing/2014/main" id="{2666A7CD-F8CB-64AC-7BCB-5424D5BF2A13}"/>
              </a:ext>
            </a:extLst>
          </p:cNvPr>
          <p:cNvSpPr>
            <a:spLocks noGrp="1"/>
          </p:cNvSpPr>
          <p:nvPr>
            <p:ph type="ftr" sz="quarter" idx="12"/>
          </p:nvPr>
        </p:nvSpPr>
        <p:spPr>
          <a:xfrm>
            <a:off x="6076950" y="4645025"/>
            <a:ext cx="2681288"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t>IBC 2024</a:t>
            </a:r>
          </a:p>
        </p:txBody>
      </p:sp>
    </p:spTree>
    <p:extLst>
      <p:ext uri="{BB962C8B-B14F-4D97-AF65-F5344CB8AC3E}">
        <p14:creationId xmlns:p14="http://schemas.microsoft.com/office/powerpoint/2010/main" val="256507725"/>
      </p:ext>
    </p:extLst>
  </p:cSld>
  <p:clrMapOvr>
    <a:masterClrMapping/>
  </p:clrMapOvr>
  <p:transition spd="med">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Image Left Nickel">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5B86252A-ADB4-6B1F-88B7-7ACD26B3D24B}"/>
              </a:ext>
            </a:extLst>
          </p:cNvPr>
          <p:cNvSpPr/>
          <p:nvPr userDrawn="1"/>
        </p:nvSpPr>
        <p:spPr bwMode="gray">
          <a:xfrm>
            <a:off x="5648660" y="-98158"/>
            <a:ext cx="3579505" cy="5336908"/>
          </a:xfrm>
          <a:prstGeom prst="roundRect">
            <a:avLst>
              <a:gd name="adj" fmla="val 2032"/>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TextBox 3">
            <a:extLst>
              <a:ext uri="{FF2B5EF4-FFF2-40B4-BE49-F238E27FC236}">
                <a16:creationId xmlns:a16="http://schemas.microsoft.com/office/drawing/2014/main" id="{A6B73A60-24D6-3753-8368-476CE5D6EA14}"/>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DF039D23-1B58-4D86-880D-63F8B2F42A26}" type="slidenum">
              <a:rPr lang="en-US" sz="600" smtClean="0">
                <a:solidFill>
                  <a:schemeClr val="accent6">
                    <a:lumMod val="75000"/>
                  </a:schemeClr>
                </a:solidFill>
                <a:latin typeface="+mn-lt"/>
              </a:rPr>
              <a:pPr algn="r" defTabSz="685800" eaLnBrk="1" hangingPunct="1">
                <a:lnSpc>
                  <a:spcPct val="125000"/>
                </a:lnSpc>
                <a:defRPr/>
              </a:pPr>
              <a:t>‹#›</a:t>
            </a:fld>
            <a:endParaRPr lang="en-US" sz="600">
              <a:solidFill>
                <a:schemeClr val="accent6">
                  <a:lumMod val="75000"/>
                </a:schemeClr>
              </a:solidFill>
              <a:latin typeface="+mn-lt"/>
            </a:endParaRPr>
          </a:p>
        </p:txBody>
      </p:sp>
      <p:sp>
        <p:nvSpPr>
          <p:cNvPr id="3" name="Picture Placeholder 2"/>
          <p:cNvSpPr>
            <a:spLocks noGrp="1"/>
          </p:cNvSpPr>
          <p:nvPr>
            <p:ph type="pic" sz="quarter" idx="11"/>
          </p:nvPr>
        </p:nvSpPr>
        <p:spPr>
          <a:xfrm>
            <a:off x="0" y="0"/>
            <a:ext cx="564866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6077545" y="3557588"/>
            <a:ext cx="2680667" cy="932688"/>
          </a:xfrm>
          <a:prstGeom prst="rect">
            <a:avLst/>
          </a:prstGeom>
        </p:spPr>
        <p:txBody>
          <a:bodyPr anchor="t"/>
          <a:lstStyle>
            <a:lvl1pPr marL="0" indent="0">
              <a:lnSpc>
                <a:spcPct val="96000"/>
              </a:lnSpc>
              <a:buClr>
                <a:schemeClr val="bg1"/>
              </a:buClr>
              <a:buNone/>
              <a:defRPr sz="1200">
                <a:solidFill>
                  <a:schemeClr val="tx2"/>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p:cNvSpPr>
            <a:spLocks noGrp="1"/>
          </p:cNvSpPr>
          <p:nvPr>
            <p:ph type="title"/>
          </p:nvPr>
        </p:nvSpPr>
        <p:spPr>
          <a:xfrm>
            <a:off x="6081225" y="2876255"/>
            <a:ext cx="2680665" cy="562269"/>
          </a:xfrm>
        </p:spPr>
        <p:txBody>
          <a:bodyPr/>
          <a:lstStyle>
            <a:lvl1pPr>
              <a:lnSpc>
                <a:spcPct val="87000"/>
              </a:lnSpc>
              <a:defRPr sz="2100">
                <a:solidFill>
                  <a:schemeClr val="tx2"/>
                </a:solidFill>
              </a:defRPr>
            </a:lvl1pPr>
          </a:lstStyle>
          <a:p>
            <a:r>
              <a:rPr lang="en-US"/>
              <a:t>Click to edit Master title style</a:t>
            </a:r>
          </a:p>
        </p:txBody>
      </p:sp>
      <p:sp>
        <p:nvSpPr>
          <p:cNvPr id="5" name="Footer Placeholder 2">
            <a:extLst>
              <a:ext uri="{FF2B5EF4-FFF2-40B4-BE49-F238E27FC236}">
                <a16:creationId xmlns:a16="http://schemas.microsoft.com/office/drawing/2014/main" id="{D29B0C19-72EE-CE52-22A1-63C54EB3FEEC}"/>
              </a:ext>
            </a:extLst>
          </p:cNvPr>
          <p:cNvSpPr>
            <a:spLocks noGrp="1"/>
          </p:cNvSpPr>
          <p:nvPr>
            <p:ph type="ftr" sz="quarter" idx="12"/>
          </p:nvPr>
        </p:nvSpPr>
        <p:spPr>
          <a:xfrm>
            <a:off x="6076950" y="4645025"/>
            <a:ext cx="2681288"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t>IBC 2024</a:t>
            </a:r>
          </a:p>
        </p:txBody>
      </p:sp>
    </p:spTree>
    <p:extLst>
      <p:ext uri="{BB962C8B-B14F-4D97-AF65-F5344CB8AC3E}">
        <p14:creationId xmlns:p14="http://schemas.microsoft.com/office/powerpoint/2010/main" val="3541207383"/>
      </p:ext>
    </p:extLst>
  </p:cSld>
  <p:clrMapOvr>
    <a:masterClrMapping/>
  </p:clrMapOvr>
  <p:transition spd="med">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Image Left Blue">
    <p:bg>
      <p:bgPr>
        <a:solidFill>
          <a:srgbClr val="FFFF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C0D81A3-89AD-B15B-DE77-9E895C267104}"/>
              </a:ext>
            </a:extLst>
          </p:cNvPr>
          <p:cNvSpPr/>
          <p:nvPr/>
        </p:nvSpPr>
        <p:spPr bwMode="gray">
          <a:xfrm>
            <a:off x="5648659" y="-98158"/>
            <a:ext cx="3579505" cy="5336908"/>
          </a:xfrm>
          <a:prstGeom prst="roundRect">
            <a:avLst>
              <a:gd name="adj" fmla="val 2032"/>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TextBox 3">
            <a:extLst>
              <a:ext uri="{FF2B5EF4-FFF2-40B4-BE49-F238E27FC236}">
                <a16:creationId xmlns:a16="http://schemas.microsoft.com/office/drawing/2014/main" id="{8DCA6C57-E69D-BF1F-737D-9C6F4A04640F}"/>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9C8CD8A9-F4E3-4AE7-B1C0-F4DD269FA833}" type="slidenum">
              <a:rPr lang="en-US" sz="600" smtClean="0">
                <a:solidFill>
                  <a:schemeClr val="accent2">
                    <a:lumMod val="40000"/>
                    <a:lumOff val="60000"/>
                  </a:schemeClr>
                </a:solidFill>
                <a:latin typeface="+mn-lt"/>
              </a:rPr>
              <a:pPr algn="r" defTabSz="685800" eaLnBrk="1" hangingPunct="1">
                <a:lnSpc>
                  <a:spcPct val="125000"/>
                </a:lnSpc>
                <a:defRPr/>
              </a:pPr>
              <a:t>‹#›</a:t>
            </a:fld>
            <a:endParaRPr lang="en-US" sz="600">
              <a:solidFill>
                <a:schemeClr val="accent2">
                  <a:lumMod val="40000"/>
                  <a:lumOff val="60000"/>
                </a:schemeClr>
              </a:solidFill>
              <a:latin typeface="+mn-lt"/>
            </a:endParaRPr>
          </a:p>
        </p:txBody>
      </p:sp>
      <p:sp>
        <p:nvSpPr>
          <p:cNvPr id="3" name="Picture Placeholder 2"/>
          <p:cNvSpPr>
            <a:spLocks noGrp="1"/>
          </p:cNvSpPr>
          <p:nvPr>
            <p:ph type="pic" sz="quarter" idx="11"/>
          </p:nvPr>
        </p:nvSpPr>
        <p:spPr>
          <a:xfrm>
            <a:off x="0" y="0"/>
            <a:ext cx="564866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6077545" y="3557588"/>
            <a:ext cx="2680667" cy="932688"/>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2" name="Title 1"/>
          <p:cNvSpPr>
            <a:spLocks noGrp="1"/>
          </p:cNvSpPr>
          <p:nvPr>
            <p:ph type="title"/>
          </p:nvPr>
        </p:nvSpPr>
        <p:spPr bwMode="gray">
          <a:xfrm>
            <a:off x="6081225" y="2876255"/>
            <a:ext cx="2680665" cy="562269"/>
          </a:xfrm>
        </p:spPr>
        <p:txBody>
          <a:bodyPr/>
          <a:lstStyle>
            <a:lvl1pPr>
              <a:lnSpc>
                <a:spcPct val="87000"/>
              </a:lnSpc>
              <a:defRPr sz="2100">
                <a:solidFill>
                  <a:schemeClr val="bg1"/>
                </a:solidFill>
              </a:defRPr>
            </a:lvl1pPr>
          </a:lstStyle>
          <a:p>
            <a:r>
              <a:rPr lang="en-US"/>
              <a:t>Click to edit Master title style</a:t>
            </a:r>
          </a:p>
        </p:txBody>
      </p:sp>
      <p:sp>
        <p:nvSpPr>
          <p:cNvPr id="5" name="Footer Placeholder 2">
            <a:extLst>
              <a:ext uri="{FF2B5EF4-FFF2-40B4-BE49-F238E27FC236}">
                <a16:creationId xmlns:a16="http://schemas.microsoft.com/office/drawing/2014/main" id="{30F0F69B-969A-9396-FF1C-E4BB69A09E56}"/>
              </a:ext>
            </a:extLst>
          </p:cNvPr>
          <p:cNvSpPr>
            <a:spLocks noGrp="1"/>
          </p:cNvSpPr>
          <p:nvPr>
            <p:ph type="ftr" sz="quarter" idx="12"/>
          </p:nvPr>
        </p:nvSpPr>
        <p:spPr>
          <a:xfrm>
            <a:off x="6076950" y="4645025"/>
            <a:ext cx="2681288"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pPr>
              <a:defRPr/>
            </a:pPr>
            <a:r>
              <a:t>IBC 2024</a:t>
            </a:r>
          </a:p>
        </p:txBody>
      </p:sp>
    </p:spTree>
    <p:extLst>
      <p:ext uri="{BB962C8B-B14F-4D97-AF65-F5344CB8AC3E}">
        <p14:creationId xmlns:p14="http://schemas.microsoft.com/office/powerpoint/2010/main" val="2132491701"/>
      </p:ext>
    </p:extLst>
  </p:cSld>
  <p:clrMapOvr>
    <a:masterClrMapping/>
  </p:clrMapOvr>
  <p:transition spd="med">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Image Left Gun Metal">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884D3A03-0ACB-88C1-3228-48B292F84595}"/>
              </a:ext>
            </a:extLst>
          </p:cNvPr>
          <p:cNvSpPr/>
          <p:nvPr userDrawn="1"/>
        </p:nvSpPr>
        <p:spPr bwMode="gray">
          <a:xfrm>
            <a:off x="5648660" y="-98158"/>
            <a:ext cx="3579505" cy="5336908"/>
          </a:xfrm>
          <a:prstGeom prst="roundRect">
            <a:avLst>
              <a:gd name="adj" fmla="val 2032"/>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TextBox 3">
            <a:extLst>
              <a:ext uri="{FF2B5EF4-FFF2-40B4-BE49-F238E27FC236}">
                <a16:creationId xmlns:a16="http://schemas.microsoft.com/office/drawing/2014/main" id="{10CDE864-AD6C-6BBC-87C2-20C045F88832}"/>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BF00BBD6-3586-492D-84EE-250FEDA3ACAE}" type="slidenum">
              <a:rPr lang="en-US" sz="600" smtClean="0">
                <a:solidFill>
                  <a:schemeClr val="accent6">
                    <a:lumMod val="40000"/>
                    <a:lumOff val="60000"/>
                  </a:schemeClr>
                </a:solidFill>
                <a:latin typeface="+mn-lt"/>
              </a:rPr>
              <a:pPr algn="r" defTabSz="685800" eaLnBrk="1" hangingPunct="1">
                <a:lnSpc>
                  <a:spcPct val="125000"/>
                </a:lnSpc>
                <a:defRPr/>
              </a:pPr>
              <a:t>‹#›</a:t>
            </a:fld>
            <a:endParaRPr lang="en-US" sz="600">
              <a:solidFill>
                <a:schemeClr val="accent6">
                  <a:lumMod val="40000"/>
                  <a:lumOff val="60000"/>
                </a:schemeClr>
              </a:solidFill>
              <a:latin typeface="+mn-lt"/>
            </a:endParaRPr>
          </a:p>
        </p:txBody>
      </p:sp>
      <p:sp>
        <p:nvSpPr>
          <p:cNvPr id="3" name="Picture Placeholder 2"/>
          <p:cNvSpPr>
            <a:spLocks noGrp="1"/>
          </p:cNvSpPr>
          <p:nvPr>
            <p:ph type="pic" sz="quarter" idx="11"/>
          </p:nvPr>
        </p:nvSpPr>
        <p:spPr>
          <a:xfrm>
            <a:off x="0" y="0"/>
            <a:ext cx="564866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6077545" y="3557588"/>
            <a:ext cx="2680667" cy="932688"/>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p:cNvSpPr>
            <a:spLocks noGrp="1"/>
          </p:cNvSpPr>
          <p:nvPr>
            <p:ph type="title"/>
          </p:nvPr>
        </p:nvSpPr>
        <p:spPr bwMode="gray">
          <a:xfrm>
            <a:off x="6081225" y="2876255"/>
            <a:ext cx="2680665" cy="562269"/>
          </a:xfrm>
        </p:spPr>
        <p:txBody>
          <a:bodyPr/>
          <a:lstStyle>
            <a:lvl1pPr>
              <a:lnSpc>
                <a:spcPct val="87000"/>
              </a:lnSpc>
              <a:defRPr sz="2100">
                <a:solidFill>
                  <a:schemeClr val="bg1"/>
                </a:solidFill>
              </a:defRPr>
            </a:lvl1pPr>
          </a:lstStyle>
          <a:p>
            <a:r>
              <a:rPr lang="en-US"/>
              <a:t>Click to edit Master title style</a:t>
            </a:r>
          </a:p>
        </p:txBody>
      </p:sp>
      <p:sp>
        <p:nvSpPr>
          <p:cNvPr id="5" name="Footer Placeholder 2">
            <a:extLst>
              <a:ext uri="{FF2B5EF4-FFF2-40B4-BE49-F238E27FC236}">
                <a16:creationId xmlns:a16="http://schemas.microsoft.com/office/drawing/2014/main" id="{3B022A2C-AED5-9AF6-74F0-3033104E0AF5}"/>
              </a:ext>
            </a:extLst>
          </p:cNvPr>
          <p:cNvSpPr>
            <a:spLocks noGrp="1"/>
          </p:cNvSpPr>
          <p:nvPr>
            <p:ph type="ftr" sz="quarter" idx="12"/>
          </p:nvPr>
        </p:nvSpPr>
        <p:spPr>
          <a:xfrm>
            <a:off x="6076950" y="4645025"/>
            <a:ext cx="2681288"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40000"/>
                    <a:lumOff val="60000"/>
                  </a:schemeClr>
                </a:solidFill>
              </a:defRPr>
            </a:lvl1pPr>
          </a:lstStyle>
          <a:p>
            <a:pPr>
              <a:defRPr/>
            </a:pPr>
            <a:r>
              <a:t>IBC 2024</a:t>
            </a:r>
          </a:p>
        </p:txBody>
      </p:sp>
    </p:spTree>
    <p:extLst>
      <p:ext uri="{BB962C8B-B14F-4D97-AF65-F5344CB8AC3E}">
        <p14:creationId xmlns:p14="http://schemas.microsoft.com/office/powerpoint/2010/main" val="1030648606"/>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Light Blu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8C93DBBE-FA1C-3A8A-FB91-0794C984BBC7}"/>
              </a:ext>
            </a:extLst>
          </p:cNvPr>
          <p:cNvGrpSpPr>
            <a:grpSpLocks/>
          </p:cNvGrpSpPr>
          <p:nvPr userDrawn="1"/>
        </p:nvGrpSpPr>
        <p:grpSpPr bwMode="auto">
          <a:xfrm>
            <a:off x="0" y="0"/>
            <a:ext cx="7334250" cy="4625975"/>
            <a:chOff x="-1" y="-3"/>
            <a:chExt cx="9779986" cy="6167628"/>
          </a:xfrm>
        </p:grpSpPr>
        <p:sp>
          <p:nvSpPr>
            <p:cNvPr id="3" name="Rectangle: Single Corner Rounded 55">
              <a:extLst>
                <a:ext uri="{FF2B5EF4-FFF2-40B4-BE49-F238E27FC236}">
                  <a16:creationId xmlns:a16="http://schemas.microsoft.com/office/drawing/2014/main" id="{9A237374-0DE7-A4A1-4689-29948B8A31E1}"/>
                </a:ext>
              </a:extLst>
            </p:cNvPr>
            <p:cNvSpPr/>
            <p:nvPr userDrawn="1"/>
          </p:nvSpPr>
          <p:spPr bwMode="gray">
            <a:xfrm flipV="1">
              <a:off x="-1" y="-3"/>
              <a:ext cx="9779986" cy="6167628"/>
            </a:xfrm>
            <a:prstGeom prst="round1Rect">
              <a:avLst>
                <a:gd name="adj" fmla="val 196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solidFill>
                  <a:srgbClr val="FFFFFF"/>
                </a:solidFill>
              </a:endParaRPr>
            </a:p>
          </p:txBody>
        </p:sp>
        <p:sp>
          <p:nvSpPr>
            <p:cNvPr id="4" name="Rectangle: Single Corner Rounded 49">
              <a:extLst>
                <a:ext uri="{FF2B5EF4-FFF2-40B4-BE49-F238E27FC236}">
                  <a16:creationId xmlns:a16="http://schemas.microsoft.com/office/drawing/2014/main" id="{C7F127A4-44C9-23D7-0BBA-FE61987C399E}"/>
                </a:ext>
              </a:extLst>
            </p:cNvPr>
            <p:cNvSpPr/>
            <p:nvPr userDrawn="1"/>
          </p:nvSpPr>
          <p:spPr bwMode="gray">
            <a:xfrm flipV="1">
              <a:off x="9265179" y="1"/>
              <a:ext cx="514806" cy="6167623"/>
            </a:xfrm>
            <a:prstGeom prst="round1Rect">
              <a:avLst>
                <a:gd name="adj" fmla="val 25331"/>
              </a:avLst>
            </a:prstGeom>
            <a:gradFill flip="none" rotWithShape="1">
              <a:gsLst>
                <a:gs pos="100000">
                  <a:schemeClr val="accent1">
                    <a:lumMod val="75000"/>
                    <a:alpha val="50000"/>
                  </a:schemeClr>
                </a:gs>
                <a:gs pos="40000">
                  <a:srgbClr val="B0C6FF">
                    <a:alpha val="0"/>
                  </a:srgbClr>
                </a:gs>
              </a:gsLst>
              <a:lin ang="0" scaled="1"/>
              <a:tileRect/>
            </a:gra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sp>
          <p:nvSpPr>
            <p:cNvPr id="5" name="Rectangle: Single Corner Rounded 61">
              <a:extLst>
                <a:ext uri="{FF2B5EF4-FFF2-40B4-BE49-F238E27FC236}">
                  <a16:creationId xmlns:a16="http://schemas.microsoft.com/office/drawing/2014/main" id="{21CBFC5C-F7D7-202B-39EC-DAAA5E535860}"/>
                </a:ext>
              </a:extLst>
            </p:cNvPr>
            <p:cNvSpPr/>
            <p:nvPr/>
          </p:nvSpPr>
          <p:spPr bwMode="gray">
            <a:xfrm flipV="1">
              <a:off x="-1" y="-3"/>
              <a:ext cx="8507742" cy="5477633"/>
            </a:xfrm>
            <a:prstGeom prst="round1Rect">
              <a:avLst>
                <a:gd name="adj" fmla="val 2348"/>
              </a:avLst>
            </a:prstGeom>
            <a:solidFill>
              <a:schemeClr val="accent2"/>
            </a:soli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sp>
          <p:nvSpPr>
            <p:cNvPr id="6" name="first shadow">
              <a:extLst>
                <a:ext uri="{FF2B5EF4-FFF2-40B4-BE49-F238E27FC236}">
                  <a16:creationId xmlns:a16="http://schemas.microsoft.com/office/drawing/2014/main" id="{1D1F93C7-1C09-243C-A70B-8422FCA58E15}"/>
                </a:ext>
              </a:extLst>
            </p:cNvPr>
            <p:cNvSpPr/>
            <p:nvPr/>
          </p:nvSpPr>
          <p:spPr bwMode="gray">
            <a:xfrm flipV="1">
              <a:off x="7771339" y="0"/>
              <a:ext cx="735836" cy="5477242"/>
            </a:xfrm>
            <a:prstGeom prst="round1Rect">
              <a:avLst>
                <a:gd name="adj" fmla="val 17346"/>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grpSp>
      <p:sp>
        <p:nvSpPr>
          <p:cNvPr id="7" name="Freeform 5">
            <a:extLst>
              <a:ext uri="{FF2B5EF4-FFF2-40B4-BE49-F238E27FC236}">
                <a16:creationId xmlns:a16="http://schemas.microsoft.com/office/drawing/2014/main" id="{4B6E3CE0-DA16-52B4-117B-91B0A6FDC305}"/>
              </a:ext>
            </a:extLst>
          </p:cNvPr>
          <p:cNvSpPr>
            <a:spLocks noChangeAspect="1" noEditPoints="1"/>
          </p:cNvSpPr>
          <p:nvPr userDrawn="1"/>
        </p:nvSpPr>
        <p:spPr bwMode="black">
          <a:xfrm>
            <a:off x="7705725" y="26193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38" name="Text Placeholder 7"/>
          <p:cNvSpPr>
            <a:spLocks noGrp="1"/>
          </p:cNvSpPr>
          <p:nvPr>
            <p:ph type="body" sz="quarter" idx="10"/>
          </p:nvPr>
        </p:nvSpPr>
        <p:spPr bwMode="gray">
          <a:xfrm>
            <a:off x="371475" y="3146314"/>
            <a:ext cx="5291276" cy="721448"/>
          </a:xfrm>
          <a:prstGeom prst="rect">
            <a:avLst/>
          </a:prstGeom>
        </p:spPr>
        <p:txBody>
          <a:bodyPr/>
          <a:lstStyle>
            <a:lvl1pPr marL="0" indent="0">
              <a:spcBef>
                <a:spcPts val="0"/>
              </a:spcBef>
              <a:spcAft>
                <a:spcPts val="450"/>
              </a:spcAft>
              <a:buFont typeface="Microsoft Sans Serif" panose="020B0604020202020204" pitchFamily="34" charset="0"/>
              <a:buChar char="​"/>
              <a:defRPr sz="1575" b="1" spc="23" baseline="0">
                <a:solidFill>
                  <a:schemeClr val="bg1"/>
                </a:solidFill>
              </a:defRPr>
            </a:lvl1pPr>
            <a:lvl2pPr marL="0" indent="0">
              <a:lnSpc>
                <a:spcPct val="96000"/>
              </a:lnSpc>
              <a:spcBef>
                <a:spcPts val="0"/>
              </a:spcBef>
              <a:buFont typeface="Microsoft Sans Serif" panose="020B0604020202020204" pitchFamily="34" charset="0"/>
              <a:buNone/>
              <a:defRPr sz="135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28" name="Text Placeholder 7"/>
          <p:cNvSpPr>
            <a:spLocks noGrp="1"/>
          </p:cNvSpPr>
          <p:nvPr>
            <p:ph type="body" sz="quarter" idx="11"/>
          </p:nvPr>
        </p:nvSpPr>
        <p:spPr bwMode="gray">
          <a:xfrm>
            <a:off x="2529188" y="299996"/>
            <a:ext cx="1428042" cy="170079"/>
          </a:xfrm>
          <a:prstGeom prst="rect">
            <a:avLst/>
          </a:prstGeom>
        </p:spPr>
        <p:txBody>
          <a:bodyPr wrap="none"/>
          <a:lstStyle>
            <a:lvl1pPr marL="0" indent="0" algn="l">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a:t>Click to edit Master text styles</a:t>
            </a:r>
          </a:p>
        </p:txBody>
      </p:sp>
      <p:sp>
        <p:nvSpPr>
          <p:cNvPr id="29" name="Text Placeholder 5"/>
          <p:cNvSpPr>
            <a:spLocks noGrp="1"/>
          </p:cNvSpPr>
          <p:nvPr>
            <p:ph type="body" sz="quarter" idx="13"/>
          </p:nvPr>
        </p:nvSpPr>
        <p:spPr bwMode="gray">
          <a:xfrm>
            <a:off x="371475" y="297094"/>
            <a:ext cx="1411658" cy="196632"/>
          </a:xfrm>
          <a:prstGeom prst="rect">
            <a:avLst/>
          </a:prstGeom>
        </p:spPr>
        <p:txBody>
          <a:bodyPr wrap="none"/>
          <a:lstStyle>
            <a:lvl1pPr marL="0" indent="0">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30" name="Text Placeholder 48"/>
          <p:cNvSpPr>
            <a:spLocks noGrp="1"/>
          </p:cNvSpPr>
          <p:nvPr>
            <p:ph type="body" sz="quarter" idx="14"/>
          </p:nvPr>
        </p:nvSpPr>
        <p:spPr bwMode="gray">
          <a:xfrm>
            <a:off x="4675119" y="285673"/>
            <a:ext cx="1416553" cy="198953"/>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3" name="Title 2"/>
          <p:cNvSpPr>
            <a:spLocks noGrp="1"/>
          </p:cNvSpPr>
          <p:nvPr>
            <p:ph type="title"/>
          </p:nvPr>
        </p:nvSpPr>
        <p:spPr bwMode="gray">
          <a:xfrm>
            <a:off x="323728" y="1692668"/>
            <a:ext cx="5561948" cy="1365566"/>
          </a:xfrm>
        </p:spPr>
        <p:txBody>
          <a:bodyPr/>
          <a:lstStyle>
            <a:lvl1pPr>
              <a:lnSpc>
                <a:spcPct val="87000"/>
              </a:lnSpc>
              <a:defRPr sz="5100">
                <a:solidFill>
                  <a:schemeClr val="bg1"/>
                </a:solidFill>
              </a:defRPr>
            </a:lvl1pPr>
          </a:lstStyle>
          <a:p>
            <a:r>
              <a:rPr lang="en-US"/>
              <a:t>Click to edit Master title style</a:t>
            </a:r>
          </a:p>
        </p:txBody>
      </p:sp>
    </p:spTree>
    <p:extLst>
      <p:ext uri="{BB962C8B-B14F-4D97-AF65-F5344CB8AC3E}">
        <p14:creationId xmlns:p14="http://schemas.microsoft.com/office/powerpoint/2010/main" val="629320852"/>
      </p:ext>
    </p:extLst>
  </p:cSld>
  <p:clrMapOvr>
    <a:masterClrMapping/>
  </p:clrMapOvr>
  <p:transition spd="med">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Image Left Midnight">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1301993E-D876-DF36-0E2D-A41BDDD81113}"/>
              </a:ext>
            </a:extLst>
          </p:cNvPr>
          <p:cNvSpPr/>
          <p:nvPr userDrawn="1"/>
        </p:nvSpPr>
        <p:spPr bwMode="gray">
          <a:xfrm>
            <a:off x="5648660" y="-98158"/>
            <a:ext cx="3579505" cy="5336908"/>
          </a:xfrm>
          <a:prstGeom prst="roundRect">
            <a:avLst>
              <a:gd name="adj" fmla="val 2032"/>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TextBox 3">
            <a:extLst>
              <a:ext uri="{FF2B5EF4-FFF2-40B4-BE49-F238E27FC236}">
                <a16:creationId xmlns:a16="http://schemas.microsoft.com/office/drawing/2014/main" id="{59296B41-46BD-E995-1757-3614CDB801AB}"/>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B0172699-7124-43BE-8662-49D3AD8B9E8C}" type="slidenum">
              <a:rPr lang="en-US" sz="600" smtClean="0">
                <a:solidFill>
                  <a:schemeClr val="accent5">
                    <a:lumMod val="40000"/>
                    <a:lumOff val="60000"/>
                  </a:schemeClr>
                </a:solidFill>
                <a:latin typeface="+mn-lt"/>
              </a:rPr>
              <a:pPr algn="r" defTabSz="685800" eaLnBrk="1" hangingPunct="1">
                <a:lnSpc>
                  <a:spcPct val="125000"/>
                </a:lnSpc>
                <a:defRPr/>
              </a:pPr>
              <a:t>‹#›</a:t>
            </a:fld>
            <a:endParaRPr lang="en-US" sz="600">
              <a:solidFill>
                <a:schemeClr val="accent5">
                  <a:lumMod val="40000"/>
                  <a:lumOff val="60000"/>
                </a:schemeClr>
              </a:solidFill>
              <a:latin typeface="+mn-lt"/>
            </a:endParaRPr>
          </a:p>
        </p:txBody>
      </p:sp>
      <p:sp>
        <p:nvSpPr>
          <p:cNvPr id="3" name="Picture Placeholder 2"/>
          <p:cNvSpPr>
            <a:spLocks noGrp="1"/>
          </p:cNvSpPr>
          <p:nvPr>
            <p:ph type="pic" sz="quarter" idx="11"/>
          </p:nvPr>
        </p:nvSpPr>
        <p:spPr>
          <a:xfrm>
            <a:off x="0" y="0"/>
            <a:ext cx="564866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6077545" y="3557588"/>
            <a:ext cx="2680667" cy="932688"/>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p:cNvSpPr>
            <a:spLocks noGrp="1"/>
          </p:cNvSpPr>
          <p:nvPr>
            <p:ph type="title"/>
          </p:nvPr>
        </p:nvSpPr>
        <p:spPr bwMode="gray">
          <a:xfrm>
            <a:off x="6081225" y="2876255"/>
            <a:ext cx="2680665" cy="562269"/>
          </a:xfrm>
        </p:spPr>
        <p:txBody>
          <a:bodyPr/>
          <a:lstStyle>
            <a:lvl1pPr>
              <a:lnSpc>
                <a:spcPct val="87000"/>
              </a:lnSpc>
              <a:defRPr sz="2100">
                <a:solidFill>
                  <a:schemeClr val="bg1"/>
                </a:solidFill>
              </a:defRPr>
            </a:lvl1pPr>
          </a:lstStyle>
          <a:p>
            <a:r>
              <a:rPr lang="en-US"/>
              <a:t>Click to edit Master title style</a:t>
            </a:r>
          </a:p>
        </p:txBody>
      </p:sp>
      <p:sp>
        <p:nvSpPr>
          <p:cNvPr id="5" name="Footer Placeholder 2">
            <a:extLst>
              <a:ext uri="{FF2B5EF4-FFF2-40B4-BE49-F238E27FC236}">
                <a16:creationId xmlns:a16="http://schemas.microsoft.com/office/drawing/2014/main" id="{03FAD1D7-34B1-4DFF-3EC3-C0F28FCB1C83}"/>
              </a:ext>
            </a:extLst>
          </p:cNvPr>
          <p:cNvSpPr>
            <a:spLocks noGrp="1"/>
          </p:cNvSpPr>
          <p:nvPr>
            <p:ph type="ftr" sz="quarter" idx="12"/>
          </p:nvPr>
        </p:nvSpPr>
        <p:spPr>
          <a:xfrm>
            <a:off x="6076950" y="4645025"/>
            <a:ext cx="2681288"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t>IBC 2024</a:t>
            </a:r>
          </a:p>
        </p:txBody>
      </p:sp>
    </p:spTree>
    <p:extLst>
      <p:ext uri="{BB962C8B-B14F-4D97-AF65-F5344CB8AC3E}">
        <p14:creationId xmlns:p14="http://schemas.microsoft.com/office/powerpoint/2010/main" val="29670047"/>
      </p:ext>
    </p:extLst>
  </p:cSld>
  <p:clrMapOvr>
    <a:masterClrMapping/>
  </p:clrMapOvr>
  <p:transition spd="med">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Image Right White">
    <p:spTree>
      <p:nvGrpSpPr>
        <p:cNvPr id="1" name=""/>
        <p:cNvGrpSpPr/>
        <p:nvPr/>
      </p:nvGrpSpPr>
      <p:grpSpPr>
        <a:xfrm>
          <a:off x="0" y="0"/>
          <a:ext cx="0" cy="0"/>
          <a:chOff x="0" y="0"/>
          <a:chExt cx="0" cy="0"/>
        </a:xfrm>
      </p:grpSpPr>
      <p:sp>
        <p:nvSpPr>
          <p:cNvPr id="2" name="Rectangle: Rounded Corners 13">
            <a:extLst>
              <a:ext uri="{FF2B5EF4-FFF2-40B4-BE49-F238E27FC236}">
                <a16:creationId xmlns:a16="http://schemas.microsoft.com/office/drawing/2014/main" id="{A388E9A8-4C50-6912-493F-4FFEEFBDF867}"/>
              </a:ext>
            </a:extLst>
          </p:cNvPr>
          <p:cNvSpPr/>
          <p:nvPr userDrawn="1"/>
        </p:nvSpPr>
        <p:spPr bwMode="gray">
          <a:xfrm>
            <a:off x="-114300" y="-104775"/>
            <a:ext cx="3608081" cy="5362575"/>
          </a:xfrm>
          <a:prstGeom prst="roundRect">
            <a:avLst>
              <a:gd name="adj" fmla="val 1711"/>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Picture Placeholder 2"/>
          <p:cNvSpPr>
            <a:spLocks noGrp="1"/>
          </p:cNvSpPr>
          <p:nvPr>
            <p:ph type="pic" sz="quarter" idx="11"/>
          </p:nvPr>
        </p:nvSpPr>
        <p:spPr>
          <a:xfrm>
            <a:off x="3493780" y="0"/>
            <a:ext cx="565022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black">
          <a:xfrm>
            <a:off x="371476" y="3557588"/>
            <a:ext cx="2666999" cy="1243008"/>
          </a:xfrm>
          <a:prstGeom prst="rect">
            <a:avLst/>
          </a:prstGeom>
        </p:spPr>
        <p:txBody>
          <a:bodyPr anchor="t"/>
          <a:lstStyle>
            <a:lvl1pPr marL="0" indent="0">
              <a:lnSpc>
                <a:spcPct val="96000"/>
              </a:lnSpc>
              <a:buClr>
                <a:schemeClr val="bg1"/>
              </a:buClr>
              <a:buNone/>
              <a:defRPr sz="12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Title 1"/>
          <p:cNvSpPr>
            <a:spLocks noGrp="1"/>
          </p:cNvSpPr>
          <p:nvPr>
            <p:ph type="title"/>
          </p:nvPr>
        </p:nvSpPr>
        <p:spPr>
          <a:xfrm>
            <a:off x="371475" y="2876255"/>
            <a:ext cx="2680665" cy="562269"/>
          </a:xfrm>
        </p:spPr>
        <p:txBody>
          <a:bodyPr/>
          <a:lstStyle>
            <a:lvl1pPr>
              <a:lnSpc>
                <a:spcPct val="87000"/>
              </a:lnSpc>
              <a:defRPr sz="2100">
                <a:solidFill>
                  <a:schemeClr val="tx2"/>
                </a:solidFill>
              </a:defRPr>
            </a:lvl1pPr>
          </a:lstStyle>
          <a:p>
            <a:r>
              <a:rPr lang="en-US"/>
              <a:t>Click to edit Master title style</a:t>
            </a:r>
          </a:p>
        </p:txBody>
      </p:sp>
      <p:sp>
        <p:nvSpPr>
          <p:cNvPr id="4" name="Footer Placeholder 2">
            <a:extLst>
              <a:ext uri="{FF2B5EF4-FFF2-40B4-BE49-F238E27FC236}">
                <a16:creationId xmlns:a16="http://schemas.microsoft.com/office/drawing/2014/main" id="{844B60B5-10D1-982D-7E5B-BC63D50146AD}"/>
              </a:ext>
            </a:extLst>
          </p:cNvPr>
          <p:cNvSpPr>
            <a:spLocks noGrp="1"/>
          </p:cNvSpPr>
          <p:nvPr>
            <p:ph type="ftr" sz="quarter" idx="12"/>
          </p:nvPr>
        </p:nvSpPr>
        <p:spPr>
          <a:xfrm>
            <a:off x="371475" y="4899025"/>
            <a:ext cx="26670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t>IBC 2024</a:t>
            </a:r>
          </a:p>
        </p:txBody>
      </p:sp>
    </p:spTree>
    <p:extLst>
      <p:ext uri="{BB962C8B-B14F-4D97-AF65-F5344CB8AC3E}">
        <p14:creationId xmlns:p14="http://schemas.microsoft.com/office/powerpoint/2010/main" val="1791283099"/>
      </p:ext>
    </p:extLst>
  </p:cSld>
  <p:clrMapOvr>
    <a:masterClrMapping/>
  </p:clrMapOvr>
  <p:transition spd="med">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Image Right Nickel">
    <p:spTree>
      <p:nvGrpSpPr>
        <p:cNvPr id="1" name=""/>
        <p:cNvGrpSpPr/>
        <p:nvPr/>
      </p:nvGrpSpPr>
      <p:grpSpPr>
        <a:xfrm>
          <a:off x="0" y="0"/>
          <a:ext cx="0" cy="0"/>
          <a:chOff x="0" y="0"/>
          <a:chExt cx="0" cy="0"/>
        </a:xfrm>
      </p:grpSpPr>
      <p:sp>
        <p:nvSpPr>
          <p:cNvPr id="2" name="Rectangle: Rounded Corners 13">
            <a:extLst>
              <a:ext uri="{FF2B5EF4-FFF2-40B4-BE49-F238E27FC236}">
                <a16:creationId xmlns:a16="http://schemas.microsoft.com/office/drawing/2014/main" id="{AF30DE3E-4C7A-8E69-2A1F-C352FD1DF466}"/>
              </a:ext>
            </a:extLst>
          </p:cNvPr>
          <p:cNvSpPr/>
          <p:nvPr userDrawn="1"/>
        </p:nvSpPr>
        <p:spPr bwMode="gray">
          <a:xfrm>
            <a:off x="-114300" y="-104775"/>
            <a:ext cx="3608081" cy="5362575"/>
          </a:xfrm>
          <a:prstGeom prst="roundRect">
            <a:avLst>
              <a:gd name="adj" fmla="val 1711"/>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Picture Placeholder 2"/>
          <p:cNvSpPr>
            <a:spLocks noGrp="1"/>
          </p:cNvSpPr>
          <p:nvPr>
            <p:ph type="pic" sz="quarter" idx="11"/>
          </p:nvPr>
        </p:nvSpPr>
        <p:spPr>
          <a:xfrm>
            <a:off x="3493780" y="0"/>
            <a:ext cx="565022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black">
          <a:xfrm>
            <a:off x="371476" y="3557588"/>
            <a:ext cx="2666999" cy="1243008"/>
          </a:xfrm>
          <a:prstGeom prst="rect">
            <a:avLst/>
          </a:prstGeom>
        </p:spPr>
        <p:txBody>
          <a:bodyPr anchor="t"/>
          <a:lstStyle>
            <a:lvl1pPr marL="0" indent="0">
              <a:lnSpc>
                <a:spcPct val="96000"/>
              </a:lnSpc>
              <a:buClr>
                <a:schemeClr val="bg1"/>
              </a:buClr>
              <a:buNone/>
              <a:defRPr sz="12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Title 1"/>
          <p:cNvSpPr>
            <a:spLocks noGrp="1"/>
          </p:cNvSpPr>
          <p:nvPr>
            <p:ph type="title"/>
          </p:nvPr>
        </p:nvSpPr>
        <p:spPr>
          <a:xfrm>
            <a:off x="371475" y="2876255"/>
            <a:ext cx="2680665" cy="562269"/>
          </a:xfrm>
        </p:spPr>
        <p:txBody>
          <a:bodyPr/>
          <a:lstStyle>
            <a:lvl1pPr>
              <a:lnSpc>
                <a:spcPct val="87000"/>
              </a:lnSpc>
              <a:defRPr sz="2100">
                <a:solidFill>
                  <a:schemeClr val="tx2"/>
                </a:solidFill>
              </a:defRPr>
            </a:lvl1pPr>
          </a:lstStyle>
          <a:p>
            <a:r>
              <a:rPr lang="en-US"/>
              <a:t>Click to edit Master title style</a:t>
            </a:r>
          </a:p>
        </p:txBody>
      </p:sp>
      <p:sp>
        <p:nvSpPr>
          <p:cNvPr id="4" name="Footer Placeholder 2">
            <a:extLst>
              <a:ext uri="{FF2B5EF4-FFF2-40B4-BE49-F238E27FC236}">
                <a16:creationId xmlns:a16="http://schemas.microsoft.com/office/drawing/2014/main" id="{6031C185-BDDD-4DDD-2DDC-37A446E52581}"/>
              </a:ext>
            </a:extLst>
          </p:cNvPr>
          <p:cNvSpPr>
            <a:spLocks noGrp="1"/>
          </p:cNvSpPr>
          <p:nvPr>
            <p:ph type="ftr" sz="quarter" idx="12"/>
          </p:nvPr>
        </p:nvSpPr>
        <p:spPr>
          <a:xfrm>
            <a:off x="371475" y="4899025"/>
            <a:ext cx="26670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t>IBC 2024</a:t>
            </a:r>
          </a:p>
        </p:txBody>
      </p:sp>
    </p:spTree>
    <p:extLst>
      <p:ext uri="{BB962C8B-B14F-4D97-AF65-F5344CB8AC3E}">
        <p14:creationId xmlns:p14="http://schemas.microsoft.com/office/powerpoint/2010/main" val="2006385105"/>
      </p:ext>
    </p:extLst>
  </p:cSld>
  <p:clrMapOvr>
    <a:masterClrMapping/>
  </p:clrMapOvr>
  <p:transition spd="med">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Image Right Blue">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A8C2ED9-550A-59BE-0AC1-E1421B14FE62}"/>
              </a:ext>
            </a:extLst>
          </p:cNvPr>
          <p:cNvSpPr/>
          <p:nvPr userDrawn="1"/>
        </p:nvSpPr>
        <p:spPr bwMode="gray">
          <a:xfrm>
            <a:off x="-114300" y="-104775"/>
            <a:ext cx="3608081" cy="5362575"/>
          </a:xfrm>
          <a:prstGeom prst="roundRect">
            <a:avLst>
              <a:gd name="adj" fmla="val 1711"/>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Picture Placeholder 2"/>
          <p:cNvSpPr>
            <a:spLocks noGrp="1"/>
          </p:cNvSpPr>
          <p:nvPr>
            <p:ph type="pic" sz="quarter" idx="11"/>
          </p:nvPr>
        </p:nvSpPr>
        <p:spPr>
          <a:xfrm>
            <a:off x="3493780" y="0"/>
            <a:ext cx="565022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371475" y="3557588"/>
            <a:ext cx="2667000" cy="1243006"/>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p:cNvSpPr>
            <a:spLocks noGrp="1"/>
          </p:cNvSpPr>
          <p:nvPr>
            <p:ph type="title"/>
          </p:nvPr>
        </p:nvSpPr>
        <p:spPr bwMode="gray">
          <a:xfrm>
            <a:off x="371475" y="2876255"/>
            <a:ext cx="2680665" cy="562269"/>
          </a:xfrm>
        </p:spPr>
        <p:txBody>
          <a:bodyPr/>
          <a:lstStyle>
            <a:lvl1pPr>
              <a:lnSpc>
                <a:spcPct val="87000"/>
              </a:lnSpc>
              <a:defRPr sz="2100">
                <a:solidFill>
                  <a:schemeClr val="bg1"/>
                </a:solidFill>
              </a:defRPr>
            </a:lvl1pPr>
          </a:lstStyle>
          <a:p>
            <a:r>
              <a:rPr lang="en-US"/>
              <a:t>Click to edit Master title style</a:t>
            </a:r>
          </a:p>
        </p:txBody>
      </p:sp>
      <p:sp>
        <p:nvSpPr>
          <p:cNvPr id="4" name="Footer Placeholder 2">
            <a:extLst>
              <a:ext uri="{FF2B5EF4-FFF2-40B4-BE49-F238E27FC236}">
                <a16:creationId xmlns:a16="http://schemas.microsoft.com/office/drawing/2014/main" id="{E540191B-D8CE-B9FA-5F52-5178DA932D7B}"/>
              </a:ext>
            </a:extLst>
          </p:cNvPr>
          <p:cNvSpPr>
            <a:spLocks noGrp="1"/>
          </p:cNvSpPr>
          <p:nvPr>
            <p:ph type="ftr" sz="quarter" idx="12"/>
          </p:nvPr>
        </p:nvSpPr>
        <p:spPr bwMode="gray">
          <a:xfrm>
            <a:off x="371475" y="4899025"/>
            <a:ext cx="26670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pPr>
              <a:defRPr/>
            </a:pPr>
            <a:r>
              <a:t>IBC 2024</a:t>
            </a:r>
          </a:p>
        </p:txBody>
      </p:sp>
    </p:spTree>
    <p:extLst>
      <p:ext uri="{BB962C8B-B14F-4D97-AF65-F5344CB8AC3E}">
        <p14:creationId xmlns:p14="http://schemas.microsoft.com/office/powerpoint/2010/main" val="83392252"/>
      </p:ext>
    </p:extLst>
  </p:cSld>
  <p:clrMapOvr>
    <a:masterClrMapping/>
  </p:clrMapOvr>
  <p:transition spd="med">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Image Right Gun Metal">
    <p:spTree>
      <p:nvGrpSpPr>
        <p:cNvPr id="1" name=""/>
        <p:cNvGrpSpPr/>
        <p:nvPr/>
      </p:nvGrpSpPr>
      <p:grpSpPr>
        <a:xfrm>
          <a:off x="0" y="0"/>
          <a:ext cx="0" cy="0"/>
          <a:chOff x="0" y="0"/>
          <a:chExt cx="0" cy="0"/>
        </a:xfrm>
      </p:grpSpPr>
      <p:sp>
        <p:nvSpPr>
          <p:cNvPr id="2" name="Rectangle: Rounded Corners 13">
            <a:extLst>
              <a:ext uri="{FF2B5EF4-FFF2-40B4-BE49-F238E27FC236}">
                <a16:creationId xmlns:a16="http://schemas.microsoft.com/office/drawing/2014/main" id="{1AD9C2A9-F065-0DF6-0E4F-D4B68BAA7554}"/>
              </a:ext>
            </a:extLst>
          </p:cNvPr>
          <p:cNvSpPr/>
          <p:nvPr userDrawn="1"/>
        </p:nvSpPr>
        <p:spPr bwMode="gray">
          <a:xfrm>
            <a:off x="-114300" y="-104775"/>
            <a:ext cx="3608081" cy="5362575"/>
          </a:xfrm>
          <a:prstGeom prst="roundRect">
            <a:avLst>
              <a:gd name="adj" fmla="val 1711"/>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Picture Placeholder 2"/>
          <p:cNvSpPr>
            <a:spLocks noGrp="1"/>
          </p:cNvSpPr>
          <p:nvPr>
            <p:ph type="pic" sz="quarter" idx="11"/>
          </p:nvPr>
        </p:nvSpPr>
        <p:spPr>
          <a:xfrm>
            <a:off x="3493780" y="0"/>
            <a:ext cx="565022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371475" y="3557588"/>
            <a:ext cx="2667000" cy="1243007"/>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Title 1"/>
          <p:cNvSpPr>
            <a:spLocks noGrp="1"/>
          </p:cNvSpPr>
          <p:nvPr>
            <p:ph type="title"/>
          </p:nvPr>
        </p:nvSpPr>
        <p:spPr bwMode="gray">
          <a:xfrm>
            <a:off x="371475" y="2876255"/>
            <a:ext cx="2680665" cy="562269"/>
          </a:xfrm>
        </p:spPr>
        <p:txBody>
          <a:bodyPr/>
          <a:lstStyle>
            <a:lvl1pPr>
              <a:lnSpc>
                <a:spcPct val="87000"/>
              </a:lnSpc>
              <a:defRPr sz="2100">
                <a:solidFill>
                  <a:schemeClr val="bg1"/>
                </a:solidFill>
              </a:defRPr>
            </a:lvl1pPr>
          </a:lstStyle>
          <a:p>
            <a:r>
              <a:rPr lang="en-US"/>
              <a:t>Click to edit Master title style</a:t>
            </a:r>
          </a:p>
        </p:txBody>
      </p:sp>
      <p:sp>
        <p:nvSpPr>
          <p:cNvPr id="4" name="Footer Placeholder 2">
            <a:extLst>
              <a:ext uri="{FF2B5EF4-FFF2-40B4-BE49-F238E27FC236}">
                <a16:creationId xmlns:a16="http://schemas.microsoft.com/office/drawing/2014/main" id="{79578684-4A1A-7715-C792-1C7518D141D5}"/>
              </a:ext>
            </a:extLst>
          </p:cNvPr>
          <p:cNvSpPr>
            <a:spLocks noGrp="1"/>
          </p:cNvSpPr>
          <p:nvPr>
            <p:ph type="ftr" sz="quarter" idx="12"/>
          </p:nvPr>
        </p:nvSpPr>
        <p:spPr bwMode="gray">
          <a:xfrm>
            <a:off x="371475" y="4899025"/>
            <a:ext cx="26670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40000"/>
                    <a:lumOff val="60000"/>
                  </a:schemeClr>
                </a:solidFill>
              </a:defRPr>
            </a:lvl1pPr>
          </a:lstStyle>
          <a:p>
            <a:pPr>
              <a:defRPr/>
            </a:pPr>
            <a:r>
              <a:t>IBC 2024</a:t>
            </a:r>
          </a:p>
        </p:txBody>
      </p:sp>
    </p:spTree>
    <p:extLst>
      <p:ext uri="{BB962C8B-B14F-4D97-AF65-F5344CB8AC3E}">
        <p14:creationId xmlns:p14="http://schemas.microsoft.com/office/powerpoint/2010/main" val="2644075861"/>
      </p:ext>
    </p:extLst>
  </p:cSld>
  <p:clrMapOvr>
    <a:masterClrMapping/>
  </p:clrMapOvr>
  <p:transition spd="med">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Image Right Midnight">
    <p:spTree>
      <p:nvGrpSpPr>
        <p:cNvPr id="1" name=""/>
        <p:cNvGrpSpPr/>
        <p:nvPr/>
      </p:nvGrpSpPr>
      <p:grpSpPr>
        <a:xfrm>
          <a:off x="0" y="0"/>
          <a:ext cx="0" cy="0"/>
          <a:chOff x="0" y="0"/>
          <a:chExt cx="0" cy="0"/>
        </a:xfrm>
      </p:grpSpPr>
      <p:sp>
        <p:nvSpPr>
          <p:cNvPr id="2" name="Rectangle: Rounded Corners 13">
            <a:extLst>
              <a:ext uri="{FF2B5EF4-FFF2-40B4-BE49-F238E27FC236}">
                <a16:creationId xmlns:a16="http://schemas.microsoft.com/office/drawing/2014/main" id="{C48AF471-51FB-89D4-8661-2D2FD2D0189D}"/>
              </a:ext>
            </a:extLst>
          </p:cNvPr>
          <p:cNvSpPr/>
          <p:nvPr userDrawn="1"/>
        </p:nvSpPr>
        <p:spPr bwMode="gray">
          <a:xfrm>
            <a:off x="-114300" y="-104775"/>
            <a:ext cx="3608081" cy="5362575"/>
          </a:xfrm>
          <a:prstGeom prst="roundRect">
            <a:avLst>
              <a:gd name="adj" fmla="val 1711"/>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Picture Placeholder 2"/>
          <p:cNvSpPr>
            <a:spLocks noGrp="1"/>
          </p:cNvSpPr>
          <p:nvPr>
            <p:ph type="pic" sz="quarter" idx="11"/>
          </p:nvPr>
        </p:nvSpPr>
        <p:spPr>
          <a:xfrm>
            <a:off x="3493780" y="0"/>
            <a:ext cx="565022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371475" y="3557588"/>
            <a:ext cx="2667000" cy="1243007"/>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Title 1"/>
          <p:cNvSpPr>
            <a:spLocks noGrp="1"/>
          </p:cNvSpPr>
          <p:nvPr>
            <p:ph type="title"/>
          </p:nvPr>
        </p:nvSpPr>
        <p:spPr bwMode="gray">
          <a:xfrm>
            <a:off x="371475" y="2876255"/>
            <a:ext cx="2680665" cy="562269"/>
          </a:xfrm>
        </p:spPr>
        <p:txBody>
          <a:bodyPr/>
          <a:lstStyle>
            <a:lvl1pPr>
              <a:lnSpc>
                <a:spcPct val="87000"/>
              </a:lnSpc>
              <a:defRPr sz="2100">
                <a:solidFill>
                  <a:schemeClr val="bg1"/>
                </a:solidFill>
              </a:defRPr>
            </a:lvl1pPr>
          </a:lstStyle>
          <a:p>
            <a:r>
              <a:rPr lang="en-US"/>
              <a:t>Click to edit Master title style</a:t>
            </a:r>
          </a:p>
        </p:txBody>
      </p:sp>
      <p:sp>
        <p:nvSpPr>
          <p:cNvPr id="4" name="Footer Placeholder 2">
            <a:extLst>
              <a:ext uri="{FF2B5EF4-FFF2-40B4-BE49-F238E27FC236}">
                <a16:creationId xmlns:a16="http://schemas.microsoft.com/office/drawing/2014/main" id="{09842318-570C-C478-D046-9CE735D6E85D}"/>
              </a:ext>
            </a:extLst>
          </p:cNvPr>
          <p:cNvSpPr>
            <a:spLocks noGrp="1"/>
          </p:cNvSpPr>
          <p:nvPr>
            <p:ph type="ftr" sz="quarter" idx="12"/>
          </p:nvPr>
        </p:nvSpPr>
        <p:spPr bwMode="gray">
          <a:xfrm>
            <a:off x="371475" y="4899025"/>
            <a:ext cx="26670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t>IBC 2024</a:t>
            </a:r>
          </a:p>
        </p:txBody>
      </p:sp>
    </p:spTree>
    <p:extLst>
      <p:ext uri="{BB962C8B-B14F-4D97-AF65-F5344CB8AC3E}">
        <p14:creationId xmlns:p14="http://schemas.microsoft.com/office/powerpoint/2010/main" val="1508621053"/>
      </p:ext>
    </p:extLst>
  </p:cSld>
  <p:clrMapOvr>
    <a:masterClrMapping/>
  </p:clrMapOvr>
  <p:transition spd="med">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utaway 1/4 Left White">
    <p:spTree>
      <p:nvGrpSpPr>
        <p:cNvPr id="1" name=""/>
        <p:cNvGrpSpPr/>
        <p:nvPr/>
      </p:nvGrpSpPr>
      <p:grpSpPr>
        <a:xfrm>
          <a:off x="0" y="0"/>
          <a:ext cx="0" cy="0"/>
          <a:chOff x="0" y="0"/>
          <a:chExt cx="0" cy="0"/>
        </a:xfrm>
      </p:grpSpPr>
      <p:sp>
        <p:nvSpPr>
          <p:cNvPr id="2" name="Rectangle: Rounded Corners 8">
            <a:extLst>
              <a:ext uri="{FF2B5EF4-FFF2-40B4-BE49-F238E27FC236}">
                <a16:creationId xmlns:a16="http://schemas.microsoft.com/office/drawing/2014/main" id="{7FFA915A-D779-6216-CAF2-F57B3FCC7A6A}"/>
              </a:ext>
            </a:extLst>
          </p:cNvPr>
          <p:cNvSpPr/>
          <p:nvPr userDrawn="1"/>
        </p:nvSpPr>
        <p:spPr bwMode="gray">
          <a:xfrm>
            <a:off x="-123825" y="-114300"/>
            <a:ext cx="2903555" cy="4914888"/>
          </a:xfrm>
          <a:prstGeom prst="roundRect">
            <a:avLst>
              <a:gd name="adj" fmla="val 2097"/>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7" name="Text Placeholder 3"/>
          <p:cNvSpPr>
            <a:spLocks noGrp="1"/>
          </p:cNvSpPr>
          <p:nvPr>
            <p:ph type="body" sz="quarter" idx="10"/>
          </p:nvPr>
        </p:nvSpPr>
        <p:spPr bwMode="gray">
          <a:xfrm>
            <a:off x="370285" y="2005013"/>
            <a:ext cx="1955006" cy="2622948"/>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30302" indent="-130302">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p:cNvSpPr>
            <a:spLocks noGrp="1"/>
          </p:cNvSpPr>
          <p:nvPr>
            <p:ph type="subTitle" idx="1"/>
          </p:nvPr>
        </p:nvSpPr>
        <p:spPr bwMode="gray">
          <a:xfrm>
            <a:off x="371475" y="1401961"/>
            <a:ext cx="1955602" cy="321338"/>
          </a:xfrm>
          <a:prstGeom prst="rect">
            <a:avLst/>
          </a:prstGeom>
        </p:spPr>
        <p:txBody>
          <a:bodyPr>
            <a:spAutoFit/>
          </a:bodyPr>
          <a:lstStyle>
            <a:lvl1pPr marL="0" indent="0" algn="l">
              <a:lnSpc>
                <a:spcPct val="87000"/>
              </a:lnSpc>
              <a:spcBef>
                <a:spcPts val="1350"/>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5" name="Title 1"/>
          <p:cNvSpPr>
            <a:spLocks noGrp="1"/>
          </p:cNvSpPr>
          <p:nvPr>
            <p:ph type="title"/>
          </p:nvPr>
        </p:nvSpPr>
        <p:spPr bwMode="gray">
          <a:xfrm>
            <a:off x="371475" y="783555"/>
            <a:ext cx="1953816" cy="562269"/>
          </a:xfrm>
        </p:spPr>
        <p:txBody>
          <a:bodyPr/>
          <a:lstStyle>
            <a:lvl1pPr>
              <a:lnSpc>
                <a:spcPct val="87000"/>
              </a:lnSpc>
              <a:defRPr sz="2100">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607A5D2-CCED-C252-195D-4F590112E569}"/>
              </a:ext>
            </a:extLst>
          </p:cNvPr>
          <p:cNvSpPr>
            <a:spLocks noGrp="1"/>
          </p:cNvSpPr>
          <p:nvPr>
            <p:ph type="ftr" sz="quarter" idx="11"/>
          </p:nvPr>
        </p:nvSpPr>
        <p:spPr bwMode="gray"/>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t>IBC 2024</a:t>
            </a:r>
          </a:p>
        </p:txBody>
      </p:sp>
    </p:spTree>
    <p:extLst>
      <p:ext uri="{BB962C8B-B14F-4D97-AF65-F5344CB8AC3E}">
        <p14:creationId xmlns:p14="http://schemas.microsoft.com/office/powerpoint/2010/main" val="2091669916"/>
      </p:ext>
    </p:extLst>
  </p:cSld>
  <p:clrMapOvr>
    <a:masterClrMapping/>
  </p:clrMapOvr>
  <p:transition spd="med">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utaway 1/4 Left Nickel">
    <p:spTree>
      <p:nvGrpSpPr>
        <p:cNvPr id="1" name=""/>
        <p:cNvGrpSpPr/>
        <p:nvPr/>
      </p:nvGrpSpPr>
      <p:grpSpPr>
        <a:xfrm>
          <a:off x="0" y="0"/>
          <a:ext cx="0" cy="0"/>
          <a:chOff x="0" y="0"/>
          <a:chExt cx="0" cy="0"/>
        </a:xfrm>
      </p:grpSpPr>
      <p:sp>
        <p:nvSpPr>
          <p:cNvPr id="2" name="Rectangle: Rounded Corners 8">
            <a:extLst>
              <a:ext uri="{FF2B5EF4-FFF2-40B4-BE49-F238E27FC236}">
                <a16:creationId xmlns:a16="http://schemas.microsoft.com/office/drawing/2014/main" id="{9066AD2B-04D3-F559-01C9-16482CDBA2F3}"/>
              </a:ext>
            </a:extLst>
          </p:cNvPr>
          <p:cNvSpPr/>
          <p:nvPr userDrawn="1"/>
        </p:nvSpPr>
        <p:spPr bwMode="gray">
          <a:xfrm>
            <a:off x="-123825" y="-114300"/>
            <a:ext cx="2903555" cy="4914888"/>
          </a:xfrm>
          <a:prstGeom prst="roundRect">
            <a:avLst>
              <a:gd name="adj" fmla="val 2097"/>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7" name="Text Placeholder 3"/>
          <p:cNvSpPr>
            <a:spLocks noGrp="1"/>
          </p:cNvSpPr>
          <p:nvPr>
            <p:ph type="body" sz="quarter" idx="10"/>
          </p:nvPr>
        </p:nvSpPr>
        <p:spPr bwMode="gray">
          <a:xfrm>
            <a:off x="370285" y="2005013"/>
            <a:ext cx="1955006" cy="2622948"/>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30302" indent="-130302">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p:cNvSpPr>
            <a:spLocks noGrp="1"/>
          </p:cNvSpPr>
          <p:nvPr>
            <p:ph type="subTitle" idx="1"/>
          </p:nvPr>
        </p:nvSpPr>
        <p:spPr bwMode="gray">
          <a:xfrm>
            <a:off x="371475" y="1401961"/>
            <a:ext cx="1955602" cy="321338"/>
          </a:xfrm>
          <a:prstGeom prst="rect">
            <a:avLst/>
          </a:prstGeom>
        </p:spPr>
        <p:txBody>
          <a:bodyPr>
            <a:spAutoFit/>
          </a:bodyPr>
          <a:lstStyle>
            <a:lvl1pPr marL="0" indent="0" algn="l">
              <a:lnSpc>
                <a:spcPct val="87000"/>
              </a:lnSpc>
              <a:spcBef>
                <a:spcPts val="1350"/>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5" name="Title 1"/>
          <p:cNvSpPr>
            <a:spLocks noGrp="1"/>
          </p:cNvSpPr>
          <p:nvPr>
            <p:ph type="title"/>
          </p:nvPr>
        </p:nvSpPr>
        <p:spPr bwMode="gray">
          <a:xfrm>
            <a:off x="371475" y="783555"/>
            <a:ext cx="1953816" cy="562269"/>
          </a:xfrm>
        </p:spPr>
        <p:txBody>
          <a:bodyPr/>
          <a:lstStyle>
            <a:lvl1pPr>
              <a:lnSpc>
                <a:spcPct val="87000"/>
              </a:lnSpc>
              <a:defRPr sz="2100">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70D99967-786D-4FD1-1AAF-64B908D9B44A}"/>
              </a:ext>
            </a:extLst>
          </p:cNvPr>
          <p:cNvSpPr>
            <a:spLocks noGrp="1"/>
          </p:cNvSpPr>
          <p:nvPr>
            <p:ph type="ftr" sz="quarter" idx="11"/>
          </p:nvPr>
        </p:nvSpPr>
        <p:spPr bwMode="gray"/>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t>IBC 2024</a:t>
            </a:r>
          </a:p>
        </p:txBody>
      </p:sp>
    </p:spTree>
    <p:extLst>
      <p:ext uri="{BB962C8B-B14F-4D97-AF65-F5344CB8AC3E}">
        <p14:creationId xmlns:p14="http://schemas.microsoft.com/office/powerpoint/2010/main" val="2645731050"/>
      </p:ext>
    </p:extLst>
  </p:cSld>
  <p:clrMapOvr>
    <a:masterClrMapping/>
  </p:clrMapOvr>
  <p:transition spd="med">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utaway 1/4 Left Blue">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48932-B2B9-918E-6EA5-900A8358D499}"/>
              </a:ext>
            </a:extLst>
          </p:cNvPr>
          <p:cNvSpPr/>
          <p:nvPr userDrawn="1"/>
        </p:nvSpPr>
        <p:spPr bwMode="gray">
          <a:xfrm>
            <a:off x="-123825" y="-114300"/>
            <a:ext cx="2903555" cy="4914888"/>
          </a:xfrm>
          <a:prstGeom prst="roundRect">
            <a:avLst>
              <a:gd name="adj" fmla="val 2097"/>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21" name="Text Placeholder 3"/>
          <p:cNvSpPr>
            <a:spLocks noGrp="1"/>
          </p:cNvSpPr>
          <p:nvPr>
            <p:ph type="body" sz="quarter" idx="10"/>
          </p:nvPr>
        </p:nvSpPr>
        <p:spPr bwMode="gray">
          <a:xfrm>
            <a:off x="370285" y="2005013"/>
            <a:ext cx="1955006" cy="262294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30302" indent="-130302">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p:cNvSpPr>
            <a:spLocks noGrp="1"/>
          </p:cNvSpPr>
          <p:nvPr>
            <p:ph type="subTitle" idx="1"/>
          </p:nvPr>
        </p:nvSpPr>
        <p:spPr bwMode="gray">
          <a:xfrm>
            <a:off x="371475" y="1401961"/>
            <a:ext cx="1955602" cy="321338"/>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4" name="Title 1"/>
          <p:cNvSpPr>
            <a:spLocks noGrp="1"/>
          </p:cNvSpPr>
          <p:nvPr>
            <p:ph type="title"/>
          </p:nvPr>
        </p:nvSpPr>
        <p:spPr bwMode="gray">
          <a:xfrm>
            <a:off x="371475" y="783555"/>
            <a:ext cx="1953816" cy="562269"/>
          </a:xfrm>
        </p:spPr>
        <p:txBody>
          <a:bodyPr/>
          <a:lstStyle>
            <a:lvl1pPr>
              <a:lnSpc>
                <a:spcPct val="87000"/>
              </a:lnSpc>
              <a:defRPr sz="2100">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FDDF1709-7A89-C3C3-A1E2-7FC63D63757A}"/>
              </a:ext>
            </a:extLst>
          </p:cNvPr>
          <p:cNvSpPr>
            <a:spLocks noGrp="1"/>
          </p:cNvSpPr>
          <p:nvPr>
            <p:ph type="ftr" sz="quarter" idx="11"/>
          </p:nvPr>
        </p:nvSpPr>
        <p:spPr bwMode="gray"/>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t>IBC 2024</a:t>
            </a:r>
          </a:p>
        </p:txBody>
      </p:sp>
    </p:spTree>
    <p:extLst>
      <p:ext uri="{BB962C8B-B14F-4D97-AF65-F5344CB8AC3E}">
        <p14:creationId xmlns:p14="http://schemas.microsoft.com/office/powerpoint/2010/main" val="2414024377"/>
      </p:ext>
    </p:extLst>
  </p:cSld>
  <p:clrMapOvr>
    <a:masterClrMapping/>
  </p:clrMapOvr>
  <p:transition spd="med">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utaway 1/4 Left Gun Metal">
    <p:spTree>
      <p:nvGrpSpPr>
        <p:cNvPr id="1" name=""/>
        <p:cNvGrpSpPr/>
        <p:nvPr/>
      </p:nvGrpSpPr>
      <p:grpSpPr>
        <a:xfrm>
          <a:off x="0" y="0"/>
          <a:ext cx="0" cy="0"/>
          <a:chOff x="0" y="0"/>
          <a:chExt cx="0" cy="0"/>
        </a:xfrm>
      </p:grpSpPr>
      <p:sp>
        <p:nvSpPr>
          <p:cNvPr id="2" name="Rectangle: Rounded Corners 8">
            <a:extLst>
              <a:ext uri="{FF2B5EF4-FFF2-40B4-BE49-F238E27FC236}">
                <a16:creationId xmlns:a16="http://schemas.microsoft.com/office/drawing/2014/main" id="{62F75086-A299-0BA4-130D-62E5E4CFB0AB}"/>
              </a:ext>
            </a:extLst>
          </p:cNvPr>
          <p:cNvSpPr/>
          <p:nvPr userDrawn="1"/>
        </p:nvSpPr>
        <p:spPr bwMode="gray">
          <a:xfrm>
            <a:off x="-123825" y="-114300"/>
            <a:ext cx="2903555" cy="4914888"/>
          </a:xfrm>
          <a:prstGeom prst="roundRect">
            <a:avLst>
              <a:gd name="adj" fmla="val 2097"/>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7" name="Text Placeholder 3"/>
          <p:cNvSpPr>
            <a:spLocks noGrp="1"/>
          </p:cNvSpPr>
          <p:nvPr>
            <p:ph type="body" sz="quarter" idx="10"/>
          </p:nvPr>
        </p:nvSpPr>
        <p:spPr bwMode="gray">
          <a:xfrm>
            <a:off x="370285" y="2005013"/>
            <a:ext cx="1955006" cy="262294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30302" indent="-130302">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p:cNvSpPr>
            <a:spLocks noGrp="1"/>
          </p:cNvSpPr>
          <p:nvPr>
            <p:ph type="subTitle" idx="1"/>
          </p:nvPr>
        </p:nvSpPr>
        <p:spPr bwMode="gray">
          <a:xfrm>
            <a:off x="371475" y="1401961"/>
            <a:ext cx="1955602" cy="321338"/>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5" name="Title 1"/>
          <p:cNvSpPr>
            <a:spLocks noGrp="1"/>
          </p:cNvSpPr>
          <p:nvPr>
            <p:ph type="title"/>
          </p:nvPr>
        </p:nvSpPr>
        <p:spPr bwMode="gray">
          <a:xfrm>
            <a:off x="371475" y="783555"/>
            <a:ext cx="1953816" cy="562269"/>
          </a:xfrm>
        </p:spPr>
        <p:txBody>
          <a:bodyPr/>
          <a:lstStyle>
            <a:lvl1pPr>
              <a:lnSpc>
                <a:spcPct val="87000"/>
              </a:lnSpc>
              <a:defRPr sz="2100">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A7950DD9-1F31-DC53-7958-7708978D69DA}"/>
              </a:ext>
            </a:extLst>
          </p:cNvPr>
          <p:cNvSpPr>
            <a:spLocks noGrp="1"/>
          </p:cNvSpPr>
          <p:nvPr>
            <p:ph type="ftr" sz="quarter" idx="11"/>
          </p:nvPr>
        </p:nvSpPr>
        <p:spPr bwMode="gray"/>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t>IBC 2024</a:t>
            </a:r>
          </a:p>
        </p:txBody>
      </p:sp>
    </p:spTree>
    <p:extLst>
      <p:ext uri="{BB962C8B-B14F-4D97-AF65-F5344CB8AC3E}">
        <p14:creationId xmlns:p14="http://schemas.microsoft.com/office/powerpoint/2010/main" val="732204286"/>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Teal">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2B7905C1-FA35-E9DD-4BB8-26E47A3D296E}"/>
              </a:ext>
            </a:extLst>
          </p:cNvPr>
          <p:cNvGrpSpPr>
            <a:grpSpLocks/>
          </p:cNvGrpSpPr>
          <p:nvPr userDrawn="1"/>
        </p:nvGrpSpPr>
        <p:grpSpPr bwMode="auto">
          <a:xfrm>
            <a:off x="0" y="0"/>
            <a:ext cx="7334250" cy="4625975"/>
            <a:chOff x="-1" y="-3"/>
            <a:chExt cx="9779986" cy="6167628"/>
          </a:xfrm>
        </p:grpSpPr>
        <p:sp>
          <p:nvSpPr>
            <p:cNvPr id="3" name="Rectangle: Single Corner Rounded 55">
              <a:extLst>
                <a:ext uri="{FF2B5EF4-FFF2-40B4-BE49-F238E27FC236}">
                  <a16:creationId xmlns:a16="http://schemas.microsoft.com/office/drawing/2014/main" id="{F0D7BE10-A4C5-14AB-3DBD-56CB132FC3AB}"/>
                </a:ext>
              </a:extLst>
            </p:cNvPr>
            <p:cNvSpPr/>
            <p:nvPr userDrawn="1"/>
          </p:nvSpPr>
          <p:spPr bwMode="gray">
            <a:xfrm flipV="1">
              <a:off x="-1" y="-3"/>
              <a:ext cx="9779986" cy="6167628"/>
            </a:xfrm>
            <a:prstGeom prst="round1Rect">
              <a:avLst>
                <a:gd name="adj" fmla="val 1969"/>
              </a:avLst>
            </a:prstGeom>
            <a:solidFill>
              <a:schemeClr val="accent3">
                <a:lumMod val="60000"/>
                <a:lumOff val="40000"/>
              </a:schemeClr>
            </a:soli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sp>
          <p:nvSpPr>
            <p:cNvPr id="4" name="Rectangle: Single Corner Rounded 49">
              <a:extLst>
                <a:ext uri="{FF2B5EF4-FFF2-40B4-BE49-F238E27FC236}">
                  <a16:creationId xmlns:a16="http://schemas.microsoft.com/office/drawing/2014/main" id="{3316BC37-7C4A-457A-14FE-5854C12F6E55}"/>
                </a:ext>
              </a:extLst>
            </p:cNvPr>
            <p:cNvSpPr/>
            <p:nvPr userDrawn="1"/>
          </p:nvSpPr>
          <p:spPr bwMode="gray">
            <a:xfrm flipV="1">
              <a:off x="9528020" y="2"/>
              <a:ext cx="251965" cy="6167623"/>
            </a:xfrm>
            <a:prstGeom prst="round1Rect">
              <a:avLst>
                <a:gd name="adj" fmla="val 50000"/>
              </a:avLst>
            </a:prstGeom>
            <a:gradFill flip="none" rotWithShape="1">
              <a:gsLst>
                <a:gs pos="100000">
                  <a:schemeClr val="accent3">
                    <a:lumMod val="50000"/>
                    <a:alpha val="65000"/>
                  </a:schemeClr>
                </a:gs>
                <a:gs pos="0">
                  <a:schemeClr val="accent3">
                    <a:lumMod val="60000"/>
                    <a:lumOff val="40000"/>
                    <a:alpha val="0"/>
                  </a:schemeClr>
                </a:gs>
                <a:gs pos="60000">
                  <a:schemeClr val="accent3">
                    <a:lumMod val="50000"/>
                    <a:alpha val="28000"/>
                  </a:schemeClr>
                </a:gs>
              </a:gsLst>
              <a:lin ang="0" scaled="1"/>
              <a:tileRect/>
            </a:gra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sp>
          <p:nvSpPr>
            <p:cNvPr id="5" name="Rectangle: Single Corner Rounded 61">
              <a:extLst>
                <a:ext uri="{FF2B5EF4-FFF2-40B4-BE49-F238E27FC236}">
                  <a16:creationId xmlns:a16="http://schemas.microsoft.com/office/drawing/2014/main" id="{B8E55BD2-FAED-68E1-7177-31E17584864B}"/>
                </a:ext>
              </a:extLst>
            </p:cNvPr>
            <p:cNvSpPr/>
            <p:nvPr/>
          </p:nvSpPr>
          <p:spPr bwMode="gray">
            <a:xfrm flipV="1">
              <a:off x="-1" y="-3"/>
              <a:ext cx="8507742" cy="5477633"/>
            </a:xfrm>
            <a:prstGeom prst="round1Rect">
              <a:avLst>
                <a:gd name="adj" fmla="val 2348"/>
              </a:avLst>
            </a:prstGeom>
            <a:solidFill>
              <a:schemeClr val="accent3"/>
            </a:soli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sp>
          <p:nvSpPr>
            <p:cNvPr id="6" name="first shadow">
              <a:extLst>
                <a:ext uri="{FF2B5EF4-FFF2-40B4-BE49-F238E27FC236}">
                  <a16:creationId xmlns:a16="http://schemas.microsoft.com/office/drawing/2014/main" id="{B6FE3B5A-3570-8F36-1B5E-468A00F7EF57}"/>
                </a:ext>
              </a:extLst>
            </p:cNvPr>
            <p:cNvSpPr/>
            <p:nvPr userDrawn="1"/>
          </p:nvSpPr>
          <p:spPr bwMode="gray">
            <a:xfrm flipV="1">
              <a:off x="8035728" y="0"/>
              <a:ext cx="471447" cy="5477240"/>
            </a:xfrm>
            <a:prstGeom prst="round1Rect">
              <a:avLst>
                <a:gd name="adj" fmla="val 27232"/>
              </a:avLst>
            </a:prstGeom>
            <a:gradFill flip="none" rotWithShape="1">
              <a:gsLst>
                <a:gs pos="39000">
                  <a:srgbClr val="3493A3">
                    <a:alpha val="58000"/>
                  </a:srgbClr>
                </a:gs>
                <a:gs pos="68000">
                  <a:schemeClr val="accent4">
                    <a:lumMod val="50000"/>
                  </a:schemeClr>
                </a:gs>
                <a:gs pos="0">
                  <a:schemeClr val="accent3">
                    <a:alpha val="0"/>
                  </a:schemeClr>
                </a:gs>
                <a:gs pos="100000">
                  <a:schemeClr val="accent3">
                    <a:lumMod val="50000"/>
                  </a:schemeClr>
                </a:gs>
              </a:gsLst>
              <a:lin ang="0" scaled="1"/>
              <a:tileRect/>
            </a:gra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grpSp>
      <p:sp>
        <p:nvSpPr>
          <p:cNvPr id="7" name="Freeform 5">
            <a:extLst>
              <a:ext uri="{FF2B5EF4-FFF2-40B4-BE49-F238E27FC236}">
                <a16:creationId xmlns:a16="http://schemas.microsoft.com/office/drawing/2014/main" id="{B0B944EA-EEE4-D37E-4910-2679B61BCA3E}"/>
              </a:ext>
            </a:extLst>
          </p:cNvPr>
          <p:cNvSpPr>
            <a:spLocks noChangeAspect="1" noEditPoints="1"/>
          </p:cNvSpPr>
          <p:nvPr userDrawn="1"/>
        </p:nvSpPr>
        <p:spPr bwMode="black">
          <a:xfrm>
            <a:off x="7705725" y="26193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38" name="Text Placeholder 7"/>
          <p:cNvSpPr>
            <a:spLocks noGrp="1"/>
          </p:cNvSpPr>
          <p:nvPr>
            <p:ph type="body" sz="quarter" idx="10"/>
          </p:nvPr>
        </p:nvSpPr>
        <p:spPr bwMode="gray">
          <a:xfrm>
            <a:off x="371474" y="3146314"/>
            <a:ext cx="5302144" cy="721448"/>
          </a:xfrm>
          <a:prstGeom prst="rect">
            <a:avLst/>
          </a:prstGeom>
        </p:spPr>
        <p:txBody>
          <a:bodyPr/>
          <a:lstStyle>
            <a:lvl1pPr marL="0" indent="0">
              <a:spcBef>
                <a:spcPts val="0"/>
              </a:spcBef>
              <a:spcAft>
                <a:spcPts val="450"/>
              </a:spcAft>
              <a:buFont typeface="Microsoft Sans Serif" panose="020B0604020202020204" pitchFamily="34" charset="0"/>
              <a:buChar char="​"/>
              <a:defRPr sz="1575" b="1" spc="23" baseline="0">
                <a:solidFill>
                  <a:schemeClr val="bg1"/>
                </a:solidFill>
              </a:defRPr>
            </a:lvl1pPr>
            <a:lvl2pPr marL="0" indent="0">
              <a:lnSpc>
                <a:spcPct val="96000"/>
              </a:lnSpc>
              <a:spcBef>
                <a:spcPts val="0"/>
              </a:spcBef>
              <a:buFont typeface="Microsoft Sans Serif" panose="020B0604020202020204" pitchFamily="34" charset="0"/>
              <a:buNone/>
              <a:defRPr sz="135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28" name="Text Placeholder 7"/>
          <p:cNvSpPr>
            <a:spLocks noGrp="1"/>
          </p:cNvSpPr>
          <p:nvPr>
            <p:ph type="body" sz="quarter" idx="11"/>
          </p:nvPr>
        </p:nvSpPr>
        <p:spPr bwMode="gray">
          <a:xfrm>
            <a:off x="2529188" y="299996"/>
            <a:ext cx="1428042" cy="170079"/>
          </a:xfrm>
          <a:prstGeom prst="rect">
            <a:avLst/>
          </a:prstGeom>
        </p:spPr>
        <p:txBody>
          <a:bodyPr wrap="none"/>
          <a:lstStyle>
            <a:lvl1pPr marL="0" indent="0" algn="l">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a:t>Click to edit Master text styles</a:t>
            </a:r>
          </a:p>
        </p:txBody>
      </p:sp>
      <p:sp>
        <p:nvSpPr>
          <p:cNvPr id="29" name="Text Placeholder 5"/>
          <p:cNvSpPr>
            <a:spLocks noGrp="1"/>
          </p:cNvSpPr>
          <p:nvPr>
            <p:ph type="body" sz="quarter" idx="13"/>
          </p:nvPr>
        </p:nvSpPr>
        <p:spPr bwMode="gray">
          <a:xfrm>
            <a:off x="371475" y="297094"/>
            <a:ext cx="1411658" cy="196632"/>
          </a:xfrm>
          <a:prstGeom prst="rect">
            <a:avLst/>
          </a:prstGeom>
        </p:spPr>
        <p:txBody>
          <a:bodyPr wrap="none"/>
          <a:lstStyle>
            <a:lvl1pPr marL="0" indent="0">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30" name="Text Placeholder 48"/>
          <p:cNvSpPr>
            <a:spLocks noGrp="1"/>
          </p:cNvSpPr>
          <p:nvPr>
            <p:ph type="body" sz="quarter" idx="14"/>
          </p:nvPr>
        </p:nvSpPr>
        <p:spPr bwMode="gray">
          <a:xfrm>
            <a:off x="4675119" y="285673"/>
            <a:ext cx="1416553" cy="198953"/>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4" name="Title 2"/>
          <p:cNvSpPr>
            <a:spLocks noGrp="1"/>
          </p:cNvSpPr>
          <p:nvPr>
            <p:ph type="title"/>
          </p:nvPr>
        </p:nvSpPr>
        <p:spPr bwMode="gray">
          <a:xfrm>
            <a:off x="323728" y="1645539"/>
            <a:ext cx="5561948" cy="1412695"/>
          </a:xfrm>
        </p:spPr>
        <p:txBody>
          <a:bodyPr/>
          <a:lstStyle>
            <a:lvl1pPr>
              <a:lnSpc>
                <a:spcPct val="87000"/>
              </a:lnSpc>
              <a:defRPr sz="5100">
                <a:solidFill>
                  <a:schemeClr val="bg1"/>
                </a:solidFill>
              </a:defRPr>
            </a:lvl1pPr>
          </a:lstStyle>
          <a:p>
            <a:r>
              <a:rPr lang="en-US"/>
              <a:t>Click to edit Master title style</a:t>
            </a:r>
          </a:p>
        </p:txBody>
      </p:sp>
    </p:spTree>
    <p:extLst>
      <p:ext uri="{BB962C8B-B14F-4D97-AF65-F5344CB8AC3E}">
        <p14:creationId xmlns:p14="http://schemas.microsoft.com/office/powerpoint/2010/main" val="3846013313"/>
      </p:ext>
    </p:extLst>
  </p:cSld>
  <p:clrMapOvr>
    <a:masterClrMapping/>
  </p:clrMapOvr>
  <p:transition spd="med">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utaway 1/4 Left Midnight">
    <p:spTree>
      <p:nvGrpSpPr>
        <p:cNvPr id="1" name=""/>
        <p:cNvGrpSpPr/>
        <p:nvPr/>
      </p:nvGrpSpPr>
      <p:grpSpPr>
        <a:xfrm>
          <a:off x="0" y="0"/>
          <a:ext cx="0" cy="0"/>
          <a:chOff x="0" y="0"/>
          <a:chExt cx="0" cy="0"/>
        </a:xfrm>
      </p:grpSpPr>
      <p:sp>
        <p:nvSpPr>
          <p:cNvPr id="2" name="Rectangle: Rounded Corners 8">
            <a:extLst>
              <a:ext uri="{FF2B5EF4-FFF2-40B4-BE49-F238E27FC236}">
                <a16:creationId xmlns:a16="http://schemas.microsoft.com/office/drawing/2014/main" id="{4FA9F4FF-CFBF-6AE3-0360-6E0D5A01E1B2}"/>
              </a:ext>
            </a:extLst>
          </p:cNvPr>
          <p:cNvSpPr/>
          <p:nvPr userDrawn="1"/>
        </p:nvSpPr>
        <p:spPr bwMode="gray">
          <a:xfrm>
            <a:off x="-123825" y="-114300"/>
            <a:ext cx="2903555" cy="4914888"/>
          </a:xfrm>
          <a:prstGeom prst="roundRect">
            <a:avLst>
              <a:gd name="adj" fmla="val 2097"/>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7" name="Text Placeholder 3"/>
          <p:cNvSpPr>
            <a:spLocks noGrp="1"/>
          </p:cNvSpPr>
          <p:nvPr>
            <p:ph type="body" sz="quarter" idx="10"/>
          </p:nvPr>
        </p:nvSpPr>
        <p:spPr bwMode="gray">
          <a:xfrm>
            <a:off x="370285" y="2005013"/>
            <a:ext cx="1955006" cy="262294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30302" indent="-130302">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p:cNvSpPr>
            <a:spLocks noGrp="1"/>
          </p:cNvSpPr>
          <p:nvPr>
            <p:ph type="subTitle" idx="1"/>
          </p:nvPr>
        </p:nvSpPr>
        <p:spPr bwMode="gray">
          <a:xfrm>
            <a:off x="371475" y="1401961"/>
            <a:ext cx="1955602" cy="321338"/>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5" name="Title 1"/>
          <p:cNvSpPr>
            <a:spLocks noGrp="1"/>
          </p:cNvSpPr>
          <p:nvPr>
            <p:ph type="title"/>
          </p:nvPr>
        </p:nvSpPr>
        <p:spPr bwMode="gray">
          <a:xfrm>
            <a:off x="371475" y="783555"/>
            <a:ext cx="1953816" cy="562269"/>
          </a:xfrm>
        </p:spPr>
        <p:txBody>
          <a:bodyPr/>
          <a:lstStyle>
            <a:lvl1pPr>
              <a:lnSpc>
                <a:spcPct val="87000"/>
              </a:lnSpc>
              <a:defRPr sz="2100">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A706074-DBEF-05A3-822C-C10E9BE6616B}"/>
              </a:ext>
            </a:extLst>
          </p:cNvPr>
          <p:cNvSpPr>
            <a:spLocks noGrp="1"/>
          </p:cNvSpPr>
          <p:nvPr>
            <p:ph type="ftr" sz="quarter" idx="11"/>
          </p:nvPr>
        </p:nvSpPr>
        <p:spPr bwMode="gray"/>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t>IBC 2024</a:t>
            </a:r>
          </a:p>
        </p:txBody>
      </p:sp>
    </p:spTree>
    <p:extLst>
      <p:ext uri="{BB962C8B-B14F-4D97-AF65-F5344CB8AC3E}">
        <p14:creationId xmlns:p14="http://schemas.microsoft.com/office/powerpoint/2010/main" val="1731740729"/>
      </p:ext>
    </p:extLst>
  </p:cSld>
  <p:clrMapOvr>
    <a:masterClrMapping/>
  </p:clrMapOvr>
  <p:transition spd="med">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Large Circle Whit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1975B89-5103-9FF3-89F8-D7112DD0658B}"/>
              </a:ext>
            </a:extLst>
          </p:cNvPr>
          <p:cNvSpPr>
            <a:spLocks/>
          </p:cNvSpPr>
          <p:nvPr userDrawn="1"/>
        </p:nvSpPr>
        <p:spPr bwMode="ltGray">
          <a:xfrm>
            <a:off x="5637832" y="-643005"/>
            <a:ext cx="6269387" cy="6429509"/>
          </a:xfrm>
          <a:prstGeom prst="ellipse">
            <a:avLst/>
          </a:prstGeom>
          <a:solidFill>
            <a:schemeClr val="bg1"/>
          </a:solidFill>
          <a:ln w="25400" cap="flat" cmpd="sng" algn="ctr">
            <a:noFill/>
            <a:prstDash val="solid"/>
          </a:ln>
          <a:effectLst>
            <a:innerShdw blurRad="63500" dist="50800" dir="13500000">
              <a:prstClr val="black">
                <a:alpha val="50000"/>
              </a:prstClr>
            </a:innerShdw>
            <a:softEdge rad="0"/>
          </a:effectLst>
        </p:spPr>
        <p:txBody>
          <a:bodyPr lIns="68580" tIns="34290" rIns="68580" bIns="34290" anchor="ctr"/>
          <a:lstStyle/>
          <a:p>
            <a:pPr algn="ctr" fontAlgn="auto">
              <a:spcBef>
                <a:spcPts val="0"/>
              </a:spcBef>
              <a:spcAft>
                <a:spcPts val="0"/>
              </a:spcAft>
              <a:defRPr/>
            </a:pPr>
            <a:endParaRPr lang="en-US" kern="0">
              <a:solidFill>
                <a:prstClr val="white"/>
              </a:solidFill>
              <a:latin typeface="Microsoft Sans Serif"/>
            </a:endParaRPr>
          </a:p>
        </p:txBody>
      </p:sp>
      <p:sp>
        <p:nvSpPr>
          <p:cNvPr id="13" name="Title 2"/>
          <p:cNvSpPr>
            <a:spLocks noGrp="1"/>
          </p:cNvSpPr>
          <p:nvPr>
            <p:ph type="title"/>
          </p:nvPr>
        </p:nvSpPr>
        <p:spPr>
          <a:xfrm>
            <a:off x="371475" y="481984"/>
            <a:ext cx="4817984" cy="271469"/>
          </a:xfrm>
        </p:spPr>
        <p:txBody>
          <a:bodyPr/>
          <a:lstStyle>
            <a:lvl1pPr>
              <a:defRPr>
                <a:solidFill>
                  <a:schemeClr val="tx2"/>
                </a:solidFill>
              </a:defRPr>
            </a:lvl1pPr>
          </a:lstStyle>
          <a:p>
            <a:r>
              <a:rPr lang="en-US"/>
              <a:t>Click to edit Master title style</a:t>
            </a:r>
          </a:p>
        </p:txBody>
      </p:sp>
      <p:sp>
        <p:nvSpPr>
          <p:cNvPr id="14" name="Subtitle"/>
          <p:cNvSpPr>
            <a:spLocks noGrp="1"/>
          </p:cNvSpPr>
          <p:nvPr>
            <p:ph type="subTitle" idx="1"/>
          </p:nvPr>
        </p:nvSpPr>
        <p:spPr>
          <a:xfrm>
            <a:off x="370642" y="816103"/>
            <a:ext cx="4818817" cy="177260"/>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5" name="Content Placeholder 4"/>
          <p:cNvSpPr>
            <a:spLocks noGrp="1"/>
          </p:cNvSpPr>
          <p:nvPr>
            <p:ph sz="quarter" idx="17"/>
          </p:nvPr>
        </p:nvSpPr>
        <p:spPr>
          <a:xfrm>
            <a:off x="371475" y="1289304"/>
            <a:ext cx="4818817" cy="3338656"/>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9"/>
          <p:cNvSpPr>
            <a:spLocks noGrp="1"/>
          </p:cNvSpPr>
          <p:nvPr>
            <p:ph type="body" sz="quarter" idx="15"/>
          </p:nvPr>
        </p:nvSpPr>
        <p:spPr bwMode="black">
          <a:xfrm>
            <a:off x="6353591" y="2073075"/>
            <a:ext cx="2037934" cy="850599"/>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C4A61F1C-406B-5866-9D45-BF9AC29B1829}"/>
              </a:ext>
            </a:extLst>
          </p:cNvPr>
          <p:cNvSpPr>
            <a:spLocks noGrp="1"/>
          </p:cNvSpPr>
          <p:nvPr>
            <p:ph type="ftr" sz="quarter" idx="18"/>
          </p:nvPr>
        </p:nvSpPr>
        <p:spPr>
          <a:xfrm>
            <a:off x="371475" y="4899025"/>
            <a:ext cx="44577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t>IBC 2024</a:t>
            </a:r>
          </a:p>
        </p:txBody>
      </p:sp>
    </p:spTree>
    <p:extLst>
      <p:ext uri="{BB962C8B-B14F-4D97-AF65-F5344CB8AC3E}">
        <p14:creationId xmlns:p14="http://schemas.microsoft.com/office/powerpoint/2010/main" val="2799568066"/>
      </p:ext>
    </p:extLst>
  </p:cSld>
  <p:clrMapOvr>
    <a:masterClrMapping/>
  </p:clrMapOvr>
  <p:transition spd="med">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Large Circle Nickel">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6B41ABF-B8E3-73D2-7BD9-0F4E30BB12BB}"/>
              </a:ext>
            </a:extLst>
          </p:cNvPr>
          <p:cNvSpPr>
            <a:spLocks/>
          </p:cNvSpPr>
          <p:nvPr userDrawn="1"/>
        </p:nvSpPr>
        <p:spPr bwMode="ltGray">
          <a:xfrm>
            <a:off x="5637832" y="-643005"/>
            <a:ext cx="6269387" cy="6429509"/>
          </a:xfrm>
          <a:prstGeom prst="ellipse">
            <a:avLst/>
          </a:prstGeom>
          <a:solidFill>
            <a:schemeClr val="accent6">
              <a:lumMod val="40000"/>
              <a:lumOff val="60000"/>
            </a:schemeClr>
          </a:solidFill>
          <a:ln w="25400" cap="flat" cmpd="sng" algn="ctr">
            <a:noFill/>
            <a:prstDash val="solid"/>
          </a:ln>
          <a:effectLst>
            <a:innerShdw blurRad="63500" dist="50800" dir="13500000">
              <a:prstClr val="black">
                <a:alpha val="50000"/>
              </a:prstClr>
            </a:innerShdw>
            <a:softEdge rad="0"/>
          </a:effectLst>
        </p:spPr>
        <p:txBody>
          <a:bodyPr lIns="68580" tIns="34290" rIns="68580" bIns="34290" anchor="ctr"/>
          <a:lstStyle/>
          <a:p>
            <a:pPr algn="ctr" fontAlgn="auto">
              <a:spcBef>
                <a:spcPts val="0"/>
              </a:spcBef>
              <a:spcAft>
                <a:spcPts val="0"/>
              </a:spcAft>
              <a:defRPr/>
            </a:pPr>
            <a:endParaRPr lang="en-US" kern="0">
              <a:solidFill>
                <a:prstClr val="white"/>
              </a:solidFill>
              <a:latin typeface="Microsoft Sans Serif"/>
            </a:endParaRPr>
          </a:p>
        </p:txBody>
      </p:sp>
      <p:sp>
        <p:nvSpPr>
          <p:cNvPr id="12" name="Title 2"/>
          <p:cNvSpPr>
            <a:spLocks noGrp="1"/>
          </p:cNvSpPr>
          <p:nvPr>
            <p:ph type="title"/>
          </p:nvPr>
        </p:nvSpPr>
        <p:spPr>
          <a:xfrm>
            <a:off x="371475" y="481984"/>
            <a:ext cx="4817984" cy="271469"/>
          </a:xfrm>
        </p:spPr>
        <p:txBody>
          <a:bodyPr/>
          <a:lstStyle>
            <a:lvl1pPr>
              <a:defRPr>
                <a:solidFill>
                  <a:schemeClr val="tx2"/>
                </a:solidFill>
              </a:defRPr>
            </a:lvl1pPr>
          </a:lstStyle>
          <a:p>
            <a:r>
              <a:rPr lang="en-US"/>
              <a:t>Click to edit Master title style</a:t>
            </a:r>
          </a:p>
        </p:txBody>
      </p:sp>
      <p:sp>
        <p:nvSpPr>
          <p:cNvPr id="14" name="Subtitle"/>
          <p:cNvSpPr>
            <a:spLocks noGrp="1"/>
          </p:cNvSpPr>
          <p:nvPr>
            <p:ph type="subTitle" idx="1"/>
          </p:nvPr>
        </p:nvSpPr>
        <p:spPr>
          <a:xfrm>
            <a:off x="370642" y="816103"/>
            <a:ext cx="4818817" cy="177260"/>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5" name="Content Placeholder 4"/>
          <p:cNvSpPr>
            <a:spLocks noGrp="1"/>
          </p:cNvSpPr>
          <p:nvPr>
            <p:ph sz="quarter" idx="17"/>
          </p:nvPr>
        </p:nvSpPr>
        <p:spPr>
          <a:xfrm>
            <a:off x="371475" y="1289304"/>
            <a:ext cx="4818817" cy="3338656"/>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9"/>
          <p:cNvSpPr>
            <a:spLocks noGrp="1"/>
          </p:cNvSpPr>
          <p:nvPr>
            <p:ph type="body" sz="quarter" idx="15"/>
          </p:nvPr>
        </p:nvSpPr>
        <p:spPr bwMode="black">
          <a:xfrm>
            <a:off x="6353591" y="2073075"/>
            <a:ext cx="2037934" cy="850599"/>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DB622A9D-53CE-49ED-1FDD-087244394143}"/>
              </a:ext>
            </a:extLst>
          </p:cNvPr>
          <p:cNvSpPr>
            <a:spLocks noGrp="1"/>
          </p:cNvSpPr>
          <p:nvPr>
            <p:ph type="ftr" sz="quarter" idx="18"/>
          </p:nvPr>
        </p:nvSpPr>
        <p:spPr>
          <a:xfrm>
            <a:off x="371475" y="4899025"/>
            <a:ext cx="44577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t>IBC 2024</a:t>
            </a:r>
          </a:p>
        </p:txBody>
      </p:sp>
    </p:spTree>
    <p:extLst>
      <p:ext uri="{BB962C8B-B14F-4D97-AF65-F5344CB8AC3E}">
        <p14:creationId xmlns:p14="http://schemas.microsoft.com/office/powerpoint/2010/main" val="2487050093"/>
      </p:ext>
    </p:extLst>
  </p:cSld>
  <p:clrMapOvr>
    <a:masterClrMapping/>
  </p:clrMapOvr>
  <p:transition spd="med">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Large Circle Blu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1997D57-00B6-BB43-EB17-6A883D2D7CF6}"/>
              </a:ext>
            </a:extLst>
          </p:cNvPr>
          <p:cNvSpPr>
            <a:spLocks/>
          </p:cNvSpPr>
          <p:nvPr userDrawn="1"/>
        </p:nvSpPr>
        <p:spPr bwMode="ltGray">
          <a:xfrm>
            <a:off x="5637832" y="-643005"/>
            <a:ext cx="6269387" cy="6429509"/>
          </a:xfrm>
          <a:prstGeom prst="ellipse">
            <a:avLst/>
          </a:prstGeom>
          <a:solidFill>
            <a:schemeClr val="accent1"/>
          </a:solidFill>
          <a:ln w="25400" cap="flat" cmpd="sng" algn="ctr">
            <a:noFill/>
            <a:prstDash val="solid"/>
          </a:ln>
          <a:effectLst>
            <a:innerShdw blurRad="63500" dist="50800" dir="13500000">
              <a:prstClr val="black">
                <a:alpha val="50000"/>
              </a:prstClr>
            </a:innerShdw>
            <a:softEdge rad="0"/>
          </a:effectLst>
        </p:spPr>
        <p:txBody>
          <a:bodyPr lIns="68580" tIns="34290" rIns="68580" bIns="34290" anchor="ctr"/>
          <a:lstStyle/>
          <a:p>
            <a:pPr algn="ctr" fontAlgn="auto">
              <a:spcBef>
                <a:spcPts val="0"/>
              </a:spcBef>
              <a:spcAft>
                <a:spcPts val="0"/>
              </a:spcAft>
              <a:defRPr/>
            </a:pPr>
            <a:endParaRPr lang="en-US" kern="0">
              <a:solidFill>
                <a:prstClr val="white"/>
              </a:solidFill>
              <a:latin typeface="Microsoft Sans Serif"/>
            </a:endParaRPr>
          </a:p>
        </p:txBody>
      </p:sp>
      <p:sp>
        <p:nvSpPr>
          <p:cNvPr id="17" name="Title 2"/>
          <p:cNvSpPr>
            <a:spLocks noGrp="1"/>
          </p:cNvSpPr>
          <p:nvPr>
            <p:ph type="title"/>
          </p:nvPr>
        </p:nvSpPr>
        <p:spPr>
          <a:xfrm>
            <a:off x="371475" y="481984"/>
            <a:ext cx="4817984" cy="271469"/>
          </a:xfrm>
        </p:spPr>
        <p:txBody>
          <a:bodyPr/>
          <a:lstStyle>
            <a:lvl1pPr>
              <a:defRPr>
                <a:solidFill>
                  <a:schemeClr val="tx2"/>
                </a:solidFill>
              </a:defRPr>
            </a:lvl1pPr>
          </a:lstStyle>
          <a:p>
            <a:r>
              <a:rPr lang="en-US"/>
              <a:t>Click to edit Master title style</a:t>
            </a:r>
          </a:p>
        </p:txBody>
      </p:sp>
      <p:sp>
        <p:nvSpPr>
          <p:cNvPr id="18" name="Subtitle"/>
          <p:cNvSpPr>
            <a:spLocks noGrp="1"/>
          </p:cNvSpPr>
          <p:nvPr>
            <p:ph type="subTitle" idx="1"/>
          </p:nvPr>
        </p:nvSpPr>
        <p:spPr>
          <a:xfrm>
            <a:off x="370642" y="816103"/>
            <a:ext cx="4818817" cy="177260"/>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9" name="Content Placeholder 4"/>
          <p:cNvSpPr>
            <a:spLocks noGrp="1"/>
          </p:cNvSpPr>
          <p:nvPr>
            <p:ph sz="quarter" idx="17"/>
          </p:nvPr>
        </p:nvSpPr>
        <p:spPr>
          <a:xfrm>
            <a:off x="371475" y="1289304"/>
            <a:ext cx="4818817" cy="3338656"/>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9"/>
          <p:cNvSpPr>
            <a:spLocks noGrp="1"/>
          </p:cNvSpPr>
          <p:nvPr>
            <p:ph type="body" sz="quarter" idx="15"/>
          </p:nvPr>
        </p:nvSpPr>
        <p:spPr bwMode="black">
          <a:xfrm>
            <a:off x="6353591" y="2073075"/>
            <a:ext cx="2037934" cy="850599"/>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B5E8F42B-6640-C9D1-9AE9-7774524D501A}"/>
              </a:ext>
            </a:extLst>
          </p:cNvPr>
          <p:cNvSpPr>
            <a:spLocks noGrp="1"/>
          </p:cNvSpPr>
          <p:nvPr>
            <p:ph type="ftr" sz="quarter" idx="18"/>
          </p:nvPr>
        </p:nvSpPr>
        <p:spPr>
          <a:xfrm>
            <a:off x="371475" y="4899025"/>
            <a:ext cx="44577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t>IBC 2024</a:t>
            </a:r>
          </a:p>
        </p:txBody>
      </p:sp>
    </p:spTree>
    <p:extLst>
      <p:ext uri="{BB962C8B-B14F-4D97-AF65-F5344CB8AC3E}">
        <p14:creationId xmlns:p14="http://schemas.microsoft.com/office/powerpoint/2010/main" val="394330268"/>
      </p:ext>
    </p:extLst>
  </p:cSld>
  <p:clrMapOvr>
    <a:masterClrMapping/>
  </p:clrMapOvr>
  <p:transition spd="med">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Large Circle Gun Metal">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BBC3BBC-3CD0-3535-7BA5-59166F0AD83B}"/>
              </a:ext>
            </a:extLst>
          </p:cNvPr>
          <p:cNvSpPr>
            <a:spLocks/>
          </p:cNvSpPr>
          <p:nvPr userDrawn="1"/>
        </p:nvSpPr>
        <p:spPr bwMode="ltGray">
          <a:xfrm>
            <a:off x="5637832" y="-643005"/>
            <a:ext cx="6269387" cy="6429509"/>
          </a:xfrm>
          <a:prstGeom prst="ellipse">
            <a:avLst/>
          </a:prstGeom>
          <a:solidFill>
            <a:schemeClr val="accent5"/>
          </a:solidFill>
          <a:ln w="25400" cap="flat" cmpd="sng" algn="ctr">
            <a:noFill/>
            <a:prstDash val="solid"/>
          </a:ln>
          <a:effectLst>
            <a:innerShdw blurRad="63500" dist="50800" dir="13500000">
              <a:prstClr val="black">
                <a:alpha val="50000"/>
              </a:prstClr>
            </a:innerShdw>
            <a:softEdge rad="0"/>
          </a:effectLst>
        </p:spPr>
        <p:txBody>
          <a:bodyPr lIns="68580" tIns="34290" rIns="68580" bIns="34290" anchor="ctr"/>
          <a:lstStyle/>
          <a:p>
            <a:pPr algn="ctr" fontAlgn="auto">
              <a:spcBef>
                <a:spcPts val="0"/>
              </a:spcBef>
              <a:spcAft>
                <a:spcPts val="0"/>
              </a:spcAft>
              <a:defRPr/>
            </a:pPr>
            <a:endParaRPr lang="en-US" kern="0">
              <a:solidFill>
                <a:prstClr val="white"/>
              </a:solidFill>
              <a:latin typeface="Microsoft Sans Serif"/>
            </a:endParaRPr>
          </a:p>
        </p:txBody>
      </p:sp>
      <p:sp>
        <p:nvSpPr>
          <p:cNvPr id="12" name="Title 2"/>
          <p:cNvSpPr>
            <a:spLocks noGrp="1"/>
          </p:cNvSpPr>
          <p:nvPr>
            <p:ph type="title"/>
          </p:nvPr>
        </p:nvSpPr>
        <p:spPr>
          <a:xfrm>
            <a:off x="371475" y="481984"/>
            <a:ext cx="4817984" cy="271469"/>
          </a:xfrm>
        </p:spPr>
        <p:txBody>
          <a:bodyPr/>
          <a:lstStyle>
            <a:lvl1pPr>
              <a:defRPr>
                <a:solidFill>
                  <a:schemeClr val="tx2"/>
                </a:solidFill>
              </a:defRPr>
            </a:lvl1pPr>
          </a:lstStyle>
          <a:p>
            <a:r>
              <a:rPr lang="en-US"/>
              <a:t>Click to edit Master title style</a:t>
            </a:r>
          </a:p>
        </p:txBody>
      </p:sp>
      <p:sp>
        <p:nvSpPr>
          <p:cNvPr id="14" name="Subtitle"/>
          <p:cNvSpPr>
            <a:spLocks noGrp="1"/>
          </p:cNvSpPr>
          <p:nvPr>
            <p:ph type="subTitle" idx="1"/>
          </p:nvPr>
        </p:nvSpPr>
        <p:spPr>
          <a:xfrm>
            <a:off x="370642" y="816103"/>
            <a:ext cx="4818817" cy="177260"/>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5" name="Content Placeholder 4"/>
          <p:cNvSpPr>
            <a:spLocks noGrp="1"/>
          </p:cNvSpPr>
          <p:nvPr>
            <p:ph sz="quarter" idx="17"/>
          </p:nvPr>
        </p:nvSpPr>
        <p:spPr>
          <a:xfrm>
            <a:off x="371475" y="1289304"/>
            <a:ext cx="4818817" cy="3338656"/>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9"/>
          <p:cNvSpPr>
            <a:spLocks noGrp="1"/>
          </p:cNvSpPr>
          <p:nvPr>
            <p:ph type="body" sz="quarter" idx="15"/>
          </p:nvPr>
        </p:nvSpPr>
        <p:spPr bwMode="black">
          <a:xfrm>
            <a:off x="6353591" y="2073075"/>
            <a:ext cx="2037934" cy="850599"/>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1E3A02A5-316E-91FF-2A20-988BE5A97218}"/>
              </a:ext>
            </a:extLst>
          </p:cNvPr>
          <p:cNvSpPr>
            <a:spLocks noGrp="1"/>
          </p:cNvSpPr>
          <p:nvPr>
            <p:ph type="ftr" sz="quarter" idx="18"/>
          </p:nvPr>
        </p:nvSpPr>
        <p:spPr>
          <a:xfrm>
            <a:off x="371475" y="4899025"/>
            <a:ext cx="44577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t>IBC 2024</a:t>
            </a:r>
          </a:p>
        </p:txBody>
      </p:sp>
    </p:spTree>
    <p:extLst>
      <p:ext uri="{BB962C8B-B14F-4D97-AF65-F5344CB8AC3E}">
        <p14:creationId xmlns:p14="http://schemas.microsoft.com/office/powerpoint/2010/main" val="749884500"/>
      </p:ext>
    </p:extLst>
  </p:cSld>
  <p:clrMapOvr>
    <a:masterClrMapping/>
  </p:clrMapOvr>
  <p:transition spd="med">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Large Circle Midnigh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F424CB5-A761-7ECF-4EE9-60EE7C58B015}"/>
              </a:ext>
            </a:extLst>
          </p:cNvPr>
          <p:cNvSpPr>
            <a:spLocks/>
          </p:cNvSpPr>
          <p:nvPr userDrawn="1"/>
        </p:nvSpPr>
        <p:spPr bwMode="ltGray">
          <a:xfrm>
            <a:off x="5637832" y="-643005"/>
            <a:ext cx="6269387" cy="6429509"/>
          </a:xfrm>
          <a:prstGeom prst="ellipse">
            <a:avLst/>
          </a:prstGeom>
          <a:solidFill>
            <a:schemeClr val="tx2"/>
          </a:solidFill>
          <a:ln w="25400" cap="flat" cmpd="sng" algn="ctr">
            <a:noFill/>
            <a:prstDash val="solid"/>
          </a:ln>
          <a:effectLst>
            <a:innerShdw blurRad="63500" dist="50800" dir="13500000">
              <a:prstClr val="black">
                <a:alpha val="50000"/>
              </a:prstClr>
            </a:innerShdw>
            <a:softEdge rad="0"/>
          </a:effectLst>
        </p:spPr>
        <p:txBody>
          <a:bodyPr lIns="68580" tIns="34290" rIns="68580" bIns="34290" anchor="ctr"/>
          <a:lstStyle/>
          <a:p>
            <a:pPr algn="ctr" fontAlgn="auto">
              <a:spcBef>
                <a:spcPts val="0"/>
              </a:spcBef>
              <a:spcAft>
                <a:spcPts val="0"/>
              </a:spcAft>
              <a:defRPr/>
            </a:pPr>
            <a:endParaRPr lang="en-US" kern="0">
              <a:solidFill>
                <a:prstClr val="white"/>
              </a:solidFill>
              <a:latin typeface="Microsoft Sans Serif"/>
            </a:endParaRPr>
          </a:p>
        </p:txBody>
      </p:sp>
      <p:sp>
        <p:nvSpPr>
          <p:cNvPr id="9" name="Title 2"/>
          <p:cNvSpPr>
            <a:spLocks noGrp="1"/>
          </p:cNvSpPr>
          <p:nvPr>
            <p:ph type="title"/>
          </p:nvPr>
        </p:nvSpPr>
        <p:spPr>
          <a:xfrm>
            <a:off x="371475" y="481984"/>
            <a:ext cx="4817984" cy="271469"/>
          </a:xfrm>
        </p:spPr>
        <p:txBody>
          <a:bodyPr/>
          <a:lstStyle>
            <a:lvl1pPr>
              <a:defRPr>
                <a:solidFill>
                  <a:schemeClr val="tx2"/>
                </a:solidFill>
              </a:defRPr>
            </a:lvl1pPr>
          </a:lstStyle>
          <a:p>
            <a:r>
              <a:rPr lang="en-US"/>
              <a:t>Click to edit Master title style</a:t>
            </a:r>
          </a:p>
        </p:txBody>
      </p:sp>
      <p:sp>
        <p:nvSpPr>
          <p:cNvPr id="12" name="Subtitle"/>
          <p:cNvSpPr>
            <a:spLocks noGrp="1"/>
          </p:cNvSpPr>
          <p:nvPr>
            <p:ph type="subTitle" idx="1"/>
          </p:nvPr>
        </p:nvSpPr>
        <p:spPr>
          <a:xfrm>
            <a:off x="370642" y="816103"/>
            <a:ext cx="4818817" cy="177260"/>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3" name="Content Placeholder 4"/>
          <p:cNvSpPr>
            <a:spLocks noGrp="1"/>
          </p:cNvSpPr>
          <p:nvPr>
            <p:ph sz="quarter" idx="17"/>
          </p:nvPr>
        </p:nvSpPr>
        <p:spPr>
          <a:xfrm>
            <a:off x="371475" y="1289304"/>
            <a:ext cx="4818817" cy="3338656"/>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29"/>
          <p:cNvSpPr>
            <a:spLocks noGrp="1"/>
          </p:cNvSpPr>
          <p:nvPr>
            <p:ph type="body" sz="quarter" idx="15"/>
          </p:nvPr>
        </p:nvSpPr>
        <p:spPr bwMode="black">
          <a:xfrm>
            <a:off x="6353591" y="2073075"/>
            <a:ext cx="2037934" cy="850599"/>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31B920A1-244D-601D-6491-4CDF64466986}"/>
              </a:ext>
            </a:extLst>
          </p:cNvPr>
          <p:cNvSpPr>
            <a:spLocks noGrp="1"/>
          </p:cNvSpPr>
          <p:nvPr>
            <p:ph type="ftr" sz="quarter" idx="18"/>
          </p:nvPr>
        </p:nvSpPr>
        <p:spPr>
          <a:xfrm>
            <a:off x="371475" y="4899025"/>
            <a:ext cx="44577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t>IBC 2024</a:t>
            </a:r>
          </a:p>
        </p:txBody>
      </p:sp>
    </p:spTree>
    <p:extLst>
      <p:ext uri="{BB962C8B-B14F-4D97-AF65-F5344CB8AC3E}">
        <p14:creationId xmlns:p14="http://schemas.microsoft.com/office/powerpoint/2010/main" val="2729856830"/>
      </p:ext>
    </p:extLst>
  </p:cSld>
  <p:clrMapOvr>
    <a:masterClrMapping/>
  </p:clrMapOvr>
  <p:transition spd="med">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Segue White">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99E7528-CFD6-91E3-A56F-B898682D5E32}"/>
              </a:ext>
            </a:extLst>
          </p:cNvPr>
          <p:cNvSpPr/>
          <p:nvPr userDrawn="1"/>
        </p:nvSpPr>
        <p:spPr bwMode="white">
          <a:xfrm>
            <a:off x="-128588" y="-114300"/>
            <a:ext cx="8178404" cy="4887098"/>
          </a:xfrm>
          <a:prstGeom prst="roundRect">
            <a:avLst>
              <a:gd name="adj" fmla="val 1263"/>
            </a:avLst>
          </a:prstGeom>
          <a:solidFill>
            <a:schemeClr val="bg1"/>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6" name="Subtitle"/>
          <p:cNvSpPr>
            <a:spLocks noGrp="1"/>
          </p:cNvSpPr>
          <p:nvPr>
            <p:ph type="subTitle" idx="1"/>
          </p:nvPr>
        </p:nvSpPr>
        <p:spPr bwMode="black">
          <a:xfrm>
            <a:off x="370642" y="3394223"/>
            <a:ext cx="6623553" cy="6858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itle 1"/>
          <p:cNvSpPr>
            <a:spLocks noGrp="1"/>
          </p:cNvSpPr>
          <p:nvPr>
            <p:ph type="title"/>
          </p:nvPr>
        </p:nvSpPr>
        <p:spPr>
          <a:xfrm>
            <a:off x="371474" y="2694876"/>
            <a:ext cx="6622256" cy="542216"/>
          </a:xfrm>
        </p:spPr>
        <p:txBody>
          <a:bodyPr/>
          <a:lstStyle>
            <a:lvl1pPr>
              <a:lnSpc>
                <a:spcPct val="87000"/>
              </a:lnSpc>
              <a:defRPr sz="4050">
                <a:solidFill>
                  <a:schemeClr val="tx2"/>
                </a:solidFill>
              </a:defRPr>
            </a:lvl1pPr>
          </a:lstStyle>
          <a:p>
            <a:r>
              <a:rPr lang="en-US"/>
              <a:t>Click to edit Master title style</a:t>
            </a:r>
          </a:p>
        </p:txBody>
      </p:sp>
    </p:spTree>
    <p:extLst>
      <p:ext uri="{BB962C8B-B14F-4D97-AF65-F5344CB8AC3E}">
        <p14:creationId xmlns:p14="http://schemas.microsoft.com/office/powerpoint/2010/main" val="4102390953"/>
      </p:ext>
    </p:extLst>
  </p:cSld>
  <p:clrMapOvr>
    <a:masterClrMapping/>
  </p:clrMapOvr>
  <p:transition spd="med">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Segue Nickel">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03DAD68-5CFC-E58D-B729-555956655D66}"/>
              </a:ext>
            </a:extLst>
          </p:cNvPr>
          <p:cNvSpPr/>
          <p:nvPr userDrawn="1"/>
        </p:nvSpPr>
        <p:spPr bwMode="white">
          <a:xfrm>
            <a:off x="-128588" y="-114300"/>
            <a:ext cx="8178404" cy="4887098"/>
          </a:xfrm>
          <a:prstGeom prst="roundRect">
            <a:avLst>
              <a:gd name="adj" fmla="val 1263"/>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6" name="Subtitle"/>
          <p:cNvSpPr>
            <a:spLocks noGrp="1"/>
          </p:cNvSpPr>
          <p:nvPr>
            <p:ph type="subTitle" idx="1"/>
          </p:nvPr>
        </p:nvSpPr>
        <p:spPr bwMode="black">
          <a:xfrm>
            <a:off x="370642" y="3394223"/>
            <a:ext cx="6623553" cy="6858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p:cNvSpPr>
            <a:spLocks noGrp="1"/>
          </p:cNvSpPr>
          <p:nvPr>
            <p:ph type="title"/>
          </p:nvPr>
        </p:nvSpPr>
        <p:spPr>
          <a:xfrm>
            <a:off x="371474" y="2694876"/>
            <a:ext cx="6622256" cy="542216"/>
          </a:xfrm>
        </p:spPr>
        <p:txBody>
          <a:bodyPr/>
          <a:lstStyle>
            <a:lvl1pPr>
              <a:lnSpc>
                <a:spcPct val="87000"/>
              </a:lnSpc>
              <a:defRPr sz="4050">
                <a:solidFill>
                  <a:schemeClr val="tx2"/>
                </a:solidFill>
              </a:defRPr>
            </a:lvl1pPr>
          </a:lstStyle>
          <a:p>
            <a:r>
              <a:rPr lang="en-US"/>
              <a:t>Click to edit Master title style</a:t>
            </a:r>
          </a:p>
        </p:txBody>
      </p:sp>
    </p:spTree>
    <p:extLst>
      <p:ext uri="{BB962C8B-B14F-4D97-AF65-F5344CB8AC3E}">
        <p14:creationId xmlns:p14="http://schemas.microsoft.com/office/powerpoint/2010/main" val="4088899369"/>
      </p:ext>
    </p:extLst>
  </p:cSld>
  <p:clrMapOvr>
    <a:masterClrMapping/>
  </p:clrMapOvr>
  <p:transition spd="med">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Segue Blue">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C477297-2928-64B0-7D9C-E801ABE7B394}"/>
              </a:ext>
            </a:extLst>
          </p:cNvPr>
          <p:cNvSpPr/>
          <p:nvPr userDrawn="1"/>
        </p:nvSpPr>
        <p:spPr bwMode="white">
          <a:xfrm>
            <a:off x="-128588" y="-114300"/>
            <a:ext cx="8178404" cy="4887098"/>
          </a:xfrm>
          <a:prstGeom prst="roundRect">
            <a:avLst>
              <a:gd name="adj" fmla="val 1263"/>
            </a:avLst>
          </a:prstGeom>
          <a:solidFill>
            <a:schemeClr val="accent1"/>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31" name="Title 1"/>
          <p:cNvSpPr>
            <a:spLocks noGrp="1"/>
          </p:cNvSpPr>
          <p:nvPr>
            <p:ph type="title"/>
          </p:nvPr>
        </p:nvSpPr>
        <p:spPr>
          <a:xfrm>
            <a:off x="371474" y="2694876"/>
            <a:ext cx="6622256" cy="542216"/>
          </a:xfrm>
        </p:spPr>
        <p:txBody>
          <a:bodyPr/>
          <a:lstStyle>
            <a:lvl1pPr>
              <a:lnSpc>
                <a:spcPct val="87000"/>
              </a:lnSpc>
              <a:defRPr sz="4050">
                <a:solidFill>
                  <a:schemeClr val="bg1"/>
                </a:solidFill>
              </a:defRPr>
            </a:lvl1pPr>
          </a:lstStyle>
          <a:p>
            <a:r>
              <a:rPr lang="en-US"/>
              <a:t>Click to edit Master title style</a:t>
            </a:r>
          </a:p>
        </p:txBody>
      </p:sp>
      <p:sp>
        <p:nvSpPr>
          <p:cNvPr id="32" name="Subtitle"/>
          <p:cNvSpPr>
            <a:spLocks noGrp="1"/>
          </p:cNvSpPr>
          <p:nvPr>
            <p:ph type="subTitle" idx="1"/>
          </p:nvPr>
        </p:nvSpPr>
        <p:spPr bwMode="black">
          <a:xfrm>
            <a:off x="370642" y="3394223"/>
            <a:ext cx="6623553" cy="6858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4248813597"/>
      </p:ext>
    </p:extLst>
  </p:cSld>
  <p:clrMapOvr>
    <a:masterClrMapping/>
  </p:clrMapOvr>
  <p:transition spd="med">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Segue Gun Metal">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5F1F693-EC6E-AD42-839D-83DAA4C45252}"/>
              </a:ext>
            </a:extLst>
          </p:cNvPr>
          <p:cNvSpPr/>
          <p:nvPr userDrawn="1"/>
        </p:nvSpPr>
        <p:spPr bwMode="white">
          <a:xfrm>
            <a:off x="-128588" y="-114300"/>
            <a:ext cx="8178404" cy="4887098"/>
          </a:xfrm>
          <a:prstGeom prst="roundRect">
            <a:avLst>
              <a:gd name="adj" fmla="val 1263"/>
            </a:avLst>
          </a:prstGeom>
          <a:solidFill>
            <a:schemeClr val="accent5"/>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6" name="Subtitle"/>
          <p:cNvSpPr>
            <a:spLocks noGrp="1"/>
          </p:cNvSpPr>
          <p:nvPr>
            <p:ph type="subTitle" idx="1"/>
          </p:nvPr>
        </p:nvSpPr>
        <p:spPr bwMode="black">
          <a:xfrm>
            <a:off x="370642" y="3394223"/>
            <a:ext cx="6623553" cy="6858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p:cNvSpPr>
            <a:spLocks noGrp="1"/>
          </p:cNvSpPr>
          <p:nvPr>
            <p:ph type="title"/>
          </p:nvPr>
        </p:nvSpPr>
        <p:spPr>
          <a:xfrm>
            <a:off x="371474" y="2694876"/>
            <a:ext cx="6622256" cy="542216"/>
          </a:xfrm>
        </p:spPr>
        <p:txBody>
          <a:bodyPr/>
          <a:lstStyle>
            <a:lvl1pPr>
              <a:lnSpc>
                <a:spcPct val="87000"/>
              </a:lnSpc>
              <a:defRPr sz="4050">
                <a:solidFill>
                  <a:schemeClr val="bg1"/>
                </a:solidFill>
              </a:defRPr>
            </a:lvl1pPr>
          </a:lstStyle>
          <a:p>
            <a:r>
              <a:rPr lang="en-US"/>
              <a:t>Click to edit Master title style</a:t>
            </a:r>
          </a:p>
        </p:txBody>
      </p:sp>
    </p:spTree>
    <p:extLst>
      <p:ext uri="{BB962C8B-B14F-4D97-AF65-F5344CB8AC3E}">
        <p14:creationId xmlns:p14="http://schemas.microsoft.com/office/powerpoint/2010/main" val="3158028735"/>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Nickel">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1B6A3156-2DE7-7DA0-A466-537FDD21954E}"/>
              </a:ext>
            </a:extLst>
          </p:cNvPr>
          <p:cNvGrpSpPr>
            <a:grpSpLocks/>
          </p:cNvGrpSpPr>
          <p:nvPr userDrawn="1"/>
        </p:nvGrpSpPr>
        <p:grpSpPr bwMode="auto">
          <a:xfrm>
            <a:off x="0" y="0"/>
            <a:ext cx="7342188" cy="4625975"/>
            <a:chOff x="-1" y="-3"/>
            <a:chExt cx="9789436" cy="6167628"/>
          </a:xfrm>
        </p:grpSpPr>
        <p:sp>
          <p:nvSpPr>
            <p:cNvPr id="3" name="Rectangle: Single Corner Rounded 55">
              <a:extLst>
                <a:ext uri="{FF2B5EF4-FFF2-40B4-BE49-F238E27FC236}">
                  <a16:creationId xmlns:a16="http://schemas.microsoft.com/office/drawing/2014/main" id="{7976A419-B07A-71C9-CCAF-D17E3D6FBA21}"/>
                </a:ext>
              </a:extLst>
            </p:cNvPr>
            <p:cNvSpPr/>
            <p:nvPr userDrawn="1"/>
          </p:nvSpPr>
          <p:spPr bwMode="gray">
            <a:xfrm flipV="1">
              <a:off x="-1" y="-3"/>
              <a:ext cx="9780969" cy="6167628"/>
            </a:xfrm>
            <a:prstGeom prst="round1Rect">
              <a:avLst>
                <a:gd name="adj" fmla="val 1969"/>
              </a:avLst>
            </a:prstGeom>
            <a:solidFill>
              <a:srgbClr val="F2F5F8"/>
            </a:solidFill>
            <a:ln w="10795" cap="flat" cmpd="sng" algn="ctr">
              <a:noFill/>
              <a:prstDash val="solid"/>
            </a:ln>
            <a:effectLst/>
          </p:spPr>
          <p:txBody>
            <a:bodyPr anchor="ctr"/>
            <a:lstStyle/>
            <a:p>
              <a:pPr algn="ctr">
                <a:defRPr/>
              </a:pPr>
              <a:endParaRPr lang="en-US" sz="1013" kern="0">
                <a:solidFill>
                  <a:prstClr val="white"/>
                </a:solidFill>
                <a:latin typeface="Source Sans Pro Light"/>
              </a:endParaRPr>
            </a:p>
          </p:txBody>
        </p:sp>
        <p:sp>
          <p:nvSpPr>
            <p:cNvPr id="4" name="Rectangle: Single Corner Rounded 49">
              <a:extLst>
                <a:ext uri="{FF2B5EF4-FFF2-40B4-BE49-F238E27FC236}">
                  <a16:creationId xmlns:a16="http://schemas.microsoft.com/office/drawing/2014/main" id="{FAC8906A-74E1-266E-7AED-30BAC7BA0D28}"/>
                </a:ext>
              </a:extLst>
            </p:cNvPr>
            <p:cNvSpPr/>
            <p:nvPr userDrawn="1"/>
          </p:nvSpPr>
          <p:spPr bwMode="gray">
            <a:xfrm flipV="1">
              <a:off x="9537470" y="2"/>
              <a:ext cx="251965" cy="6167623"/>
            </a:xfrm>
            <a:prstGeom prst="round1Rect">
              <a:avLst>
                <a:gd name="adj" fmla="val 50000"/>
              </a:avLst>
            </a:prstGeom>
            <a:gradFill flip="none" rotWithShape="1">
              <a:gsLst>
                <a:gs pos="17000">
                  <a:schemeClr val="accent6">
                    <a:lumMod val="20000"/>
                    <a:lumOff val="80000"/>
                    <a:alpha val="0"/>
                  </a:schemeClr>
                </a:gs>
                <a:gs pos="100000">
                  <a:schemeClr val="accent6">
                    <a:lumMod val="50000"/>
                    <a:alpha val="3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b="1">
                <a:solidFill>
                  <a:prstClr val="white"/>
                </a:solidFill>
              </a:endParaRPr>
            </a:p>
          </p:txBody>
        </p:sp>
        <p:sp>
          <p:nvSpPr>
            <p:cNvPr id="5" name="Rectangle: Single Corner Rounded 61">
              <a:extLst>
                <a:ext uri="{FF2B5EF4-FFF2-40B4-BE49-F238E27FC236}">
                  <a16:creationId xmlns:a16="http://schemas.microsoft.com/office/drawing/2014/main" id="{96234597-3009-1F30-39FD-8811290D813B}"/>
                </a:ext>
              </a:extLst>
            </p:cNvPr>
            <p:cNvSpPr/>
            <p:nvPr/>
          </p:nvSpPr>
          <p:spPr bwMode="gray">
            <a:xfrm flipV="1">
              <a:off x="-1" y="-3"/>
              <a:ext cx="8506755" cy="5477633"/>
            </a:xfrm>
            <a:prstGeom prst="round1Rect">
              <a:avLst>
                <a:gd name="adj" fmla="val 2348"/>
              </a:avLst>
            </a:prstGeom>
            <a:solidFill>
              <a:schemeClr val="accent6">
                <a:lumMod val="40000"/>
                <a:lumOff val="60000"/>
              </a:schemeClr>
            </a:soli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sp>
          <p:nvSpPr>
            <p:cNvPr id="6" name="first shadow">
              <a:extLst>
                <a:ext uri="{FF2B5EF4-FFF2-40B4-BE49-F238E27FC236}">
                  <a16:creationId xmlns:a16="http://schemas.microsoft.com/office/drawing/2014/main" id="{24A93E65-158B-B0E1-20E0-9A1FC04423CB}"/>
                </a:ext>
              </a:extLst>
            </p:cNvPr>
            <p:cNvSpPr/>
            <p:nvPr userDrawn="1"/>
          </p:nvSpPr>
          <p:spPr bwMode="gray">
            <a:xfrm flipV="1">
              <a:off x="8035728" y="0"/>
              <a:ext cx="471447" cy="5477240"/>
            </a:xfrm>
            <a:prstGeom prst="round1Rect">
              <a:avLst>
                <a:gd name="adj" fmla="val 27232"/>
              </a:avLst>
            </a:prstGeom>
            <a:gradFill flip="none" rotWithShape="1">
              <a:gsLst>
                <a:gs pos="25000">
                  <a:schemeClr val="accent6">
                    <a:lumMod val="40000"/>
                    <a:lumOff val="60000"/>
                    <a:alpha val="0"/>
                  </a:schemeClr>
                </a:gs>
                <a:gs pos="100000">
                  <a:schemeClr val="accent6">
                    <a:lumMod val="50000"/>
                    <a:alpha val="3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grpSp>
      <p:sp>
        <p:nvSpPr>
          <p:cNvPr id="7" name="Freeform 5">
            <a:extLst>
              <a:ext uri="{FF2B5EF4-FFF2-40B4-BE49-F238E27FC236}">
                <a16:creationId xmlns:a16="http://schemas.microsoft.com/office/drawing/2014/main" id="{983DA01F-04F6-7D29-A191-87FFE6289BA5}"/>
              </a:ext>
            </a:extLst>
          </p:cNvPr>
          <p:cNvSpPr>
            <a:spLocks noChangeAspect="1" noEditPoints="1"/>
          </p:cNvSpPr>
          <p:nvPr userDrawn="1"/>
        </p:nvSpPr>
        <p:spPr bwMode="black">
          <a:xfrm>
            <a:off x="7705725" y="26193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38" name="Text Placeholder 7"/>
          <p:cNvSpPr>
            <a:spLocks noGrp="1"/>
          </p:cNvSpPr>
          <p:nvPr>
            <p:ph type="body" sz="quarter" idx="10"/>
          </p:nvPr>
        </p:nvSpPr>
        <p:spPr bwMode="gray">
          <a:xfrm>
            <a:off x="371474" y="3146314"/>
            <a:ext cx="5302144" cy="721448"/>
          </a:xfrm>
          <a:prstGeom prst="rect">
            <a:avLst/>
          </a:prstGeom>
        </p:spPr>
        <p:txBody>
          <a:bodyPr/>
          <a:lstStyle>
            <a:lvl1pPr marL="0" indent="0">
              <a:spcBef>
                <a:spcPts val="0"/>
              </a:spcBef>
              <a:spcAft>
                <a:spcPts val="450"/>
              </a:spcAft>
              <a:buFont typeface="Microsoft Sans Serif" panose="020B0604020202020204" pitchFamily="34" charset="0"/>
              <a:buChar char="​"/>
              <a:defRPr sz="1575" b="1" spc="23" baseline="0">
                <a:solidFill>
                  <a:schemeClr val="tx1"/>
                </a:solidFill>
              </a:defRPr>
            </a:lvl1pPr>
            <a:lvl2pPr marL="0" indent="0">
              <a:lnSpc>
                <a:spcPct val="96000"/>
              </a:lnSpc>
              <a:spcBef>
                <a:spcPts val="0"/>
              </a:spcBef>
              <a:buFont typeface="Microsoft Sans Serif" panose="020B0604020202020204" pitchFamily="34" charset="0"/>
              <a:buNone/>
              <a:defRPr sz="1350">
                <a:solidFill>
                  <a:schemeClr val="tx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28" name="Text Placeholder 7"/>
          <p:cNvSpPr>
            <a:spLocks noGrp="1"/>
          </p:cNvSpPr>
          <p:nvPr>
            <p:ph type="body" sz="quarter" idx="11"/>
          </p:nvPr>
        </p:nvSpPr>
        <p:spPr bwMode="gray">
          <a:xfrm>
            <a:off x="2529188" y="299996"/>
            <a:ext cx="1428042" cy="170079"/>
          </a:xfrm>
          <a:prstGeom prst="rect">
            <a:avLst/>
          </a:prstGeom>
        </p:spPr>
        <p:txBody>
          <a:bodyPr wrap="none"/>
          <a:lstStyle>
            <a:lvl1pPr marL="0" indent="0" algn="l">
              <a:lnSpc>
                <a:spcPct val="87000"/>
              </a:lnSpc>
              <a:spcBef>
                <a:spcPts val="0"/>
              </a:spcBef>
              <a:buNone/>
              <a:defRPr sz="1200" b="0">
                <a:solidFill>
                  <a:schemeClr val="tx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a:t>Click to edit Master text styles</a:t>
            </a:r>
          </a:p>
        </p:txBody>
      </p:sp>
      <p:sp>
        <p:nvSpPr>
          <p:cNvPr id="29" name="Text Placeholder 5"/>
          <p:cNvSpPr>
            <a:spLocks noGrp="1"/>
          </p:cNvSpPr>
          <p:nvPr>
            <p:ph type="body" sz="quarter" idx="13"/>
          </p:nvPr>
        </p:nvSpPr>
        <p:spPr bwMode="gray">
          <a:xfrm>
            <a:off x="371475" y="297094"/>
            <a:ext cx="1411658" cy="196632"/>
          </a:xfrm>
          <a:prstGeom prst="rect">
            <a:avLst/>
          </a:prstGeom>
        </p:spPr>
        <p:txBody>
          <a:bodyPr wrap="none"/>
          <a:lstStyle>
            <a:lvl1pPr marL="0" indent="0">
              <a:lnSpc>
                <a:spcPct val="87000"/>
              </a:lnSpc>
              <a:spcBef>
                <a:spcPts val="0"/>
              </a:spcBef>
              <a:buNone/>
              <a:defRPr sz="1200">
                <a:solidFill>
                  <a:schemeClr val="tx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30" name="Text Placeholder 48"/>
          <p:cNvSpPr>
            <a:spLocks noGrp="1"/>
          </p:cNvSpPr>
          <p:nvPr>
            <p:ph type="body" sz="quarter" idx="14"/>
          </p:nvPr>
        </p:nvSpPr>
        <p:spPr bwMode="gray">
          <a:xfrm>
            <a:off x="4675119" y="285673"/>
            <a:ext cx="1416553" cy="198953"/>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tx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4" name="Title 2"/>
          <p:cNvSpPr>
            <a:spLocks noGrp="1"/>
          </p:cNvSpPr>
          <p:nvPr>
            <p:ph type="title"/>
          </p:nvPr>
        </p:nvSpPr>
        <p:spPr bwMode="gray">
          <a:xfrm>
            <a:off x="323728" y="1645539"/>
            <a:ext cx="5561948" cy="1412695"/>
          </a:xfrm>
        </p:spPr>
        <p:txBody>
          <a:bodyPr/>
          <a:lstStyle>
            <a:lvl1pPr>
              <a:lnSpc>
                <a:spcPct val="87000"/>
              </a:lnSpc>
              <a:defRPr sz="5100"/>
            </a:lvl1pPr>
          </a:lstStyle>
          <a:p>
            <a:r>
              <a:rPr lang="en-US"/>
              <a:t>Click to edit Master title style</a:t>
            </a:r>
          </a:p>
        </p:txBody>
      </p:sp>
    </p:spTree>
    <p:extLst>
      <p:ext uri="{BB962C8B-B14F-4D97-AF65-F5344CB8AC3E}">
        <p14:creationId xmlns:p14="http://schemas.microsoft.com/office/powerpoint/2010/main" val="2126383293"/>
      </p:ext>
    </p:extLst>
  </p:cSld>
  <p:clrMapOvr>
    <a:masterClrMapping/>
  </p:clrMapOvr>
  <p:transition spd="med">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Segue Midnight">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8E34D03-E572-7DCD-6B86-AFFBC221C1F4}"/>
              </a:ext>
            </a:extLst>
          </p:cNvPr>
          <p:cNvSpPr/>
          <p:nvPr userDrawn="1"/>
        </p:nvSpPr>
        <p:spPr bwMode="white">
          <a:xfrm>
            <a:off x="-128588" y="-114300"/>
            <a:ext cx="8178404" cy="4887098"/>
          </a:xfrm>
          <a:prstGeom prst="roundRect">
            <a:avLst>
              <a:gd name="adj" fmla="val 1263"/>
            </a:avLst>
          </a:prstGeom>
          <a:solidFill>
            <a:schemeClr val="tx2"/>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6" name="Subtitle"/>
          <p:cNvSpPr>
            <a:spLocks noGrp="1"/>
          </p:cNvSpPr>
          <p:nvPr>
            <p:ph type="subTitle" idx="1"/>
          </p:nvPr>
        </p:nvSpPr>
        <p:spPr bwMode="black">
          <a:xfrm>
            <a:off x="370642" y="3394223"/>
            <a:ext cx="6623553" cy="6858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p:cNvSpPr>
            <a:spLocks noGrp="1"/>
          </p:cNvSpPr>
          <p:nvPr>
            <p:ph type="title"/>
          </p:nvPr>
        </p:nvSpPr>
        <p:spPr>
          <a:xfrm>
            <a:off x="371474" y="2694876"/>
            <a:ext cx="6622256" cy="542216"/>
          </a:xfrm>
        </p:spPr>
        <p:txBody>
          <a:bodyPr/>
          <a:lstStyle>
            <a:lvl1pPr>
              <a:lnSpc>
                <a:spcPct val="87000"/>
              </a:lnSpc>
              <a:defRPr sz="4050">
                <a:solidFill>
                  <a:schemeClr val="bg1"/>
                </a:solidFill>
              </a:defRPr>
            </a:lvl1pPr>
          </a:lstStyle>
          <a:p>
            <a:r>
              <a:rPr lang="en-US"/>
              <a:t>Click to edit Master title style</a:t>
            </a:r>
          </a:p>
        </p:txBody>
      </p:sp>
    </p:spTree>
    <p:extLst>
      <p:ext uri="{BB962C8B-B14F-4D97-AF65-F5344CB8AC3E}">
        <p14:creationId xmlns:p14="http://schemas.microsoft.com/office/powerpoint/2010/main" val="1422139213"/>
      </p:ext>
    </p:extLst>
  </p:cSld>
  <p:clrMapOvr>
    <a:masterClrMapping/>
  </p:clrMapOvr>
  <p:transition spd="med">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Segue White 2">
    <p:bg>
      <p:bgPr>
        <a:solidFill>
          <a:srgbClr val="FFFF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C332971-485C-1E9C-5587-706CDEB85168}"/>
              </a:ext>
            </a:extLst>
          </p:cNvPr>
          <p:cNvSpPr/>
          <p:nvPr userDrawn="1"/>
        </p:nvSpPr>
        <p:spPr bwMode="white">
          <a:xfrm>
            <a:off x="-128588" y="-114300"/>
            <a:ext cx="8178404" cy="4887098"/>
          </a:xfrm>
          <a:prstGeom prst="roundRect">
            <a:avLst>
              <a:gd name="adj" fmla="val 1263"/>
            </a:avLst>
          </a:prstGeom>
          <a:solidFill>
            <a:srgbClr val="FAFBFC"/>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6" name="Subtitle"/>
          <p:cNvSpPr>
            <a:spLocks noGrp="1"/>
          </p:cNvSpPr>
          <p:nvPr>
            <p:ph type="subTitle" idx="1"/>
          </p:nvPr>
        </p:nvSpPr>
        <p:spPr bwMode="black">
          <a:xfrm>
            <a:off x="370642" y="3394223"/>
            <a:ext cx="6623553" cy="6858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p:cNvSpPr>
            <a:spLocks noGrp="1"/>
          </p:cNvSpPr>
          <p:nvPr>
            <p:ph type="title"/>
          </p:nvPr>
        </p:nvSpPr>
        <p:spPr>
          <a:xfrm>
            <a:off x="371474" y="2694876"/>
            <a:ext cx="6622256" cy="542216"/>
          </a:xfrm>
        </p:spPr>
        <p:txBody>
          <a:bodyPr/>
          <a:lstStyle>
            <a:lvl1pPr>
              <a:lnSpc>
                <a:spcPct val="87000"/>
              </a:lnSpc>
              <a:defRPr sz="4050">
                <a:solidFill>
                  <a:schemeClr val="tx2"/>
                </a:solidFill>
              </a:defRPr>
            </a:lvl1pPr>
          </a:lstStyle>
          <a:p>
            <a:r>
              <a:rPr lang="en-US"/>
              <a:t>Click to edit Master title style</a:t>
            </a:r>
          </a:p>
        </p:txBody>
      </p:sp>
    </p:spTree>
    <p:extLst>
      <p:ext uri="{BB962C8B-B14F-4D97-AF65-F5344CB8AC3E}">
        <p14:creationId xmlns:p14="http://schemas.microsoft.com/office/powerpoint/2010/main" val="4141081824"/>
      </p:ext>
    </p:extLst>
  </p:cSld>
  <p:clrMapOvr>
    <a:masterClrMapping/>
  </p:clrMapOvr>
  <p:transition spd="med">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Segue Nickel 2">
    <p:bg>
      <p:bgPr>
        <a:solidFill>
          <a:srgbClr val="DEE3EC"/>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040ADCB-3C31-9AD0-0A92-13D217D7D00F}"/>
              </a:ext>
            </a:extLst>
          </p:cNvPr>
          <p:cNvSpPr/>
          <p:nvPr userDrawn="1"/>
        </p:nvSpPr>
        <p:spPr bwMode="white">
          <a:xfrm>
            <a:off x="-128588" y="-114300"/>
            <a:ext cx="8178404" cy="4887098"/>
          </a:xfrm>
          <a:prstGeom prst="roundRect">
            <a:avLst>
              <a:gd name="adj" fmla="val 1263"/>
            </a:avLst>
          </a:prstGeom>
          <a:solidFill>
            <a:srgbClr val="D3DAE5"/>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6" name="Subtitle"/>
          <p:cNvSpPr>
            <a:spLocks noGrp="1"/>
          </p:cNvSpPr>
          <p:nvPr>
            <p:ph type="subTitle" idx="1"/>
          </p:nvPr>
        </p:nvSpPr>
        <p:spPr bwMode="black">
          <a:xfrm>
            <a:off x="370642" y="3394223"/>
            <a:ext cx="6623553" cy="6858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p:cNvSpPr>
            <a:spLocks noGrp="1"/>
          </p:cNvSpPr>
          <p:nvPr>
            <p:ph type="title"/>
          </p:nvPr>
        </p:nvSpPr>
        <p:spPr>
          <a:xfrm>
            <a:off x="371474" y="2694876"/>
            <a:ext cx="6622256" cy="542216"/>
          </a:xfrm>
        </p:spPr>
        <p:txBody>
          <a:bodyPr/>
          <a:lstStyle>
            <a:lvl1pPr>
              <a:lnSpc>
                <a:spcPct val="87000"/>
              </a:lnSpc>
              <a:defRPr sz="4050">
                <a:solidFill>
                  <a:schemeClr val="tx2"/>
                </a:solidFill>
              </a:defRPr>
            </a:lvl1pPr>
          </a:lstStyle>
          <a:p>
            <a:r>
              <a:rPr lang="en-US"/>
              <a:t>Click to edit Master title style</a:t>
            </a:r>
          </a:p>
        </p:txBody>
      </p:sp>
    </p:spTree>
    <p:extLst>
      <p:ext uri="{BB962C8B-B14F-4D97-AF65-F5344CB8AC3E}">
        <p14:creationId xmlns:p14="http://schemas.microsoft.com/office/powerpoint/2010/main" val="1415600790"/>
      </p:ext>
    </p:extLst>
  </p:cSld>
  <p:clrMapOvr>
    <a:masterClrMapping/>
  </p:clrMapOvr>
  <p:transition spd="med">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Segue Blue 2">
    <p:bg>
      <p:bgPr>
        <a:solidFill>
          <a:schemeClr val="accent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BAF19AE-748E-2196-6118-72DD7063BA74}"/>
              </a:ext>
            </a:extLst>
          </p:cNvPr>
          <p:cNvSpPr/>
          <p:nvPr userDrawn="1"/>
        </p:nvSpPr>
        <p:spPr bwMode="white">
          <a:xfrm>
            <a:off x="-128588" y="-114300"/>
            <a:ext cx="8178404" cy="4887098"/>
          </a:xfrm>
          <a:prstGeom prst="roundRect">
            <a:avLst>
              <a:gd name="adj" fmla="val 1263"/>
            </a:avLst>
          </a:prstGeom>
          <a:solidFill>
            <a:srgbClr val="214DC9"/>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12" name="Subtitle"/>
          <p:cNvSpPr>
            <a:spLocks noGrp="1"/>
          </p:cNvSpPr>
          <p:nvPr>
            <p:ph type="subTitle" idx="1"/>
          </p:nvPr>
        </p:nvSpPr>
        <p:spPr bwMode="black">
          <a:xfrm>
            <a:off x="370642" y="3394223"/>
            <a:ext cx="6623553" cy="6858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itle 1"/>
          <p:cNvSpPr>
            <a:spLocks noGrp="1"/>
          </p:cNvSpPr>
          <p:nvPr>
            <p:ph type="title"/>
          </p:nvPr>
        </p:nvSpPr>
        <p:spPr>
          <a:xfrm>
            <a:off x="371474" y="2694876"/>
            <a:ext cx="6622256" cy="542216"/>
          </a:xfrm>
        </p:spPr>
        <p:txBody>
          <a:bodyPr/>
          <a:lstStyle>
            <a:lvl1pPr>
              <a:lnSpc>
                <a:spcPct val="87000"/>
              </a:lnSpc>
              <a:defRPr sz="4050">
                <a:solidFill>
                  <a:schemeClr val="bg1"/>
                </a:solidFill>
              </a:defRPr>
            </a:lvl1pPr>
          </a:lstStyle>
          <a:p>
            <a:r>
              <a:rPr lang="en-US"/>
              <a:t>Click to edit Master title style</a:t>
            </a:r>
          </a:p>
        </p:txBody>
      </p:sp>
    </p:spTree>
    <p:extLst>
      <p:ext uri="{BB962C8B-B14F-4D97-AF65-F5344CB8AC3E}">
        <p14:creationId xmlns:p14="http://schemas.microsoft.com/office/powerpoint/2010/main" val="3128839910"/>
      </p:ext>
    </p:extLst>
  </p:cSld>
  <p:clrMapOvr>
    <a:masterClrMapping/>
  </p:clrMapOvr>
  <p:transition spd="med">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Segue Gun Metal 2">
    <p:bg>
      <p:bgPr>
        <a:solidFill>
          <a:srgbClr val="4A5A75"/>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7497E0E-6EC2-92BA-E544-B1182948345D}"/>
              </a:ext>
            </a:extLst>
          </p:cNvPr>
          <p:cNvSpPr/>
          <p:nvPr userDrawn="1"/>
        </p:nvSpPr>
        <p:spPr bwMode="white">
          <a:xfrm>
            <a:off x="-128588" y="-114300"/>
            <a:ext cx="8178404" cy="4887098"/>
          </a:xfrm>
          <a:prstGeom prst="roundRect">
            <a:avLst>
              <a:gd name="adj" fmla="val 1263"/>
            </a:avLst>
          </a:prstGeom>
          <a:solidFill>
            <a:srgbClr val="44536C"/>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6" name="Subtitle"/>
          <p:cNvSpPr>
            <a:spLocks noGrp="1"/>
          </p:cNvSpPr>
          <p:nvPr>
            <p:ph type="subTitle" idx="1"/>
          </p:nvPr>
        </p:nvSpPr>
        <p:spPr bwMode="black">
          <a:xfrm>
            <a:off x="370642" y="3394223"/>
            <a:ext cx="6623553" cy="6858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p:cNvSpPr>
            <a:spLocks noGrp="1"/>
          </p:cNvSpPr>
          <p:nvPr>
            <p:ph type="title"/>
          </p:nvPr>
        </p:nvSpPr>
        <p:spPr>
          <a:xfrm>
            <a:off x="371474" y="2694876"/>
            <a:ext cx="6622256" cy="542216"/>
          </a:xfrm>
        </p:spPr>
        <p:txBody>
          <a:bodyPr/>
          <a:lstStyle>
            <a:lvl1pPr>
              <a:lnSpc>
                <a:spcPct val="87000"/>
              </a:lnSpc>
              <a:defRPr sz="4050">
                <a:solidFill>
                  <a:schemeClr val="bg1"/>
                </a:solidFill>
              </a:defRPr>
            </a:lvl1pPr>
          </a:lstStyle>
          <a:p>
            <a:r>
              <a:rPr lang="en-US"/>
              <a:t>Click to edit Master title style</a:t>
            </a:r>
          </a:p>
        </p:txBody>
      </p:sp>
    </p:spTree>
    <p:extLst>
      <p:ext uri="{BB962C8B-B14F-4D97-AF65-F5344CB8AC3E}">
        <p14:creationId xmlns:p14="http://schemas.microsoft.com/office/powerpoint/2010/main" val="4266384245"/>
      </p:ext>
    </p:extLst>
  </p:cSld>
  <p:clrMapOvr>
    <a:masterClrMapping/>
  </p:clrMapOvr>
  <p:transition spd="med">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Segue Midnight 2">
    <p:bg>
      <p:bgPr>
        <a:solidFill>
          <a:schemeClr val="tx2"/>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D7CFB35-3975-5314-50FD-35E2113E1DF2}"/>
              </a:ext>
            </a:extLst>
          </p:cNvPr>
          <p:cNvSpPr/>
          <p:nvPr userDrawn="1"/>
        </p:nvSpPr>
        <p:spPr bwMode="white">
          <a:xfrm>
            <a:off x="-128588" y="-114300"/>
            <a:ext cx="8178404" cy="4887098"/>
          </a:xfrm>
          <a:prstGeom prst="roundRect">
            <a:avLst>
              <a:gd name="adj" fmla="val 1263"/>
            </a:avLst>
          </a:prstGeom>
          <a:solidFill>
            <a:srgbClr val="092139"/>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6" name="Subtitle"/>
          <p:cNvSpPr>
            <a:spLocks noGrp="1"/>
          </p:cNvSpPr>
          <p:nvPr>
            <p:ph type="subTitle" idx="1"/>
          </p:nvPr>
        </p:nvSpPr>
        <p:spPr bwMode="black">
          <a:xfrm>
            <a:off x="370642" y="3394223"/>
            <a:ext cx="6623553" cy="6858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p:cNvSpPr>
            <a:spLocks noGrp="1"/>
          </p:cNvSpPr>
          <p:nvPr>
            <p:ph type="title"/>
          </p:nvPr>
        </p:nvSpPr>
        <p:spPr>
          <a:xfrm>
            <a:off x="371474" y="2694876"/>
            <a:ext cx="6622256" cy="542216"/>
          </a:xfrm>
        </p:spPr>
        <p:txBody>
          <a:bodyPr/>
          <a:lstStyle>
            <a:lvl1pPr>
              <a:lnSpc>
                <a:spcPct val="87000"/>
              </a:lnSpc>
              <a:defRPr sz="4050">
                <a:solidFill>
                  <a:schemeClr val="bg1"/>
                </a:solidFill>
              </a:defRPr>
            </a:lvl1pPr>
          </a:lstStyle>
          <a:p>
            <a:r>
              <a:rPr lang="en-US"/>
              <a:t>Click to edit Master title style</a:t>
            </a:r>
          </a:p>
        </p:txBody>
      </p:sp>
    </p:spTree>
    <p:extLst>
      <p:ext uri="{BB962C8B-B14F-4D97-AF65-F5344CB8AC3E}">
        <p14:creationId xmlns:p14="http://schemas.microsoft.com/office/powerpoint/2010/main" val="2432585919"/>
      </p:ext>
    </p:extLst>
  </p:cSld>
  <p:clrMapOvr>
    <a:masterClrMapping/>
  </p:clrMapOvr>
  <p:transition spd="med">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Quote White">
    <p:bg>
      <p:bgPr>
        <a:gradFill rotWithShape="0">
          <a:gsLst>
            <a:gs pos="0">
              <a:srgbClr val="F7F8FA"/>
            </a:gs>
            <a:gs pos="3999">
              <a:srgbClr val="F7F8FA"/>
            </a:gs>
            <a:gs pos="35001">
              <a:srgbClr val="EEF1F5"/>
            </a:gs>
            <a:gs pos="100000">
              <a:srgbClr val="DEE3EC"/>
            </a:gs>
          </a:gsLst>
          <a:lin ang="2700000" scaled="1"/>
        </a:gradFill>
        <a:effectLst/>
      </p:bgPr>
    </p:bg>
    <p:spTree>
      <p:nvGrpSpPr>
        <p:cNvPr id="1" name=""/>
        <p:cNvGrpSpPr/>
        <p:nvPr/>
      </p:nvGrpSpPr>
      <p:grpSpPr>
        <a:xfrm>
          <a:off x="0" y="0"/>
          <a:ext cx="0" cy="0"/>
          <a:chOff x="0" y="0"/>
          <a:chExt cx="0" cy="0"/>
        </a:xfrm>
      </p:grpSpPr>
      <p:sp>
        <p:nvSpPr>
          <p:cNvPr id="7" name="Text Placeholder 47"/>
          <p:cNvSpPr>
            <a:spLocks noGrp="1"/>
          </p:cNvSpPr>
          <p:nvPr>
            <p:ph type="body" sz="quarter" idx="11"/>
          </p:nvPr>
        </p:nvSpPr>
        <p:spPr bwMode="black">
          <a:xfrm>
            <a:off x="3040856" y="4590030"/>
            <a:ext cx="5726430" cy="213564"/>
          </a:xfrm>
          <a:prstGeom prst="rect">
            <a:avLst/>
          </a:prstGeom>
        </p:spPr>
        <p:txBody>
          <a:bodyPr anchor="ctr"/>
          <a:lstStyle>
            <a:lvl1pPr marL="0" indent="0" algn="l">
              <a:lnSpc>
                <a:spcPct val="96000"/>
              </a:lnSpc>
              <a:buNone/>
              <a:defRPr sz="1200">
                <a:solidFill>
                  <a:schemeClr val="accent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a:t>Click to edit Master text styles</a:t>
            </a:r>
          </a:p>
        </p:txBody>
      </p:sp>
      <p:sp>
        <p:nvSpPr>
          <p:cNvPr id="8" name="Text Placeholder 43"/>
          <p:cNvSpPr>
            <a:spLocks noGrp="1"/>
          </p:cNvSpPr>
          <p:nvPr>
            <p:ph type="body" sz="quarter" idx="10"/>
          </p:nvPr>
        </p:nvSpPr>
        <p:spPr bwMode="black">
          <a:xfrm>
            <a:off x="371476" y="4595771"/>
            <a:ext cx="2400300" cy="202082"/>
          </a:xfrm>
          <a:prstGeom prst="rect">
            <a:avLst/>
          </a:prstGeom>
        </p:spPr>
        <p:txBody>
          <a:bodyPr anchor="ctr"/>
          <a:lstStyle>
            <a:lvl1pPr marL="0" indent="0" algn="l">
              <a:lnSpc>
                <a:spcPct val="90000"/>
              </a:lnSpc>
              <a:spcBef>
                <a:spcPts val="675"/>
              </a:spcBef>
              <a:spcAft>
                <a:spcPts val="675"/>
              </a:spcAft>
              <a:buNone/>
              <a:defRPr sz="1200" b="0">
                <a:solidFill>
                  <a:schemeClr val="accent1"/>
                </a:solidFill>
                <a:latin typeface="+mn-lt"/>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a:t>Click to edit Master text styles</a:t>
            </a:r>
          </a:p>
        </p:txBody>
      </p:sp>
      <p:sp>
        <p:nvSpPr>
          <p:cNvPr id="9" name="Text Placeholder 49"/>
          <p:cNvSpPr>
            <a:spLocks noGrp="1"/>
          </p:cNvSpPr>
          <p:nvPr>
            <p:ph type="body" sz="quarter" idx="12"/>
          </p:nvPr>
        </p:nvSpPr>
        <p:spPr bwMode="black">
          <a:xfrm>
            <a:off x="371475" y="1565596"/>
            <a:ext cx="8401051" cy="1728192"/>
          </a:xfrm>
          <a:prstGeom prst="rect">
            <a:avLst/>
          </a:prstGeom>
        </p:spPr>
        <p:txBody>
          <a:bodyPr anchor="ctr"/>
          <a:lstStyle>
            <a:lvl1pPr marL="0" indent="0" algn="ctr">
              <a:lnSpc>
                <a:spcPct val="90000"/>
              </a:lnSpc>
              <a:spcBef>
                <a:spcPts val="675"/>
              </a:spcBef>
              <a:spcAft>
                <a:spcPts val="675"/>
              </a:spcAft>
              <a:buFont typeface="Microsoft Sans Serif" panose="020B0604020202020204" pitchFamily="34" charset="0"/>
              <a:buChar char="​"/>
              <a:defRPr sz="5400">
                <a:solidFill>
                  <a:schemeClr val="tx2"/>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a:t>Click to edit Master text styles</a:t>
            </a:r>
          </a:p>
        </p:txBody>
      </p:sp>
    </p:spTree>
    <p:extLst>
      <p:ext uri="{BB962C8B-B14F-4D97-AF65-F5344CB8AC3E}">
        <p14:creationId xmlns:p14="http://schemas.microsoft.com/office/powerpoint/2010/main" val="164181519"/>
      </p:ext>
    </p:extLst>
  </p:cSld>
  <p:clrMapOvr>
    <a:masterClrMapping/>
  </p:clrMapOvr>
  <p:transition spd="med">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Quote Nickel">
    <p:bg>
      <p:bgPr>
        <a:gradFill rotWithShape="0">
          <a:gsLst>
            <a:gs pos="0">
              <a:srgbClr val="DEE3EC"/>
            </a:gs>
            <a:gs pos="3999">
              <a:srgbClr val="DEE3EC"/>
            </a:gs>
            <a:gs pos="39999">
              <a:srgbClr val="CDD6E2"/>
            </a:gs>
            <a:gs pos="100000">
              <a:srgbClr val="ACBACF"/>
            </a:gs>
          </a:gsLst>
          <a:lin ang="2700000" scaled="1"/>
        </a:gradFill>
        <a:effectLst/>
      </p:bgPr>
    </p:bg>
    <p:spTree>
      <p:nvGrpSpPr>
        <p:cNvPr id="1" name=""/>
        <p:cNvGrpSpPr/>
        <p:nvPr/>
      </p:nvGrpSpPr>
      <p:grpSpPr>
        <a:xfrm>
          <a:off x="0" y="0"/>
          <a:ext cx="0" cy="0"/>
          <a:chOff x="0" y="0"/>
          <a:chExt cx="0" cy="0"/>
        </a:xfrm>
      </p:grpSpPr>
      <p:sp>
        <p:nvSpPr>
          <p:cNvPr id="7" name="Text Placeholder 47"/>
          <p:cNvSpPr>
            <a:spLocks noGrp="1"/>
          </p:cNvSpPr>
          <p:nvPr>
            <p:ph type="body" sz="quarter" idx="11"/>
          </p:nvPr>
        </p:nvSpPr>
        <p:spPr bwMode="black">
          <a:xfrm>
            <a:off x="3040856" y="4590030"/>
            <a:ext cx="5726430" cy="213564"/>
          </a:xfrm>
          <a:prstGeom prst="rect">
            <a:avLst/>
          </a:prstGeom>
        </p:spPr>
        <p:txBody>
          <a:bodyPr anchor="ctr"/>
          <a:lstStyle>
            <a:lvl1pPr marL="0" indent="0" algn="l">
              <a:lnSpc>
                <a:spcPct val="96000"/>
              </a:lnSpc>
              <a:buNone/>
              <a:defRPr sz="1200">
                <a:solidFill>
                  <a:schemeClr val="accent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a:t>Click to edit Master text styles</a:t>
            </a:r>
          </a:p>
        </p:txBody>
      </p:sp>
      <p:sp>
        <p:nvSpPr>
          <p:cNvPr id="8" name="Text Placeholder 43"/>
          <p:cNvSpPr>
            <a:spLocks noGrp="1"/>
          </p:cNvSpPr>
          <p:nvPr>
            <p:ph type="body" sz="quarter" idx="10"/>
          </p:nvPr>
        </p:nvSpPr>
        <p:spPr bwMode="black">
          <a:xfrm>
            <a:off x="371476" y="4595771"/>
            <a:ext cx="2400300" cy="202082"/>
          </a:xfrm>
          <a:prstGeom prst="rect">
            <a:avLst/>
          </a:prstGeom>
        </p:spPr>
        <p:txBody>
          <a:bodyPr anchor="ctr"/>
          <a:lstStyle>
            <a:lvl1pPr marL="0" indent="0" algn="l">
              <a:lnSpc>
                <a:spcPct val="90000"/>
              </a:lnSpc>
              <a:spcBef>
                <a:spcPts val="675"/>
              </a:spcBef>
              <a:spcAft>
                <a:spcPts val="675"/>
              </a:spcAft>
              <a:buNone/>
              <a:defRPr sz="1200" b="0">
                <a:solidFill>
                  <a:schemeClr val="accent1"/>
                </a:solidFill>
                <a:latin typeface="+mn-lt"/>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a:t>Click to edit Master text styles</a:t>
            </a:r>
          </a:p>
        </p:txBody>
      </p:sp>
      <p:sp>
        <p:nvSpPr>
          <p:cNvPr id="9" name="Text Placeholder 49"/>
          <p:cNvSpPr>
            <a:spLocks noGrp="1"/>
          </p:cNvSpPr>
          <p:nvPr>
            <p:ph type="body" sz="quarter" idx="12"/>
          </p:nvPr>
        </p:nvSpPr>
        <p:spPr bwMode="black">
          <a:xfrm>
            <a:off x="371475" y="1565596"/>
            <a:ext cx="8401051" cy="1728192"/>
          </a:xfrm>
          <a:prstGeom prst="rect">
            <a:avLst/>
          </a:prstGeom>
        </p:spPr>
        <p:txBody>
          <a:bodyPr anchor="ctr"/>
          <a:lstStyle>
            <a:lvl1pPr marL="0" indent="0" algn="ctr">
              <a:lnSpc>
                <a:spcPct val="90000"/>
              </a:lnSpc>
              <a:spcBef>
                <a:spcPts val="675"/>
              </a:spcBef>
              <a:spcAft>
                <a:spcPts val="675"/>
              </a:spcAft>
              <a:buFont typeface="Microsoft Sans Serif" panose="020B0604020202020204" pitchFamily="34" charset="0"/>
              <a:buChar char="​"/>
              <a:defRPr sz="5400">
                <a:solidFill>
                  <a:schemeClr val="tx2"/>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a:t>Click to edit Master text styles</a:t>
            </a:r>
          </a:p>
        </p:txBody>
      </p:sp>
    </p:spTree>
    <p:extLst>
      <p:ext uri="{BB962C8B-B14F-4D97-AF65-F5344CB8AC3E}">
        <p14:creationId xmlns:p14="http://schemas.microsoft.com/office/powerpoint/2010/main" val="1092163767"/>
      </p:ext>
    </p:extLst>
  </p:cSld>
  <p:clrMapOvr>
    <a:masterClrMapping/>
  </p:clrMapOvr>
  <p:transition spd="med">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Quote Blue">
    <p:bg>
      <p:bgPr>
        <a:gradFill rotWithShape="0">
          <a:gsLst>
            <a:gs pos="0">
              <a:srgbClr val="355FE0"/>
            </a:gs>
            <a:gs pos="3999">
              <a:srgbClr val="355FE0"/>
            </a:gs>
            <a:gs pos="35001">
              <a:srgbClr val="2853DC"/>
            </a:gs>
            <a:gs pos="100000">
              <a:srgbClr val="0033B4"/>
            </a:gs>
          </a:gsLst>
          <a:lin ang="2700000" scaled="1"/>
        </a:gradFill>
        <a:effectLst/>
      </p:bgPr>
    </p:bg>
    <p:spTree>
      <p:nvGrpSpPr>
        <p:cNvPr id="1" name=""/>
        <p:cNvGrpSpPr/>
        <p:nvPr/>
      </p:nvGrpSpPr>
      <p:grpSpPr>
        <a:xfrm>
          <a:off x="0" y="0"/>
          <a:ext cx="0" cy="0"/>
          <a:chOff x="0" y="0"/>
          <a:chExt cx="0" cy="0"/>
        </a:xfrm>
      </p:grpSpPr>
      <p:sp>
        <p:nvSpPr>
          <p:cNvPr id="11" name="Text Placeholder 47"/>
          <p:cNvSpPr>
            <a:spLocks noGrp="1"/>
          </p:cNvSpPr>
          <p:nvPr>
            <p:ph type="body" sz="quarter" idx="11"/>
          </p:nvPr>
        </p:nvSpPr>
        <p:spPr bwMode="black">
          <a:xfrm>
            <a:off x="3040856" y="4590091"/>
            <a:ext cx="5726430" cy="213564"/>
          </a:xfrm>
          <a:prstGeom prst="rect">
            <a:avLst/>
          </a:prstGeom>
        </p:spPr>
        <p:txBody>
          <a:bodyPr anchor="ctr"/>
          <a:lstStyle>
            <a:lvl1pPr marL="0" indent="0" algn="l">
              <a:lnSpc>
                <a:spcPct val="96000"/>
              </a:lnSpc>
              <a:buNone/>
              <a:defRPr sz="1200">
                <a:solidFill>
                  <a:schemeClr val="bg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a:t>Click to edit Master text styles</a:t>
            </a:r>
          </a:p>
        </p:txBody>
      </p:sp>
      <p:sp>
        <p:nvSpPr>
          <p:cNvPr id="9" name="Text Placeholder 43"/>
          <p:cNvSpPr>
            <a:spLocks noGrp="1"/>
          </p:cNvSpPr>
          <p:nvPr>
            <p:ph type="body" sz="quarter" idx="10"/>
          </p:nvPr>
        </p:nvSpPr>
        <p:spPr bwMode="black">
          <a:xfrm>
            <a:off x="376714" y="4590030"/>
            <a:ext cx="2400300" cy="202082"/>
          </a:xfrm>
          <a:prstGeom prst="rect">
            <a:avLst/>
          </a:prstGeom>
        </p:spPr>
        <p:txBody>
          <a:bodyPr anchor="ctr"/>
          <a:lstStyle>
            <a:lvl1pPr marL="0" indent="0" algn="l">
              <a:lnSpc>
                <a:spcPct val="90000"/>
              </a:lnSpc>
              <a:spcBef>
                <a:spcPts val="675"/>
              </a:spcBef>
              <a:spcAft>
                <a:spcPts val="675"/>
              </a:spcAft>
              <a:buNone/>
              <a:defRPr sz="1200" b="0">
                <a:solidFill>
                  <a:schemeClr val="bg1"/>
                </a:solidFill>
                <a:latin typeface="+mn-lt"/>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a:t>Click to edit Master text styles</a:t>
            </a:r>
          </a:p>
        </p:txBody>
      </p:sp>
      <p:sp>
        <p:nvSpPr>
          <p:cNvPr id="12" name="Text Placeholder 49"/>
          <p:cNvSpPr>
            <a:spLocks noGrp="1"/>
          </p:cNvSpPr>
          <p:nvPr>
            <p:ph type="body" sz="quarter" idx="12"/>
          </p:nvPr>
        </p:nvSpPr>
        <p:spPr bwMode="black">
          <a:xfrm>
            <a:off x="371475" y="1565596"/>
            <a:ext cx="8401051" cy="1728192"/>
          </a:xfrm>
          <a:prstGeom prst="rect">
            <a:avLst/>
          </a:prstGeom>
        </p:spPr>
        <p:txBody>
          <a:bodyPr anchor="ctr"/>
          <a:lstStyle>
            <a:lvl1pPr marL="0" indent="0" algn="ctr">
              <a:lnSpc>
                <a:spcPct val="90000"/>
              </a:lnSpc>
              <a:spcBef>
                <a:spcPts val="675"/>
              </a:spcBef>
              <a:spcAft>
                <a:spcPts val="675"/>
              </a:spcAft>
              <a:buFont typeface="Microsoft Sans Serif" panose="020B0604020202020204" pitchFamily="34" charset="0"/>
              <a:buChar char="​"/>
              <a:defRPr sz="5400">
                <a:solidFill>
                  <a:schemeClr val="bg1"/>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a:t>Click to edit Master text styles</a:t>
            </a:r>
          </a:p>
        </p:txBody>
      </p:sp>
    </p:spTree>
    <p:extLst>
      <p:ext uri="{BB962C8B-B14F-4D97-AF65-F5344CB8AC3E}">
        <p14:creationId xmlns:p14="http://schemas.microsoft.com/office/powerpoint/2010/main" val="1959384231"/>
      </p:ext>
    </p:extLst>
  </p:cSld>
  <p:clrMapOvr>
    <a:masterClrMapping/>
  </p:clrMapOvr>
  <p:transition spd="med">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Quote Gunmetal">
    <p:bg>
      <p:bgPr>
        <a:gradFill rotWithShape="0">
          <a:gsLst>
            <a:gs pos="0">
              <a:srgbClr val="586B8A"/>
            </a:gs>
            <a:gs pos="3999">
              <a:srgbClr val="586B8A"/>
            </a:gs>
            <a:gs pos="35001">
              <a:srgbClr val="4A5A75"/>
            </a:gs>
            <a:gs pos="100000">
              <a:srgbClr val="2F394B"/>
            </a:gs>
          </a:gsLst>
          <a:lin ang="2700000" scaled="1"/>
        </a:gradFill>
        <a:effectLst/>
      </p:bgPr>
    </p:bg>
    <p:spTree>
      <p:nvGrpSpPr>
        <p:cNvPr id="1" name=""/>
        <p:cNvGrpSpPr/>
        <p:nvPr/>
      </p:nvGrpSpPr>
      <p:grpSpPr>
        <a:xfrm>
          <a:off x="0" y="0"/>
          <a:ext cx="0" cy="0"/>
          <a:chOff x="0" y="0"/>
          <a:chExt cx="0" cy="0"/>
        </a:xfrm>
      </p:grpSpPr>
      <p:sp>
        <p:nvSpPr>
          <p:cNvPr id="5" name="Text Placeholder 47"/>
          <p:cNvSpPr>
            <a:spLocks noGrp="1"/>
          </p:cNvSpPr>
          <p:nvPr>
            <p:ph type="body" sz="quarter" idx="11"/>
          </p:nvPr>
        </p:nvSpPr>
        <p:spPr bwMode="black">
          <a:xfrm>
            <a:off x="3040856" y="4595771"/>
            <a:ext cx="5726430" cy="213564"/>
          </a:xfrm>
          <a:prstGeom prst="rect">
            <a:avLst/>
          </a:prstGeom>
        </p:spPr>
        <p:txBody>
          <a:bodyPr anchor="ctr"/>
          <a:lstStyle>
            <a:lvl1pPr marL="0" indent="0" algn="l">
              <a:lnSpc>
                <a:spcPct val="96000"/>
              </a:lnSpc>
              <a:buNone/>
              <a:defRPr sz="1200">
                <a:solidFill>
                  <a:schemeClr val="accent2">
                    <a:lumMod val="60000"/>
                    <a:lumOff val="40000"/>
                  </a:schemeClr>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a:t>Click to edit Master text styles</a:t>
            </a:r>
          </a:p>
        </p:txBody>
      </p:sp>
      <p:sp>
        <p:nvSpPr>
          <p:cNvPr id="8" name="Text Placeholder 43"/>
          <p:cNvSpPr>
            <a:spLocks noGrp="1"/>
          </p:cNvSpPr>
          <p:nvPr>
            <p:ph type="body" sz="quarter" idx="10"/>
          </p:nvPr>
        </p:nvSpPr>
        <p:spPr bwMode="black">
          <a:xfrm>
            <a:off x="378620" y="4590030"/>
            <a:ext cx="2400300" cy="202082"/>
          </a:xfrm>
          <a:prstGeom prst="rect">
            <a:avLst/>
          </a:prstGeom>
        </p:spPr>
        <p:txBody>
          <a:bodyPr anchor="ctr"/>
          <a:lstStyle>
            <a:lvl1pPr marL="0" indent="0" algn="l">
              <a:lnSpc>
                <a:spcPct val="90000"/>
              </a:lnSpc>
              <a:spcBef>
                <a:spcPts val="675"/>
              </a:spcBef>
              <a:spcAft>
                <a:spcPts val="675"/>
              </a:spcAft>
              <a:buNone/>
              <a:defRPr sz="1200" b="0">
                <a:solidFill>
                  <a:schemeClr val="accent2">
                    <a:lumMod val="60000"/>
                    <a:lumOff val="40000"/>
                  </a:schemeClr>
                </a:solidFill>
                <a:latin typeface="+mn-lt"/>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a:t>Click to edit Master text styles</a:t>
            </a:r>
          </a:p>
        </p:txBody>
      </p:sp>
      <p:sp>
        <p:nvSpPr>
          <p:cNvPr id="9" name="Text Placeholder 49"/>
          <p:cNvSpPr>
            <a:spLocks noGrp="1"/>
          </p:cNvSpPr>
          <p:nvPr>
            <p:ph type="body" sz="quarter" idx="12"/>
          </p:nvPr>
        </p:nvSpPr>
        <p:spPr bwMode="black">
          <a:xfrm>
            <a:off x="371475" y="1565596"/>
            <a:ext cx="8401051" cy="1728192"/>
          </a:xfrm>
          <a:prstGeom prst="rect">
            <a:avLst/>
          </a:prstGeom>
        </p:spPr>
        <p:txBody>
          <a:bodyPr anchor="ctr"/>
          <a:lstStyle>
            <a:lvl1pPr marL="0" indent="0" algn="ctr">
              <a:lnSpc>
                <a:spcPct val="90000"/>
              </a:lnSpc>
              <a:spcBef>
                <a:spcPts val="675"/>
              </a:spcBef>
              <a:spcAft>
                <a:spcPts val="675"/>
              </a:spcAft>
              <a:buFont typeface="Microsoft Sans Serif" panose="020B0604020202020204" pitchFamily="34" charset="0"/>
              <a:buChar char="​"/>
              <a:defRPr sz="5400">
                <a:solidFill>
                  <a:schemeClr val="bg1"/>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a:t>Click to edit Master text styles</a:t>
            </a:r>
          </a:p>
        </p:txBody>
      </p:sp>
    </p:spTree>
    <p:extLst>
      <p:ext uri="{BB962C8B-B14F-4D97-AF65-F5344CB8AC3E}">
        <p14:creationId xmlns:p14="http://schemas.microsoft.com/office/powerpoint/2010/main" val="330654901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Chapter">
    <p:spTree>
      <p:nvGrpSpPr>
        <p:cNvPr id="1" name=""/>
        <p:cNvGrpSpPr/>
        <p:nvPr/>
      </p:nvGrpSpPr>
      <p:grpSpPr>
        <a:xfrm>
          <a:off x="0" y="0"/>
          <a:ext cx="0" cy="0"/>
          <a:chOff x="0" y="0"/>
          <a:chExt cx="0" cy="0"/>
        </a:xfrm>
      </p:grpSpPr>
      <p:sp>
        <p:nvSpPr>
          <p:cNvPr id="3" name="Title 1"/>
          <p:cNvSpPr>
            <a:spLocks noGrp="1"/>
          </p:cNvSpPr>
          <p:nvPr>
            <p:ph type="ctrTitle"/>
          </p:nvPr>
        </p:nvSpPr>
        <p:spPr>
          <a:xfrm>
            <a:off x="685800" y="1812131"/>
            <a:ext cx="7772400" cy="1102519"/>
          </a:xfrm>
        </p:spPr>
        <p:txBody>
          <a:bodyPr>
            <a:normAutofit/>
          </a:bodyPr>
          <a:lstStyle>
            <a:lvl1pPr algn="ctr">
              <a:defRPr sz="4000" i="0" baseline="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2861577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Gun Metal">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1CC18223-0AF6-342C-896B-3740802A0144}"/>
              </a:ext>
            </a:extLst>
          </p:cNvPr>
          <p:cNvGrpSpPr>
            <a:grpSpLocks/>
          </p:cNvGrpSpPr>
          <p:nvPr userDrawn="1"/>
        </p:nvGrpSpPr>
        <p:grpSpPr bwMode="auto">
          <a:xfrm>
            <a:off x="0" y="0"/>
            <a:ext cx="7342188" cy="4625975"/>
            <a:chOff x="-1" y="-3"/>
            <a:chExt cx="9789436" cy="6167628"/>
          </a:xfrm>
        </p:grpSpPr>
        <p:sp>
          <p:nvSpPr>
            <p:cNvPr id="3" name="Rectangle: Single Corner Rounded 55">
              <a:extLst>
                <a:ext uri="{FF2B5EF4-FFF2-40B4-BE49-F238E27FC236}">
                  <a16:creationId xmlns:a16="http://schemas.microsoft.com/office/drawing/2014/main" id="{0933AC26-D2BC-BAD7-5678-C4995FC11A66}"/>
                </a:ext>
              </a:extLst>
            </p:cNvPr>
            <p:cNvSpPr/>
            <p:nvPr userDrawn="1"/>
          </p:nvSpPr>
          <p:spPr bwMode="gray">
            <a:xfrm flipV="1">
              <a:off x="-1" y="-3"/>
              <a:ext cx="9780969" cy="6167628"/>
            </a:xfrm>
            <a:prstGeom prst="round1Rect">
              <a:avLst>
                <a:gd name="adj" fmla="val 1969"/>
              </a:avLst>
            </a:prstGeom>
            <a:solidFill>
              <a:schemeClr val="accent6"/>
            </a:soli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sp>
          <p:nvSpPr>
            <p:cNvPr id="4" name="Rectangle: Single Corner Rounded 49">
              <a:extLst>
                <a:ext uri="{FF2B5EF4-FFF2-40B4-BE49-F238E27FC236}">
                  <a16:creationId xmlns:a16="http://schemas.microsoft.com/office/drawing/2014/main" id="{03003C0D-5922-5C2B-85C4-01F88E73834F}"/>
                </a:ext>
              </a:extLst>
            </p:cNvPr>
            <p:cNvSpPr/>
            <p:nvPr userDrawn="1"/>
          </p:nvSpPr>
          <p:spPr bwMode="gray">
            <a:xfrm flipV="1">
              <a:off x="9537470" y="2"/>
              <a:ext cx="251965" cy="6167623"/>
            </a:xfrm>
            <a:prstGeom prst="round1Rect">
              <a:avLst>
                <a:gd name="adj" fmla="val 50000"/>
              </a:avLst>
            </a:prstGeom>
            <a:gradFill flip="none" rotWithShape="1">
              <a:gsLst>
                <a:gs pos="100000">
                  <a:schemeClr val="accent6">
                    <a:lumMod val="50000"/>
                    <a:alpha val="65000"/>
                  </a:schemeClr>
                </a:gs>
                <a:gs pos="0">
                  <a:schemeClr val="accent6">
                    <a:alpha val="0"/>
                  </a:schemeClr>
                </a:gs>
                <a:gs pos="64000">
                  <a:schemeClr val="accent6">
                    <a:lumMod val="50000"/>
                    <a:alpha val="35000"/>
                  </a:schemeClr>
                </a:gs>
              </a:gsLst>
              <a:lin ang="0" scaled="1"/>
              <a:tileRect/>
            </a:gra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sp>
          <p:nvSpPr>
            <p:cNvPr id="5" name="Rectangle: Single Corner Rounded 61">
              <a:extLst>
                <a:ext uri="{FF2B5EF4-FFF2-40B4-BE49-F238E27FC236}">
                  <a16:creationId xmlns:a16="http://schemas.microsoft.com/office/drawing/2014/main" id="{5167D565-0DC1-C4B7-EF02-7FD389ABD2A1}"/>
                </a:ext>
              </a:extLst>
            </p:cNvPr>
            <p:cNvSpPr/>
            <p:nvPr/>
          </p:nvSpPr>
          <p:spPr bwMode="gray">
            <a:xfrm flipV="1">
              <a:off x="-1" y="-3"/>
              <a:ext cx="8506755" cy="5477633"/>
            </a:xfrm>
            <a:prstGeom prst="round1Rect">
              <a:avLst>
                <a:gd name="adj" fmla="val 2348"/>
              </a:avLst>
            </a:prstGeom>
            <a:solidFill>
              <a:schemeClr val="accent5"/>
            </a:soli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sp>
          <p:nvSpPr>
            <p:cNvPr id="6" name="first shadow">
              <a:extLst>
                <a:ext uri="{FF2B5EF4-FFF2-40B4-BE49-F238E27FC236}">
                  <a16:creationId xmlns:a16="http://schemas.microsoft.com/office/drawing/2014/main" id="{7BEA2F15-F884-9B4F-4A39-921FE1F9B64D}"/>
                </a:ext>
              </a:extLst>
            </p:cNvPr>
            <p:cNvSpPr/>
            <p:nvPr userDrawn="1"/>
          </p:nvSpPr>
          <p:spPr bwMode="gray">
            <a:xfrm flipV="1">
              <a:off x="7771339" y="0"/>
              <a:ext cx="735836" cy="5477240"/>
            </a:xfrm>
            <a:prstGeom prst="round1Rect">
              <a:avLst>
                <a:gd name="adj" fmla="val 17346"/>
              </a:avLst>
            </a:prstGeom>
            <a:gradFill flip="none" rotWithShape="0">
              <a:gsLst>
                <a:gs pos="100000">
                  <a:schemeClr val="accent5">
                    <a:lumMod val="50000"/>
                  </a:schemeClr>
                </a:gs>
                <a:gs pos="0">
                  <a:schemeClr val="accent5">
                    <a:alpha val="0"/>
                  </a:schemeClr>
                </a:gs>
                <a:gs pos="54000">
                  <a:schemeClr val="accent5">
                    <a:lumMod val="50000"/>
                    <a:alpha val="20000"/>
                  </a:schemeClr>
                </a:gs>
              </a:gsLst>
              <a:lin ang="0" scaled="1"/>
              <a:tileRect/>
            </a:gra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grpSp>
      <p:sp>
        <p:nvSpPr>
          <p:cNvPr id="7" name="Freeform 5">
            <a:extLst>
              <a:ext uri="{FF2B5EF4-FFF2-40B4-BE49-F238E27FC236}">
                <a16:creationId xmlns:a16="http://schemas.microsoft.com/office/drawing/2014/main" id="{F1D0F29D-E61E-2604-D642-A10EDC1A3DD1}"/>
              </a:ext>
            </a:extLst>
          </p:cNvPr>
          <p:cNvSpPr>
            <a:spLocks noChangeAspect="1" noEditPoints="1"/>
          </p:cNvSpPr>
          <p:nvPr userDrawn="1"/>
        </p:nvSpPr>
        <p:spPr bwMode="black">
          <a:xfrm>
            <a:off x="7705725" y="26193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38" name="Text Placeholder 7"/>
          <p:cNvSpPr>
            <a:spLocks noGrp="1"/>
          </p:cNvSpPr>
          <p:nvPr>
            <p:ph type="body" sz="quarter" idx="10"/>
          </p:nvPr>
        </p:nvSpPr>
        <p:spPr bwMode="gray">
          <a:xfrm>
            <a:off x="371475" y="3146314"/>
            <a:ext cx="5291276" cy="721448"/>
          </a:xfrm>
          <a:prstGeom prst="rect">
            <a:avLst/>
          </a:prstGeom>
        </p:spPr>
        <p:txBody>
          <a:bodyPr/>
          <a:lstStyle>
            <a:lvl1pPr marL="0" indent="0">
              <a:spcBef>
                <a:spcPts val="0"/>
              </a:spcBef>
              <a:spcAft>
                <a:spcPts val="450"/>
              </a:spcAft>
              <a:buFont typeface="Microsoft Sans Serif" panose="020B0604020202020204" pitchFamily="34" charset="0"/>
              <a:buChar char="​"/>
              <a:defRPr sz="1575" b="1" spc="23" baseline="0">
                <a:solidFill>
                  <a:schemeClr val="bg1"/>
                </a:solidFill>
              </a:defRPr>
            </a:lvl1pPr>
            <a:lvl2pPr marL="0" indent="0">
              <a:lnSpc>
                <a:spcPct val="96000"/>
              </a:lnSpc>
              <a:spcBef>
                <a:spcPts val="0"/>
              </a:spcBef>
              <a:buFont typeface="Microsoft Sans Serif" panose="020B0604020202020204" pitchFamily="34" charset="0"/>
              <a:buNone/>
              <a:defRPr sz="135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28" name="Text Placeholder 7"/>
          <p:cNvSpPr>
            <a:spLocks noGrp="1"/>
          </p:cNvSpPr>
          <p:nvPr>
            <p:ph type="body" sz="quarter" idx="11"/>
          </p:nvPr>
        </p:nvSpPr>
        <p:spPr bwMode="gray">
          <a:xfrm>
            <a:off x="2529188" y="299996"/>
            <a:ext cx="1428042" cy="170079"/>
          </a:xfrm>
          <a:prstGeom prst="rect">
            <a:avLst/>
          </a:prstGeom>
        </p:spPr>
        <p:txBody>
          <a:bodyPr wrap="none"/>
          <a:lstStyle>
            <a:lvl1pPr marL="0" indent="0" algn="l">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a:t>Click to edit Master text styles</a:t>
            </a:r>
          </a:p>
        </p:txBody>
      </p:sp>
      <p:sp>
        <p:nvSpPr>
          <p:cNvPr id="29" name="Text Placeholder 5"/>
          <p:cNvSpPr>
            <a:spLocks noGrp="1"/>
          </p:cNvSpPr>
          <p:nvPr>
            <p:ph type="body" sz="quarter" idx="13"/>
          </p:nvPr>
        </p:nvSpPr>
        <p:spPr bwMode="gray">
          <a:xfrm>
            <a:off x="371475" y="297094"/>
            <a:ext cx="1411658" cy="196632"/>
          </a:xfrm>
          <a:prstGeom prst="rect">
            <a:avLst/>
          </a:prstGeom>
        </p:spPr>
        <p:txBody>
          <a:bodyPr wrap="none"/>
          <a:lstStyle>
            <a:lvl1pPr marL="0" indent="0">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30" name="Text Placeholder 48"/>
          <p:cNvSpPr>
            <a:spLocks noGrp="1"/>
          </p:cNvSpPr>
          <p:nvPr>
            <p:ph type="body" sz="quarter" idx="14"/>
          </p:nvPr>
        </p:nvSpPr>
        <p:spPr bwMode="gray">
          <a:xfrm>
            <a:off x="4675119" y="285673"/>
            <a:ext cx="1416553" cy="198953"/>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3" name="Title 2"/>
          <p:cNvSpPr>
            <a:spLocks noGrp="1"/>
          </p:cNvSpPr>
          <p:nvPr>
            <p:ph type="title"/>
          </p:nvPr>
        </p:nvSpPr>
        <p:spPr bwMode="gray">
          <a:xfrm>
            <a:off x="323728" y="1645539"/>
            <a:ext cx="5561948" cy="1412695"/>
          </a:xfrm>
        </p:spPr>
        <p:txBody>
          <a:bodyPr/>
          <a:lstStyle>
            <a:lvl1pPr>
              <a:lnSpc>
                <a:spcPct val="87000"/>
              </a:lnSpc>
              <a:defRPr sz="5100">
                <a:solidFill>
                  <a:schemeClr val="bg1"/>
                </a:solidFill>
              </a:defRPr>
            </a:lvl1pPr>
          </a:lstStyle>
          <a:p>
            <a:r>
              <a:rPr lang="en-US"/>
              <a:t>Click to edit Master title style</a:t>
            </a:r>
          </a:p>
        </p:txBody>
      </p:sp>
    </p:spTree>
    <p:extLst>
      <p:ext uri="{BB962C8B-B14F-4D97-AF65-F5344CB8AC3E}">
        <p14:creationId xmlns:p14="http://schemas.microsoft.com/office/powerpoint/2010/main" val="291191051"/>
      </p:ext>
    </p:extLst>
  </p:cSld>
  <p:clrMapOvr>
    <a:masterClrMapping/>
  </p:clrMapOvr>
  <p:transition spd="med">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Quote Midnight">
    <p:bg>
      <p:bgPr>
        <a:gradFill rotWithShape="0">
          <a:gsLst>
            <a:gs pos="0">
              <a:srgbClr val="0F3459"/>
            </a:gs>
            <a:gs pos="3999">
              <a:srgbClr val="0F3459"/>
            </a:gs>
            <a:gs pos="35001">
              <a:srgbClr val="0B2742"/>
            </a:gs>
            <a:gs pos="100000">
              <a:srgbClr val="05111D"/>
            </a:gs>
          </a:gsLst>
          <a:lin ang="2700000" scaled="1"/>
        </a:gradFill>
        <a:effectLst/>
      </p:bgPr>
    </p:bg>
    <p:spTree>
      <p:nvGrpSpPr>
        <p:cNvPr id="1" name=""/>
        <p:cNvGrpSpPr/>
        <p:nvPr/>
      </p:nvGrpSpPr>
      <p:grpSpPr>
        <a:xfrm>
          <a:off x="0" y="0"/>
          <a:ext cx="0" cy="0"/>
          <a:chOff x="0" y="0"/>
          <a:chExt cx="0" cy="0"/>
        </a:xfrm>
      </p:grpSpPr>
      <p:sp>
        <p:nvSpPr>
          <p:cNvPr id="5" name="Text Placeholder 47"/>
          <p:cNvSpPr>
            <a:spLocks noGrp="1"/>
          </p:cNvSpPr>
          <p:nvPr>
            <p:ph type="body" sz="quarter" idx="11"/>
          </p:nvPr>
        </p:nvSpPr>
        <p:spPr bwMode="black">
          <a:xfrm>
            <a:off x="3040856" y="4590030"/>
            <a:ext cx="5726430" cy="213564"/>
          </a:xfrm>
          <a:prstGeom prst="rect">
            <a:avLst/>
          </a:prstGeom>
        </p:spPr>
        <p:txBody>
          <a:bodyPr anchor="ctr"/>
          <a:lstStyle>
            <a:lvl1pPr marL="0" indent="0" algn="l">
              <a:lnSpc>
                <a:spcPct val="96000"/>
              </a:lnSpc>
              <a:buNone/>
              <a:defRPr sz="1200">
                <a:solidFill>
                  <a:schemeClr val="accent3"/>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a:t>Click to edit Master text styles</a:t>
            </a:r>
          </a:p>
        </p:txBody>
      </p:sp>
      <p:sp>
        <p:nvSpPr>
          <p:cNvPr id="8" name="Text Placeholder 43"/>
          <p:cNvSpPr>
            <a:spLocks noGrp="1"/>
          </p:cNvSpPr>
          <p:nvPr>
            <p:ph type="body" sz="quarter" idx="10"/>
          </p:nvPr>
        </p:nvSpPr>
        <p:spPr bwMode="black">
          <a:xfrm>
            <a:off x="371474" y="4598936"/>
            <a:ext cx="2400300" cy="202082"/>
          </a:xfrm>
          <a:prstGeom prst="rect">
            <a:avLst/>
          </a:prstGeom>
        </p:spPr>
        <p:txBody>
          <a:bodyPr anchor="ctr"/>
          <a:lstStyle>
            <a:lvl1pPr marL="0" indent="0" algn="l">
              <a:lnSpc>
                <a:spcPct val="90000"/>
              </a:lnSpc>
              <a:spcBef>
                <a:spcPts val="675"/>
              </a:spcBef>
              <a:spcAft>
                <a:spcPts val="675"/>
              </a:spcAft>
              <a:buNone/>
              <a:defRPr sz="1200" b="0">
                <a:solidFill>
                  <a:schemeClr val="accent3"/>
                </a:solidFill>
                <a:latin typeface="+mn-lt"/>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a:t>Click to edit Master text styles</a:t>
            </a:r>
          </a:p>
        </p:txBody>
      </p:sp>
      <p:sp>
        <p:nvSpPr>
          <p:cNvPr id="9" name="Text Placeholder 49"/>
          <p:cNvSpPr>
            <a:spLocks noGrp="1"/>
          </p:cNvSpPr>
          <p:nvPr>
            <p:ph type="body" sz="quarter" idx="12"/>
          </p:nvPr>
        </p:nvSpPr>
        <p:spPr bwMode="black">
          <a:xfrm>
            <a:off x="371475" y="1565596"/>
            <a:ext cx="8401051" cy="1728192"/>
          </a:xfrm>
          <a:prstGeom prst="rect">
            <a:avLst/>
          </a:prstGeom>
        </p:spPr>
        <p:txBody>
          <a:bodyPr anchor="ctr"/>
          <a:lstStyle>
            <a:lvl1pPr marL="0" indent="0" algn="ctr">
              <a:lnSpc>
                <a:spcPct val="90000"/>
              </a:lnSpc>
              <a:spcBef>
                <a:spcPts val="675"/>
              </a:spcBef>
              <a:spcAft>
                <a:spcPts val="675"/>
              </a:spcAft>
              <a:buFont typeface="Microsoft Sans Serif" panose="020B0604020202020204" pitchFamily="34" charset="0"/>
              <a:buChar char="​"/>
              <a:defRPr sz="5400">
                <a:solidFill>
                  <a:schemeClr val="bg1"/>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a:t>Click to edit Master text styles</a:t>
            </a:r>
          </a:p>
        </p:txBody>
      </p:sp>
    </p:spTree>
    <p:extLst>
      <p:ext uri="{BB962C8B-B14F-4D97-AF65-F5344CB8AC3E}">
        <p14:creationId xmlns:p14="http://schemas.microsoft.com/office/powerpoint/2010/main" val="1443575354"/>
      </p:ext>
    </p:extLst>
  </p:cSld>
  <p:clrMapOvr>
    <a:masterClrMapping/>
  </p:clrMapOvr>
  <p:transition spd="med">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Thank You White">
    <p:bg>
      <p:bgPr>
        <a:solidFill>
          <a:schemeClr val="bg1"/>
        </a:solidFill>
        <a:effectLst/>
      </p:bgPr>
    </p:bg>
    <p:spTree>
      <p:nvGrpSpPr>
        <p:cNvPr id="1" name=""/>
        <p:cNvGrpSpPr/>
        <p:nvPr/>
      </p:nvGrpSpPr>
      <p:grpSpPr>
        <a:xfrm>
          <a:off x="0" y="0"/>
          <a:ext cx="0" cy="0"/>
          <a:chOff x="0" y="0"/>
          <a:chExt cx="0" cy="0"/>
        </a:xfrm>
      </p:grpSpPr>
      <p:sp>
        <p:nvSpPr>
          <p:cNvPr id="2" name="Rectangle: Rounded Corners 16">
            <a:extLst>
              <a:ext uri="{FF2B5EF4-FFF2-40B4-BE49-F238E27FC236}">
                <a16:creationId xmlns:a16="http://schemas.microsoft.com/office/drawing/2014/main" id="{58E84C0C-0ED9-F0B5-AF82-7D2778131733}"/>
              </a:ext>
            </a:extLst>
          </p:cNvPr>
          <p:cNvSpPr/>
          <p:nvPr userDrawn="1"/>
        </p:nvSpPr>
        <p:spPr>
          <a:xfrm>
            <a:off x="349217" y="3701334"/>
            <a:ext cx="8425998" cy="1442166"/>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accent6">
              <a:lumMod val="20000"/>
              <a:lumOff val="80000"/>
            </a:schemeClr>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6000"/>
              </a:lnSpc>
              <a:defRPr/>
            </a:pPr>
            <a:endParaRPr lang="en-US" err="1">
              <a:solidFill>
                <a:schemeClr val="tx2"/>
              </a:solidFill>
              <a:cs typeface="Microsoft Sans Serif" panose="020B0604020202020204" pitchFamily="34" charset="0"/>
            </a:endParaRPr>
          </a:p>
        </p:txBody>
      </p:sp>
      <p:sp>
        <p:nvSpPr>
          <p:cNvPr id="3" name="TextBox 2">
            <a:extLst>
              <a:ext uri="{FF2B5EF4-FFF2-40B4-BE49-F238E27FC236}">
                <a16:creationId xmlns:a16="http://schemas.microsoft.com/office/drawing/2014/main" id="{3DEDCFAE-0DD7-3A14-FD1A-7A05D9CC1575}"/>
              </a:ext>
            </a:extLst>
          </p:cNvPr>
          <p:cNvSpPr txBox="1"/>
          <p:nvPr userDrawn="1"/>
        </p:nvSpPr>
        <p:spPr bwMode="gray">
          <a:xfrm>
            <a:off x="349217" y="1902460"/>
            <a:ext cx="6544334" cy="1204945"/>
          </a:xfrm>
          <a:prstGeom prst="rect">
            <a:avLst/>
          </a:prstGeom>
          <a:noFill/>
        </p:spPr>
        <p:txBody>
          <a:bodyPr lIns="0" tIns="0" rIns="0" bIns="0">
            <a:spAutoFit/>
          </a:bodyPr>
          <a:lstStyle/>
          <a:p>
            <a:pPr defTabSz="685800" eaLnBrk="1" fontAlgn="auto" hangingPunct="1">
              <a:lnSpc>
                <a:spcPct val="87000"/>
              </a:lnSpc>
              <a:spcBef>
                <a:spcPts val="0"/>
              </a:spcBef>
              <a:spcAft>
                <a:spcPts val="0"/>
              </a:spcAft>
              <a:defRPr/>
            </a:pPr>
            <a:r>
              <a:rPr lang="en-US" sz="9000" spc="-225">
                <a:solidFill>
                  <a:schemeClr val="accent6">
                    <a:lumMod val="40000"/>
                    <a:lumOff val="60000"/>
                  </a:schemeClr>
                </a:solidFill>
                <a:effectLst>
                  <a:innerShdw blurRad="25400" dist="12700" dir="13500000">
                    <a:prstClr val="black">
                      <a:alpha val="50000"/>
                    </a:prstClr>
                  </a:innerShdw>
                </a:effectLst>
              </a:rPr>
              <a:t>Th</a:t>
            </a:r>
            <a:r>
              <a:rPr lang="en-US" sz="9000" spc="-450">
                <a:solidFill>
                  <a:schemeClr val="accent6">
                    <a:lumMod val="40000"/>
                    <a:lumOff val="60000"/>
                  </a:schemeClr>
                </a:solidFill>
                <a:effectLst>
                  <a:innerShdw blurRad="25400" dist="12700" dir="13500000">
                    <a:prstClr val="black">
                      <a:alpha val="50000"/>
                    </a:prstClr>
                  </a:innerShdw>
                </a:effectLst>
              </a:rPr>
              <a:t>a</a:t>
            </a:r>
            <a:r>
              <a:rPr lang="en-US" sz="9000" spc="-338">
                <a:solidFill>
                  <a:schemeClr val="accent6">
                    <a:lumMod val="40000"/>
                    <a:lumOff val="60000"/>
                  </a:schemeClr>
                </a:solidFill>
                <a:effectLst>
                  <a:innerShdw blurRad="25400" dist="12700" dir="13500000">
                    <a:prstClr val="black">
                      <a:alpha val="50000"/>
                    </a:prstClr>
                  </a:innerShdw>
                </a:effectLst>
              </a:rPr>
              <a:t>n</a:t>
            </a:r>
            <a:r>
              <a:rPr lang="en-US" sz="9000" spc="-450">
                <a:solidFill>
                  <a:schemeClr val="accent6">
                    <a:lumMod val="40000"/>
                    <a:lumOff val="60000"/>
                  </a:schemeClr>
                </a:solidFill>
                <a:effectLst>
                  <a:innerShdw blurRad="25400" dist="12700" dir="13500000">
                    <a:prstClr val="black">
                      <a:alpha val="50000"/>
                    </a:prstClr>
                  </a:innerShdw>
                </a:effectLst>
              </a:rPr>
              <a:t>k </a:t>
            </a:r>
            <a:r>
              <a:rPr lang="en-US" sz="9000" spc="-225">
                <a:solidFill>
                  <a:schemeClr val="accent6">
                    <a:lumMod val="40000"/>
                    <a:lumOff val="60000"/>
                  </a:schemeClr>
                </a:solidFill>
                <a:effectLst>
                  <a:innerShdw blurRad="25400" dist="12700" dir="13500000">
                    <a:prstClr val="black">
                      <a:alpha val="50000"/>
                    </a:prstClr>
                  </a:innerShdw>
                </a:effectLst>
              </a:rPr>
              <a:t>y</a:t>
            </a:r>
            <a:r>
              <a:rPr lang="en-US" sz="9000">
                <a:solidFill>
                  <a:schemeClr val="accent6">
                    <a:lumMod val="40000"/>
                    <a:lumOff val="60000"/>
                  </a:schemeClr>
                </a:solidFill>
                <a:effectLst>
                  <a:innerShdw blurRad="25400" dist="12700" dir="13500000">
                    <a:prstClr val="black">
                      <a:alpha val="50000"/>
                    </a:prstClr>
                  </a:innerShdw>
                </a:effectLst>
              </a:rPr>
              <a:t>o</a:t>
            </a:r>
            <a:r>
              <a:rPr lang="en-US" sz="9000" spc="-225">
                <a:solidFill>
                  <a:schemeClr val="accent6">
                    <a:lumMod val="40000"/>
                    <a:lumOff val="60000"/>
                  </a:schemeClr>
                </a:solidFill>
                <a:effectLst>
                  <a:innerShdw blurRad="25400" dist="12700" dir="13500000">
                    <a:prstClr val="black">
                      <a:alpha val="50000"/>
                    </a:prstClr>
                  </a:innerShdw>
                </a:effectLst>
              </a:rPr>
              <a:t>u</a:t>
            </a:r>
          </a:p>
        </p:txBody>
      </p:sp>
      <p:sp>
        <p:nvSpPr>
          <p:cNvPr id="4" name="TextBox 3">
            <a:extLst>
              <a:ext uri="{FF2B5EF4-FFF2-40B4-BE49-F238E27FC236}">
                <a16:creationId xmlns:a16="http://schemas.microsoft.com/office/drawing/2014/main" id="{E30F6EF4-63A3-F532-AEFD-793B1D638326}"/>
              </a:ext>
            </a:extLst>
          </p:cNvPr>
          <p:cNvSpPr txBox="1"/>
          <p:nvPr userDrawn="1"/>
        </p:nvSpPr>
        <p:spPr bwMode="gray">
          <a:xfrm>
            <a:off x="636588" y="4265613"/>
            <a:ext cx="2344737" cy="454025"/>
          </a:xfrm>
          <a:prstGeom prst="rect">
            <a:avLst/>
          </a:prstGeom>
          <a:noFill/>
        </p:spPr>
        <p:txBody>
          <a:bodyPr lIns="0" tIns="0" rIns="0" bIns="0">
            <a:spAutoFit/>
          </a:bodyPr>
          <a:lstStyle/>
          <a:p>
            <a:pPr defTabSz="685800" eaLnBrk="1" fontAlgn="auto" hangingPunct="1">
              <a:lnSpc>
                <a:spcPct val="114000"/>
              </a:lnSpc>
              <a:spcBef>
                <a:spcPts val="0"/>
              </a:spcBef>
              <a:spcAft>
                <a:spcPts val="225"/>
              </a:spcAft>
              <a:defRPr/>
            </a:pPr>
            <a:r>
              <a:rPr lang="en-US" sz="788">
                <a:solidFill>
                  <a:schemeClr val="tx2"/>
                </a:solidFill>
                <a:latin typeface="+mn-lt"/>
              </a:rPr>
              <a:t>Follow us on:</a:t>
            </a:r>
          </a:p>
          <a:p>
            <a:pPr defTabSz="685800" eaLnBrk="1" fontAlgn="auto" hangingPunct="1">
              <a:lnSpc>
                <a:spcPct val="114000"/>
              </a:lnSpc>
              <a:spcBef>
                <a:spcPts val="0"/>
              </a:spcBef>
              <a:spcAft>
                <a:spcPts val="225"/>
              </a:spcAft>
              <a:defRPr/>
            </a:pPr>
            <a:r>
              <a:rPr lang="en-US" sz="788">
                <a:solidFill>
                  <a:schemeClr val="tx2"/>
                </a:solidFill>
                <a:latin typeface="+mn-lt"/>
              </a:rPr>
              <a:t>For more information, visit us at:</a:t>
            </a:r>
          </a:p>
          <a:p>
            <a:pPr defTabSz="685800" eaLnBrk="1" fontAlgn="auto" hangingPunct="1">
              <a:lnSpc>
                <a:spcPct val="114000"/>
              </a:lnSpc>
              <a:spcBef>
                <a:spcPts val="0"/>
              </a:spcBef>
              <a:spcAft>
                <a:spcPts val="225"/>
              </a:spcAft>
              <a:defRPr/>
            </a:pPr>
            <a:r>
              <a:rPr lang="en-US" sz="788">
                <a:solidFill>
                  <a:schemeClr val="tx2"/>
                </a:solidFill>
                <a:latin typeface="+mn-lt"/>
              </a:rPr>
              <a:t>qualcomm.com &amp; qualcomm.com/blog</a:t>
            </a:r>
          </a:p>
        </p:txBody>
      </p:sp>
      <p:sp>
        <p:nvSpPr>
          <p:cNvPr id="5" name="Freeform 5">
            <a:extLst>
              <a:ext uri="{FF2B5EF4-FFF2-40B4-BE49-F238E27FC236}">
                <a16:creationId xmlns:a16="http://schemas.microsoft.com/office/drawing/2014/main" id="{0BE74944-D77F-CBD4-7D98-D248FDB9BA6F}"/>
              </a:ext>
            </a:extLst>
          </p:cNvPr>
          <p:cNvSpPr>
            <a:spLocks noChangeAspect="1" noEditPoints="1"/>
          </p:cNvSpPr>
          <p:nvPr userDrawn="1"/>
        </p:nvSpPr>
        <p:spPr bwMode="black">
          <a:xfrm>
            <a:off x="636588" y="3925888"/>
            <a:ext cx="1211262" cy="222250"/>
          </a:xfrm>
          <a:custGeom>
            <a:avLst/>
            <a:gdLst>
              <a:gd name="T0" fmla="*/ 2147483646 w 8006"/>
              <a:gd name="T1" fmla="*/ 2147483646 h 1470"/>
              <a:gd name="T2" fmla="*/ 2147483646 w 8006"/>
              <a:gd name="T3" fmla="*/ 2147483646 h 1470"/>
              <a:gd name="T4" fmla="*/ 2147483646 w 8006"/>
              <a:gd name="T5" fmla="*/ 2147483646 h 1470"/>
              <a:gd name="T6" fmla="*/ 2147483646 w 8006"/>
              <a:gd name="T7" fmla="*/ 1454444519 h 1470"/>
              <a:gd name="T8" fmla="*/ 2147483646 w 8006"/>
              <a:gd name="T9" fmla="*/ 2147483646 h 1470"/>
              <a:gd name="T10" fmla="*/ 2147483646 w 8006"/>
              <a:gd name="T11" fmla="*/ 1454444519 h 1470"/>
              <a:gd name="T12" fmla="*/ 0 w 8006"/>
              <a:gd name="T13" fmla="*/ 2147483646 h 1470"/>
              <a:gd name="T14" fmla="*/ 2147483646 w 8006"/>
              <a:gd name="T15" fmla="*/ 2147483646 h 1470"/>
              <a:gd name="T16" fmla="*/ 2147483646 w 8006"/>
              <a:gd name="T17" fmla="*/ 2147483646 h 1470"/>
              <a:gd name="T18" fmla="*/ 2147483646 w 8006"/>
              <a:gd name="T19" fmla="*/ 0 h 1470"/>
              <a:gd name="T20" fmla="*/ 2147483646 w 8006"/>
              <a:gd name="T21" fmla="*/ 2147483646 h 1470"/>
              <a:gd name="T22" fmla="*/ 2147483646 w 8006"/>
              <a:gd name="T23" fmla="*/ 2147483646 h 1470"/>
              <a:gd name="T24" fmla="*/ 2147483646 w 8006"/>
              <a:gd name="T25" fmla="*/ 597659883 h 1470"/>
              <a:gd name="T26" fmla="*/ 2147483646 w 8006"/>
              <a:gd name="T27" fmla="*/ 2147483646 h 1470"/>
              <a:gd name="T28" fmla="*/ 2147483646 w 8006"/>
              <a:gd name="T29" fmla="*/ 2147483646 h 1470"/>
              <a:gd name="T30" fmla="*/ 2147483646 w 8006"/>
              <a:gd name="T31" fmla="*/ 2147483646 h 1470"/>
              <a:gd name="T32" fmla="*/ 2147483646 w 8006"/>
              <a:gd name="T33" fmla="*/ 2147483646 h 1470"/>
              <a:gd name="T34" fmla="*/ 2147483646 w 8006"/>
              <a:gd name="T35" fmla="*/ 2147483646 h 1470"/>
              <a:gd name="T36" fmla="*/ 2147483646 w 8006"/>
              <a:gd name="T37" fmla="*/ 2147483646 h 1470"/>
              <a:gd name="T38" fmla="*/ 2147483646 w 8006"/>
              <a:gd name="T39" fmla="*/ 2147483646 h 1470"/>
              <a:gd name="T40" fmla="*/ 2147483646 w 8006"/>
              <a:gd name="T41" fmla="*/ 2147483646 h 1470"/>
              <a:gd name="T42" fmla="*/ 2147483646 w 8006"/>
              <a:gd name="T43" fmla="*/ 1568440173 h 1470"/>
              <a:gd name="T44" fmla="*/ 2147483646 w 8006"/>
              <a:gd name="T45" fmla="*/ 1568440173 h 1470"/>
              <a:gd name="T46" fmla="*/ 2147483646 w 8006"/>
              <a:gd name="T47" fmla="*/ 1454444519 h 1470"/>
              <a:gd name="T48" fmla="*/ 2147483646 w 8006"/>
              <a:gd name="T49" fmla="*/ 2147483646 h 1470"/>
              <a:gd name="T50" fmla="*/ 2147483646 w 8006"/>
              <a:gd name="T51" fmla="*/ 1454444519 h 1470"/>
              <a:gd name="T52" fmla="*/ 2147483646 w 8006"/>
              <a:gd name="T53" fmla="*/ 1568440173 h 1470"/>
              <a:gd name="T54" fmla="*/ 2147483646 w 8006"/>
              <a:gd name="T55" fmla="*/ 1568440173 h 1470"/>
              <a:gd name="T56" fmla="*/ 2147483646 w 8006"/>
              <a:gd name="T57" fmla="*/ 1454444519 h 1470"/>
              <a:gd name="T58" fmla="*/ 2147483646 w 8006"/>
              <a:gd name="T59" fmla="*/ 1371513670 h 1470"/>
              <a:gd name="T60" fmla="*/ 2147483646 w 8006"/>
              <a:gd name="T61" fmla="*/ 2147483646 h 1470"/>
              <a:gd name="T62" fmla="*/ 2147483646 w 8006"/>
              <a:gd name="T63" fmla="*/ 2147483646 h 1470"/>
              <a:gd name="T64" fmla="*/ 2147483646 w 8006"/>
              <a:gd name="T65" fmla="*/ 1454444519 h 1470"/>
              <a:gd name="T66" fmla="*/ 2147483646 w 8006"/>
              <a:gd name="T67" fmla="*/ 1962293026 h 1470"/>
              <a:gd name="T68" fmla="*/ 2147483646 w 8006"/>
              <a:gd name="T69" fmla="*/ 2147483646 h 1470"/>
              <a:gd name="T70" fmla="*/ 2147483646 w 8006"/>
              <a:gd name="T71" fmla="*/ 2147483646 h 1470"/>
              <a:gd name="T72" fmla="*/ 2147483646 w 8006"/>
              <a:gd name="T73" fmla="*/ 1858629579 h 1470"/>
              <a:gd name="T74" fmla="*/ 2147483646 w 8006"/>
              <a:gd name="T75" fmla="*/ 1945011955 h 1470"/>
              <a:gd name="T76" fmla="*/ 2147483646 w 8006"/>
              <a:gd name="T77" fmla="*/ 2147483646 h 1470"/>
              <a:gd name="T78" fmla="*/ 2147483646 w 8006"/>
              <a:gd name="T79" fmla="*/ 1374988179 h 1470"/>
              <a:gd name="T80" fmla="*/ 2147483646 w 8006"/>
              <a:gd name="T81" fmla="*/ 2147483646 h 1470"/>
              <a:gd name="T82" fmla="*/ 2147483646 w 8006"/>
              <a:gd name="T83" fmla="*/ 2147483646 h 1470"/>
              <a:gd name="T84" fmla="*/ 2147483646 w 8006"/>
              <a:gd name="T85" fmla="*/ 2147483646 h 1470"/>
              <a:gd name="T86" fmla="*/ 2147483646 w 8006"/>
              <a:gd name="T87" fmla="*/ 2147483646 h 1470"/>
              <a:gd name="T88" fmla="*/ 2147483646 w 8006"/>
              <a:gd name="T89" fmla="*/ 2147483646 h 1470"/>
              <a:gd name="T90" fmla="*/ 2147483646 w 8006"/>
              <a:gd name="T91" fmla="*/ 79456340 h 14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grpSp>
        <p:nvGrpSpPr>
          <p:cNvPr id="6" name="Group 5">
            <a:extLst>
              <a:ext uri="{FF2B5EF4-FFF2-40B4-BE49-F238E27FC236}">
                <a16:creationId xmlns:a16="http://schemas.microsoft.com/office/drawing/2014/main" id="{D8E6803A-AD8A-7AF7-711F-B9E5618E8F55}"/>
              </a:ext>
            </a:extLst>
          </p:cNvPr>
          <p:cNvGrpSpPr/>
          <p:nvPr userDrawn="1"/>
        </p:nvGrpSpPr>
        <p:grpSpPr>
          <a:xfrm>
            <a:off x="1283110" y="4272534"/>
            <a:ext cx="777128" cy="102870"/>
            <a:chOff x="2442332" y="4081331"/>
            <a:chExt cx="1036171" cy="137160"/>
          </a:xfrm>
          <a:solidFill>
            <a:schemeClr val="tx2"/>
          </a:solidFill>
        </p:grpSpPr>
        <p:sp>
          <p:nvSpPr>
            <p:cNvPr id="7" name="Freeform 12">
              <a:extLst>
                <a:ext uri="{FF2B5EF4-FFF2-40B4-BE49-F238E27FC236}">
                  <a16:creationId xmlns:a16="http://schemas.microsoft.com/office/drawing/2014/main" id="{A427E2C7-4217-54EA-5F1B-90AD77FFF470}"/>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grpSp>
          <p:nvGrpSpPr>
            <p:cNvPr id="8" name="Group 5">
              <a:extLst>
                <a:ext uri="{FF2B5EF4-FFF2-40B4-BE49-F238E27FC236}">
                  <a16:creationId xmlns:a16="http://schemas.microsoft.com/office/drawing/2014/main" id="{741C2741-CDEC-505F-EA22-317B8D31ED04}"/>
                </a:ext>
              </a:extLst>
            </p:cNvPr>
            <p:cNvGrpSpPr>
              <a:grpSpLocks noChangeAspect="1"/>
            </p:cNvGrpSpPr>
            <p:nvPr/>
          </p:nvGrpSpPr>
          <p:grpSpPr bwMode="gray">
            <a:xfrm>
              <a:off x="2442332" y="4081331"/>
              <a:ext cx="138792" cy="137160"/>
              <a:chOff x="3331" y="1656"/>
              <a:chExt cx="1020" cy="1008"/>
            </a:xfrm>
            <a:grpFill/>
          </p:grpSpPr>
          <p:sp>
            <p:nvSpPr>
              <p:cNvPr id="15" name="Freeform 6">
                <a:extLst>
                  <a:ext uri="{FF2B5EF4-FFF2-40B4-BE49-F238E27FC236}">
                    <a16:creationId xmlns:a16="http://schemas.microsoft.com/office/drawing/2014/main" id="{86212F55-3408-2DF0-0D86-3FA37D609BE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sp>
            <p:nvSpPr>
              <p:cNvPr id="16" name="Freeform 7">
                <a:extLst>
                  <a:ext uri="{FF2B5EF4-FFF2-40B4-BE49-F238E27FC236}">
                    <a16:creationId xmlns:a16="http://schemas.microsoft.com/office/drawing/2014/main" id="{FC8D48BD-B121-426F-2EDD-1CB4EF96F4BD}"/>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grpSp>
        <p:grpSp>
          <p:nvGrpSpPr>
            <p:cNvPr id="9" name="Group 4">
              <a:extLst>
                <a:ext uri="{FF2B5EF4-FFF2-40B4-BE49-F238E27FC236}">
                  <a16:creationId xmlns:a16="http://schemas.microsoft.com/office/drawing/2014/main" id="{284FF0A8-6321-813C-25E3-BC26016AFC11}"/>
                </a:ext>
              </a:extLst>
            </p:cNvPr>
            <p:cNvGrpSpPr>
              <a:grpSpLocks noChangeAspect="1"/>
            </p:cNvGrpSpPr>
            <p:nvPr/>
          </p:nvGrpSpPr>
          <p:grpSpPr bwMode="auto">
            <a:xfrm>
              <a:off x="2877851" y="4081836"/>
              <a:ext cx="136034" cy="136150"/>
              <a:chOff x="2653" y="972"/>
              <a:chExt cx="2372" cy="2374"/>
            </a:xfrm>
            <a:grpFill/>
          </p:grpSpPr>
          <p:sp>
            <p:nvSpPr>
              <p:cNvPr id="12" name="Freeform 5">
                <a:extLst>
                  <a:ext uri="{FF2B5EF4-FFF2-40B4-BE49-F238E27FC236}">
                    <a16:creationId xmlns:a16="http://schemas.microsoft.com/office/drawing/2014/main" id="{12B8DD77-F40E-1B72-9918-6C1EC4529F34}"/>
                  </a:ext>
                </a:extLst>
              </p:cNvPr>
              <p:cNvSpPr>
                <a:spLocks noEditPoints="1"/>
              </p:cNvSpPr>
              <p:nvPr/>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p:spPr>
            <p:txBody>
              <a:bodyPr/>
              <a:lstStyle/>
              <a:p>
                <a:pPr>
                  <a:defRPr/>
                </a:pPr>
                <a:endParaRPr lang="en-US">
                  <a:solidFill>
                    <a:schemeClr val="bg1"/>
                  </a:solidFill>
                </a:endParaRPr>
              </a:p>
            </p:txBody>
          </p:sp>
          <p:sp>
            <p:nvSpPr>
              <p:cNvPr id="13" name="Freeform 6">
                <a:extLst>
                  <a:ext uri="{FF2B5EF4-FFF2-40B4-BE49-F238E27FC236}">
                    <a16:creationId xmlns:a16="http://schemas.microsoft.com/office/drawing/2014/main" id="{EB29B473-4DBE-AFD4-9733-77315942C06A}"/>
                  </a:ext>
                </a:extLst>
              </p:cNvPr>
              <p:cNvSpPr>
                <a:spLocks noEditPoints="1"/>
              </p:cNvSpPr>
              <p:nvPr/>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p:spPr>
            <p:txBody>
              <a:bodyPr/>
              <a:lstStyle/>
              <a:p>
                <a:pPr>
                  <a:defRPr/>
                </a:pPr>
                <a:endParaRPr lang="en-US">
                  <a:solidFill>
                    <a:schemeClr val="bg1"/>
                  </a:solidFill>
                </a:endParaRPr>
              </a:p>
            </p:txBody>
          </p:sp>
          <p:sp>
            <p:nvSpPr>
              <p:cNvPr id="14" name="Oval 7">
                <a:extLst>
                  <a:ext uri="{FF2B5EF4-FFF2-40B4-BE49-F238E27FC236}">
                    <a16:creationId xmlns:a16="http://schemas.microsoft.com/office/drawing/2014/main" id="{5C581485-FD5F-1DCB-19DA-7D720D27B177}"/>
                  </a:ext>
                </a:extLst>
              </p:cNvPr>
              <p:cNvSpPr>
                <a:spLocks noChangeArrowheads="1"/>
              </p:cNvSpPr>
              <p:nvPr/>
            </p:nvSpPr>
            <p:spPr bwMode="auto">
              <a:xfrm>
                <a:off x="4329" y="1383"/>
                <a:ext cx="285" cy="285"/>
              </a:xfrm>
              <a:prstGeom prst="ellipse">
                <a:avLst/>
              </a:prstGeom>
              <a:grpFill/>
              <a:ln>
                <a:noFill/>
              </a:ln>
            </p:spPr>
            <p:txBody>
              <a:bodyPr/>
              <a:lstStyle/>
              <a:p>
                <a:pPr>
                  <a:defRPr/>
                </a:pPr>
                <a:endParaRPr lang="en-US">
                  <a:solidFill>
                    <a:schemeClr val="bg1"/>
                  </a:solidFill>
                </a:endParaRPr>
              </a:p>
            </p:txBody>
          </p:sp>
        </p:grpSp>
        <p:pic>
          <p:nvPicPr>
            <p:cNvPr id="10" name="Graphic 12">
              <a:extLst>
                <a:ext uri="{FF2B5EF4-FFF2-40B4-BE49-F238E27FC236}">
                  <a16:creationId xmlns:a16="http://schemas.microsoft.com/office/drawing/2014/main" id="{45C79402-F879-A76B-37F5-2A5E54207713}"/>
                </a:ext>
              </a:extLst>
            </p:cNvPr>
            <p:cNvPicPr>
              <a:picLocks noChangeAspect="1"/>
            </p:cNvPicPr>
            <p:nvPr/>
          </p:nvPicPr>
          <p:blipFill>
            <a:blip r:embed="rId2"/>
            <a:stretch>
              <a:fillRect/>
            </a:stretch>
          </p:blipFill>
          <p:spPr>
            <a:xfrm>
              <a:off x="3077853" y="4081331"/>
              <a:ext cx="198712" cy="137160"/>
            </a:xfrm>
            <a:prstGeom prst="rect">
              <a:avLst/>
            </a:prstGeom>
          </p:spPr>
        </p:pic>
        <p:pic>
          <p:nvPicPr>
            <p:cNvPr id="11" name="Graphic 13">
              <a:extLst>
                <a:ext uri="{FF2B5EF4-FFF2-40B4-BE49-F238E27FC236}">
                  <a16:creationId xmlns:a16="http://schemas.microsoft.com/office/drawing/2014/main" id="{1157C74B-BA28-6BC6-180F-E69100A11C4F}"/>
                </a:ext>
              </a:extLst>
            </p:cNvPr>
            <p:cNvPicPr>
              <a:picLocks noChangeAspect="1"/>
            </p:cNvPicPr>
            <p:nvPr/>
          </p:nvPicPr>
          <p:blipFill>
            <a:blip r:embed="rId3"/>
            <a:stretch>
              <a:fillRect/>
            </a:stretch>
          </p:blipFill>
          <p:spPr>
            <a:xfrm>
              <a:off x="3340535" y="4081331"/>
              <a:ext cx="137968" cy="137160"/>
            </a:xfrm>
            <a:prstGeom prst="rect">
              <a:avLst/>
            </a:prstGeom>
          </p:spPr>
        </p:pic>
      </p:grpSp>
      <p:sp>
        <p:nvSpPr>
          <p:cNvPr id="17" name="TextBox 16">
            <a:extLst>
              <a:ext uri="{FF2B5EF4-FFF2-40B4-BE49-F238E27FC236}">
                <a16:creationId xmlns:a16="http://schemas.microsoft.com/office/drawing/2014/main" id="{FC508415-FA0B-E487-3942-260B9FFBA73D}"/>
              </a:ext>
            </a:extLst>
          </p:cNvPr>
          <p:cNvSpPr txBox="1"/>
          <p:nvPr userDrawn="1"/>
        </p:nvSpPr>
        <p:spPr bwMode="gray">
          <a:xfrm>
            <a:off x="3235325" y="3997325"/>
            <a:ext cx="2219325" cy="642938"/>
          </a:xfrm>
          <a:prstGeom prst="rect">
            <a:avLst/>
          </a:prstGeom>
          <a:noFill/>
        </p:spPr>
        <p:txBody>
          <a:bodyPr lIns="0" tIns="0" rIns="0" bIns="0" spcCol="118872">
            <a:spAutoFit/>
          </a:bodyPr>
          <a:lstStyle/>
          <a:p>
            <a:pPr defTabSz="685800" eaLnBrk="1" fontAlgn="auto" hangingPunct="1">
              <a:spcBef>
                <a:spcPts val="300"/>
              </a:spcBef>
              <a:spcAft>
                <a:spcPts val="0"/>
              </a:spcAft>
              <a:defRPr/>
            </a:pPr>
            <a:r>
              <a:rPr lang="en-US" sz="525">
                <a:solidFill>
                  <a:schemeClr val="tx2"/>
                </a:solidFill>
                <a:latin typeface="+mn-lt"/>
              </a:rPr>
              <a:t>Nothing in these materials is an offer to sell any of the components</a:t>
            </a:r>
            <a:br>
              <a:rPr lang="en-US" sz="525">
                <a:solidFill>
                  <a:schemeClr val="tx2"/>
                </a:solidFill>
                <a:latin typeface="+mn-lt"/>
              </a:rPr>
            </a:br>
            <a:r>
              <a:rPr lang="en-US" sz="525">
                <a:solidFill>
                  <a:schemeClr val="tx2"/>
                </a:solidFill>
                <a:latin typeface="+mn-lt"/>
              </a:rPr>
              <a:t>or devices referenced herein.</a:t>
            </a:r>
          </a:p>
          <a:p>
            <a:pPr defTabSz="685800" eaLnBrk="1" fontAlgn="auto" hangingPunct="1">
              <a:spcBef>
                <a:spcPts val="300"/>
              </a:spcBef>
              <a:spcAft>
                <a:spcPts val="0"/>
              </a:spcAft>
              <a:defRPr/>
            </a:pPr>
            <a:r>
              <a:rPr lang="en-US" sz="525">
                <a:solidFill>
                  <a:schemeClr val="tx2"/>
                </a:solidFill>
                <a:latin typeface="+mn-lt"/>
              </a:rPr>
              <a:t>©2018-2023 Qualcomm Technologies, Inc. and/or its affiliated</a:t>
            </a:r>
            <a:br>
              <a:rPr lang="en-US" sz="525">
                <a:solidFill>
                  <a:schemeClr val="tx2"/>
                </a:solidFill>
                <a:latin typeface="+mn-lt"/>
              </a:rPr>
            </a:br>
            <a:r>
              <a:rPr lang="en-US" sz="525">
                <a:solidFill>
                  <a:schemeClr val="tx2"/>
                </a:solidFill>
                <a:latin typeface="+mn-lt"/>
              </a:rPr>
              <a:t>companies. All Rights Reserved.</a:t>
            </a:r>
          </a:p>
          <a:p>
            <a:pPr defTabSz="685800" eaLnBrk="1" fontAlgn="auto" hangingPunct="1">
              <a:spcBef>
                <a:spcPts val="300"/>
              </a:spcBef>
              <a:spcAft>
                <a:spcPts val="0"/>
              </a:spcAft>
              <a:defRPr/>
            </a:pPr>
            <a:r>
              <a:rPr lang="en-US" sz="525">
                <a:solidFill>
                  <a:schemeClr val="tx2"/>
                </a:solidFill>
                <a:latin typeface="+mn-lt"/>
              </a:rPr>
              <a:t>Qualcomm is a trademark or registered trademark of Qualcomm</a:t>
            </a:r>
            <a:br>
              <a:rPr lang="en-US" sz="525">
                <a:solidFill>
                  <a:schemeClr val="tx2"/>
                </a:solidFill>
                <a:latin typeface="+mn-lt"/>
              </a:rPr>
            </a:br>
            <a:r>
              <a:rPr lang="en-US" sz="525">
                <a:solidFill>
                  <a:schemeClr val="tx2"/>
                </a:solidFill>
                <a:latin typeface="+mn-lt"/>
              </a:rPr>
              <a:t>Incorporated. Other products and brand names may be trademarks</a:t>
            </a:r>
            <a:br>
              <a:rPr lang="en-US" sz="525">
                <a:solidFill>
                  <a:schemeClr val="tx2"/>
                </a:solidFill>
                <a:latin typeface="+mn-lt"/>
              </a:rPr>
            </a:br>
            <a:r>
              <a:rPr lang="en-US" sz="525">
                <a:solidFill>
                  <a:schemeClr val="tx2"/>
                </a:solidFill>
                <a:latin typeface="+mn-lt"/>
              </a:rPr>
              <a:t>or registered trademarks of their respective owners.</a:t>
            </a:r>
          </a:p>
        </p:txBody>
      </p:sp>
      <p:sp>
        <p:nvSpPr>
          <p:cNvPr id="18" name="TextBox 17">
            <a:extLst>
              <a:ext uri="{FF2B5EF4-FFF2-40B4-BE49-F238E27FC236}">
                <a16:creationId xmlns:a16="http://schemas.microsoft.com/office/drawing/2014/main" id="{6B9BB3A1-C847-4DE1-32A9-41369E4A21CB}"/>
              </a:ext>
            </a:extLst>
          </p:cNvPr>
          <p:cNvSpPr txBox="1"/>
          <p:nvPr userDrawn="1"/>
        </p:nvSpPr>
        <p:spPr bwMode="gray">
          <a:xfrm>
            <a:off x="5740400" y="3997325"/>
            <a:ext cx="2506663" cy="927100"/>
          </a:xfrm>
          <a:prstGeom prst="rect">
            <a:avLst/>
          </a:prstGeom>
          <a:noFill/>
        </p:spPr>
        <p:txBody>
          <a:bodyPr lIns="0" tIns="0" rIns="0" bIns="0" spcCol="118872">
            <a:spAutoFit/>
          </a:bodyPr>
          <a:lstStyle/>
          <a:p>
            <a:pPr defTabSz="685800" eaLnBrk="1" fontAlgn="auto" hangingPunct="1">
              <a:spcBef>
                <a:spcPts val="300"/>
              </a:spcBef>
              <a:spcAft>
                <a:spcPts val="0"/>
              </a:spcAft>
              <a:defRPr/>
            </a:pPr>
            <a:r>
              <a:rPr lang="en-US" sz="525">
                <a:solidFill>
                  <a:schemeClr val="tx2"/>
                </a:solidFill>
                <a:latin typeface="+mn-lt"/>
              </a:rPr>
              <a:t>References in this presentation to “Qualcomm” may mean Qualcomm Incorporated,</a:t>
            </a:r>
            <a:br>
              <a:rPr lang="en-US" sz="525">
                <a:solidFill>
                  <a:schemeClr val="tx2"/>
                </a:solidFill>
                <a:latin typeface="+mn-lt"/>
              </a:rPr>
            </a:br>
            <a:r>
              <a:rPr lang="en-US" sz="525">
                <a:solidFill>
                  <a:schemeClr val="tx2"/>
                </a:solidFill>
                <a:latin typeface="+mn-lt"/>
              </a:rPr>
              <a:t>Qualcomm Technologies, Inc., and/or other subsidiaries or business units within</a:t>
            </a:r>
            <a:br>
              <a:rPr lang="en-US" sz="525">
                <a:solidFill>
                  <a:schemeClr val="tx2"/>
                </a:solidFill>
                <a:latin typeface="+mn-lt"/>
              </a:rPr>
            </a:br>
            <a:r>
              <a:rPr lang="en-US" sz="525">
                <a:solidFill>
                  <a:schemeClr val="tx2"/>
                </a:solidFill>
                <a:latin typeface="+mn-lt"/>
              </a:rPr>
              <a:t>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 </a:t>
            </a:r>
          </a:p>
          <a:p>
            <a:pPr defTabSz="685800" eaLnBrk="1" fontAlgn="auto" hangingPunct="1">
              <a:spcBef>
                <a:spcPts val="300"/>
              </a:spcBef>
              <a:spcAft>
                <a:spcPts val="0"/>
              </a:spcAft>
              <a:defRPr/>
            </a:pPr>
            <a:r>
              <a:rPr lang="en-US" sz="525">
                <a:solidFill>
                  <a:schemeClr val="tx2"/>
                </a:solidFill>
                <a:latin typeface="+mn-lt"/>
              </a:rPr>
              <a:t>Snapdragon and Qualcomm branded products are products of Qualcomm Technologies, Inc. and/or its subsidiaries. Qualcomm patented technologies are licensed by Qualcomm Incorporated. </a:t>
            </a:r>
          </a:p>
        </p:txBody>
      </p:sp>
    </p:spTree>
    <p:extLst>
      <p:ext uri="{BB962C8B-B14F-4D97-AF65-F5344CB8AC3E}">
        <p14:creationId xmlns:p14="http://schemas.microsoft.com/office/powerpoint/2010/main" val="3425327400"/>
      </p:ext>
    </p:extLst>
  </p:cSld>
  <p:clrMapOvr>
    <a:masterClrMapping/>
  </p:clrMapOvr>
  <p:transition spd="med">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Thank You Nickel">
    <p:bg>
      <p:bgPr>
        <a:solidFill>
          <a:srgbClr val="DEE3EC"/>
        </a:solidFill>
        <a:effectLst/>
      </p:bgPr>
    </p:bg>
    <p:spTree>
      <p:nvGrpSpPr>
        <p:cNvPr id="1" name=""/>
        <p:cNvGrpSpPr/>
        <p:nvPr/>
      </p:nvGrpSpPr>
      <p:grpSpPr>
        <a:xfrm>
          <a:off x="0" y="0"/>
          <a:ext cx="0" cy="0"/>
          <a:chOff x="0" y="0"/>
          <a:chExt cx="0" cy="0"/>
        </a:xfrm>
      </p:grpSpPr>
      <p:sp>
        <p:nvSpPr>
          <p:cNvPr id="2" name="Rectangle: Rounded Corners 16">
            <a:extLst>
              <a:ext uri="{FF2B5EF4-FFF2-40B4-BE49-F238E27FC236}">
                <a16:creationId xmlns:a16="http://schemas.microsoft.com/office/drawing/2014/main" id="{EFA86868-B2F7-0FDE-E533-E0245B272F5B}"/>
              </a:ext>
            </a:extLst>
          </p:cNvPr>
          <p:cNvSpPr/>
          <p:nvPr userDrawn="1"/>
        </p:nvSpPr>
        <p:spPr>
          <a:xfrm>
            <a:off x="349217" y="3701334"/>
            <a:ext cx="8425998" cy="1442166"/>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accent6">
              <a:lumMod val="60000"/>
              <a:lumOff val="40000"/>
            </a:schemeClr>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6000"/>
              </a:lnSpc>
              <a:defRPr/>
            </a:pPr>
            <a:endParaRPr lang="en-US" err="1">
              <a:solidFill>
                <a:schemeClr val="tx2"/>
              </a:solidFill>
              <a:cs typeface="Microsoft Sans Serif" panose="020B0604020202020204" pitchFamily="34" charset="0"/>
            </a:endParaRPr>
          </a:p>
        </p:txBody>
      </p:sp>
      <p:sp>
        <p:nvSpPr>
          <p:cNvPr id="3" name="Freeform 5">
            <a:extLst>
              <a:ext uri="{FF2B5EF4-FFF2-40B4-BE49-F238E27FC236}">
                <a16:creationId xmlns:a16="http://schemas.microsoft.com/office/drawing/2014/main" id="{CE67C64C-A7F1-FDAC-ACDE-38B5D466F794}"/>
              </a:ext>
            </a:extLst>
          </p:cNvPr>
          <p:cNvSpPr>
            <a:spLocks noChangeAspect="1" noEditPoints="1"/>
          </p:cNvSpPr>
          <p:nvPr userDrawn="1"/>
        </p:nvSpPr>
        <p:spPr bwMode="black">
          <a:xfrm>
            <a:off x="636588" y="3925888"/>
            <a:ext cx="1211262" cy="222250"/>
          </a:xfrm>
          <a:custGeom>
            <a:avLst/>
            <a:gdLst>
              <a:gd name="T0" fmla="*/ 2147483646 w 8006"/>
              <a:gd name="T1" fmla="*/ 2147483646 h 1470"/>
              <a:gd name="T2" fmla="*/ 2147483646 w 8006"/>
              <a:gd name="T3" fmla="*/ 2147483646 h 1470"/>
              <a:gd name="T4" fmla="*/ 2147483646 w 8006"/>
              <a:gd name="T5" fmla="*/ 2147483646 h 1470"/>
              <a:gd name="T6" fmla="*/ 2147483646 w 8006"/>
              <a:gd name="T7" fmla="*/ 1454444519 h 1470"/>
              <a:gd name="T8" fmla="*/ 2147483646 w 8006"/>
              <a:gd name="T9" fmla="*/ 2147483646 h 1470"/>
              <a:gd name="T10" fmla="*/ 2147483646 w 8006"/>
              <a:gd name="T11" fmla="*/ 1454444519 h 1470"/>
              <a:gd name="T12" fmla="*/ 0 w 8006"/>
              <a:gd name="T13" fmla="*/ 2147483646 h 1470"/>
              <a:gd name="T14" fmla="*/ 2147483646 w 8006"/>
              <a:gd name="T15" fmla="*/ 2147483646 h 1470"/>
              <a:gd name="T16" fmla="*/ 2147483646 w 8006"/>
              <a:gd name="T17" fmla="*/ 2147483646 h 1470"/>
              <a:gd name="T18" fmla="*/ 2147483646 w 8006"/>
              <a:gd name="T19" fmla="*/ 0 h 1470"/>
              <a:gd name="T20" fmla="*/ 2147483646 w 8006"/>
              <a:gd name="T21" fmla="*/ 2147483646 h 1470"/>
              <a:gd name="T22" fmla="*/ 2147483646 w 8006"/>
              <a:gd name="T23" fmla="*/ 2147483646 h 1470"/>
              <a:gd name="T24" fmla="*/ 2147483646 w 8006"/>
              <a:gd name="T25" fmla="*/ 597659883 h 1470"/>
              <a:gd name="T26" fmla="*/ 2147483646 w 8006"/>
              <a:gd name="T27" fmla="*/ 2147483646 h 1470"/>
              <a:gd name="T28" fmla="*/ 2147483646 w 8006"/>
              <a:gd name="T29" fmla="*/ 2147483646 h 1470"/>
              <a:gd name="T30" fmla="*/ 2147483646 w 8006"/>
              <a:gd name="T31" fmla="*/ 2147483646 h 1470"/>
              <a:gd name="T32" fmla="*/ 2147483646 w 8006"/>
              <a:gd name="T33" fmla="*/ 2147483646 h 1470"/>
              <a:gd name="T34" fmla="*/ 2147483646 w 8006"/>
              <a:gd name="T35" fmla="*/ 2147483646 h 1470"/>
              <a:gd name="T36" fmla="*/ 2147483646 w 8006"/>
              <a:gd name="T37" fmla="*/ 2147483646 h 1470"/>
              <a:gd name="T38" fmla="*/ 2147483646 w 8006"/>
              <a:gd name="T39" fmla="*/ 2147483646 h 1470"/>
              <a:gd name="T40" fmla="*/ 2147483646 w 8006"/>
              <a:gd name="T41" fmla="*/ 2147483646 h 1470"/>
              <a:gd name="T42" fmla="*/ 2147483646 w 8006"/>
              <a:gd name="T43" fmla="*/ 1568440173 h 1470"/>
              <a:gd name="T44" fmla="*/ 2147483646 w 8006"/>
              <a:gd name="T45" fmla="*/ 1568440173 h 1470"/>
              <a:gd name="T46" fmla="*/ 2147483646 w 8006"/>
              <a:gd name="T47" fmla="*/ 1454444519 h 1470"/>
              <a:gd name="T48" fmla="*/ 2147483646 w 8006"/>
              <a:gd name="T49" fmla="*/ 2147483646 h 1470"/>
              <a:gd name="T50" fmla="*/ 2147483646 w 8006"/>
              <a:gd name="T51" fmla="*/ 1454444519 h 1470"/>
              <a:gd name="T52" fmla="*/ 2147483646 w 8006"/>
              <a:gd name="T53" fmla="*/ 1568440173 h 1470"/>
              <a:gd name="T54" fmla="*/ 2147483646 w 8006"/>
              <a:gd name="T55" fmla="*/ 1568440173 h 1470"/>
              <a:gd name="T56" fmla="*/ 2147483646 w 8006"/>
              <a:gd name="T57" fmla="*/ 1454444519 h 1470"/>
              <a:gd name="T58" fmla="*/ 2147483646 w 8006"/>
              <a:gd name="T59" fmla="*/ 1371513670 h 1470"/>
              <a:gd name="T60" fmla="*/ 2147483646 w 8006"/>
              <a:gd name="T61" fmla="*/ 2147483646 h 1470"/>
              <a:gd name="T62" fmla="*/ 2147483646 w 8006"/>
              <a:gd name="T63" fmla="*/ 2147483646 h 1470"/>
              <a:gd name="T64" fmla="*/ 2147483646 w 8006"/>
              <a:gd name="T65" fmla="*/ 1454444519 h 1470"/>
              <a:gd name="T66" fmla="*/ 2147483646 w 8006"/>
              <a:gd name="T67" fmla="*/ 1962293026 h 1470"/>
              <a:gd name="T68" fmla="*/ 2147483646 w 8006"/>
              <a:gd name="T69" fmla="*/ 2147483646 h 1470"/>
              <a:gd name="T70" fmla="*/ 2147483646 w 8006"/>
              <a:gd name="T71" fmla="*/ 2147483646 h 1470"/>
              <a:gd name="T72" fmla="*/ 2147483646 w 8006"/>
              <a:gd name="T73" fmla="*/ 1858629579 h 1470"/>
              <a:gd name="T74" fmla="*/ 2147483646 w 8006"/>
              <a:gd name="T75" fmla="*/ 1945011955 h 1470"/>
              <a:gd name="T76" fmla="*/ 2147483646 w 8006"/>
              <a:gd name="T77" fmla="*/ 2147483646 h 1470"/>
              <a:gd name="T78" fmla="*/ 2147483646 w 8006"/>
              <a:gd name="T79" fmla="*/ 1374988179 h 1470"/>
              <a:gd name="T80" fmla="*/ 2147483646 w 8006"/>
              <a:gd name="T81" fmla="*/ 2147483646 h 1470"/>
              <a:gd name="T82" fmla="*/ 2147483646 w 8006"/>
              <a:gd name="T83" fmla="*/ 2147483646 h 1470"/>
              <a:gd name="T84" fmla="*/ 2147483646 w 8006"/>
              <a:gd name="T85" fmla="*/ 2147483646 h 1470"/>
              <a:gd name="T86" fmla="*/ 2147483646 w 8006"/>
              <a:gd name="T87" fmla="*/ 2147483646 h 1470"/>
              <a:gd name="T88" fmla="*/ 2147483646 w 8006"/>
              <a:gd name="T89" fmla="*/ 2147483646 h 1470"/>
              <a:gd name="T90" fmla="*/ 2147483646 w 8006"/>
              <a:gd name="T91" fmla="*/ 79456340 h 14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 name="TextBox 3">
            <a:extLst>
              <a:ext uri="{FF2B5EF4-FFF2-40B4-BE49-F238E27FC236}">
                <a16:creationId xmlns:a16="http://schemas.microsoft.com/office/drawing/2014/main" id="{566F1782-38E4-2CE3-A1A1-A4B951805B12}"/>
              </a:ext>
            </a:extLst>
          </p:cNvPr>
          <p:cNvSpPr txBox="1"/>
          <p:nvPr userDrawn="1"/>
        </p:nvSpPr>
        <p:spPr bwMode="gray">
          <a:xfrm>
            <a:off x="636588" y="4265613"/>
            <a:ext cx="2344737" cy="454025"/>
          </a:xfrm>
          <a:prstGeom prst="rect">
            <a:avLst/>
          </a:prstGeom>
          <a:noFill/>
        </p:spPr>
        <p:txBody>
          <a:bodyPr lIns="0" tIns="0" rIns="0" bIns="0">
            <a:spAutoFit/>
          </a:bodyPr>
          <a:lstStyle/>
          <a:p>
            <a:pPr defTabSz="685800" eaLnBrk="1" fontAlgn="auto" hangingPunct="1">
              <a:lnSpc>
                <a:spcPct val="114000"/>
              </a:lnSpc>
              <a:spcBef>
                <a:spcPts val="0"/>
              </a:spcBef>
              <a:spcAft>
                <a:spcPts val="225"/>
              </a:spcAft>
              <a:defRPr/>
            </a:pPr>
            <a:r>
              <a:rPr lang="en-US" sz="788">
                <a:solidFill>
                  <a:schemeClr val="tx2"/>
                </a:solidFill>
                <a:latin typeface="+mn-lt"/>
              </a:rPr>
              <a:t>Follow us on:</a:t>
            </a:r>
          </a:p>
          <a:p>
            <a:pPr defTabSz="685800" eaLnBrk="1" fontAlgn="auto" hangingPunct="1">
              <a:lnSpc>
                <a:spcPct val="114000"/>
              </a:lnSpc>
              <a:spcBef>
                <a:spcPts val="0"/>
              </a:spcBef>
              <a:spcAft>
                <a:spcPts val="225"/>
              </a:spcAft>
              <a:defRPr/>
            </a:pPr>
            <a:r>
              <a:rPr lang="en-US" sz="788">
                <a:solidFill>
                  <a:schemeClr val="tx2"/>
                </a:solidFill>
                <a:latin typeface="+mn-lt"/>
              </a:rPr>
              <a:t>For more information, visit us at:</a:t>
            </a:r>
          </a:p>
          <a:p>
            <a:pPr defTabSz="685800" eaLnBrk="1" fontAlgn="auto" hangingPunct="1">
              <a:lnSpc>
                <a:spcPct val="114000"/>
              </a:lnSpc>
              <a:spcBef>
                <a:spcPts val="0"/>
              </a:spcBef>
              <a:spcAft>
                <a:spcPts val="225"/>
              </a:spcAft>
              <a:defRPr/>
            </a:pPr>
            <a:r>
              <a:rPr lang="en-US" sz="788">
                <a:solidFill>
                  <a:schemeClr val="tx2"/>
                </a:solidFill>
                <a:latin typeface="+mn-lt"/>
              </a:rPr>
              <a:t>qualcomm.com &amp; qualcomm.com/blog</a:t>
            </a:r>
          </a:p>
        </p:txBody>
      </p:sp>
      <p:sp>
        <p:nvSpPr>
          <p:cNvPr id="5" name="TextBox 4">
            <a:extLst>
              <a:ext uri="{FF2B5EF4-FFF2-40B4-BE49-F238E27FC236}">
                <a16:creationId xmlns:a16="http://schemas.microsoft.com/office/drawing/2014/main" id="{AF11A6C5-8509-1A20-D261-ECBED7A96733}"/>
              </a:ext>
            </a:extLst>
          </p:cNvPr>
          <p:cNvSpPr txBox="1"/>
          <p:nvPr userDrawn="1"/>
        </p:nvSpPr>
        <p:spPr bwMode="gray">
          <a:xfrm>
            <a:off x="349217" y="1902460"/>
            <a:ext cx="6544334" cy="1204945"/>
          </a:xfrm>
          <a:prstGeom prst="rect">
            <a:avLst/>
          </a:prstGeom>
          <a:noFill/>
        </p:spPr>
        <p:txBody>
          <a:bodyPr lIns="0" tIns="0" rIns="0" bIns="0">
            <a:spAutoFit/>
          </a:bodyPr>
          <a:lstStyle/>
          <a:p>
            <a:pPr defTabSz="685800" eaLnBrk="1" fontAlgn="auto" hangingPunct="1">
              <a:lnSpc>
                <a:spcPct val="87000"/>
              </a:lnSpc>
              <a:spcBef>
                <a:spcPts val="0"/>
              </a:spcBef>
              <a:spcAft>
                <a:spcPts val="0"/>
              </a:spcAft>
              <a:defRPr/>
            </a:pPr>
            <a:r>
              <a:rPr lang="en-US" sz="9000" spc="-225">
                <a:solidFill>
                  <a:srgbClr val="CAD2E0"/>
                </a:solidFill>
                <a:effectLst>
                  <a:innerShdw blurRad="25400" dist="12700" dir="13500000">
                    <a:prstClr val="black">
                      <a:alpha val="50000"/>
                    </a:prstClr>
                  </a:innerShdw>
                </a:effectLst>
              </a:rPr>
              <a:t>Th</a:t>
            </a:r>
            <a:r>
              <a:rPr lang="en-US" sz="9000" spc="-450">
                <a:solidFill>
                  <a:srgbClr val="CAD2E0"/>
                </a:solidFill>
                <a:effectLst>
                  <a:innerShdw blurRad="25400" dist="12700" dir="13500000">
                    <a:prstClr val="black">
                      <a:alpha val="50000"/>
                    </a:prstClr>
                  </a:innerShdw>
                </a:effectLst>
              </a:rPr>
              <a:t>a</a:t>
            </a:r>
            <a:r>
              <a:rPr lang="en-US" sz="9000" spc="-338">
                <a:solidFill>
                  <a:srgbClr val="CAD2E0"/>
                </a:solidFill>
                <a:effectLst>
                  <a:innerShdw blurRad="25400" dist="12700" dir="13500000">
                    <a:prstClr val="black">
                      <a:alpha val="50000"/>
                    </a:prstClr>
                  </a:innerShdw>
                </a:effectLst>
              </a:rPr>
              <a:t>n</a:t>
            </a:r>
            <a:r>
              <a:rPr lang="en-US" sz="9000" spc="-450">
                <a:solidFill>
                  <a:srgbClr val="CAD2E0"/>
                </a:solidFill>
                <a:effectLst>
                  <a:innerShdw blurRad="25400" dist="12700" dir="13500000">
                    <a:prstClr val="black">
                      <a:alpha val="50000"/>
                    </a:prstClr>
                  </a:innerShdw>
                </a:effectLst>
              </a:rPr>
              <a:t>k </a:t>
            </a:r>
            <a:r>
              <a:rPr lang="en-US" sz="9000" spc="-225">
                <a:solidFill>
                  <a:srgbClr val="CAD2E0"/>
                </a:solidFill>
                <a:effectLst>
                  <a:innerShdw blurRad="25400" dist="12700" dir="13500000">
                    <a:prstClr val="black">
                      <a:alpha val="50000"/>
                    </a:prstClr>
                  </a:innerShdw>
                </a:effectLst>
              </a:rPr>
              <a:t>y</a:t>
            </a:r>
            <a:r>
              <a:rPr lang="en-US" sz="9000">
                <a:solidFill>
                  <a:srgbClr val="CAD2E0"/>
                </a:solidFill>
                <a:effectLst>
                  <a:innerShdw blurRad="25400" dist="12700" dir="13500000">
                    <a:prstClr val="black">
                      <a:alpha val="50000"/>
                    </a:prstClr>
                  </a:innerShdw>
                </a:effectLst>
              </a:rPr>
              <a:t>o</a:t>
            </a:r>
            <a:r>
              <a:rPr lang="en-US" sz="9000" spc="-225">
                <a:solidFill>
                  <a:srgbClr val="CAD2E0"/>
                </a:solidFill>
                <a:effectLst>
                  <a:innerShdw blurRad="25400" dist="12700" dir="13500000">
                    <a:prstClr val="black">
                      <a:alpha val="50000"/>
                    </a:prstClr>
                  </a:innerShdw>
                </a:effectLst>
              </a:rPr>
              <a:t>u</a:t>
            </a:r>
          </a:p>
        </p:txBody>
      </p:sp>
      <p:grpSp>
        <p:nvGrpSpPr>
          <p:cNvPr id="6" name="Group 5">
            <a:extLst>
              <a:ext uri="{FF2B5EF4-FFF2-40B4-BE49-F238E27FC236}">
                <a16:creationId xmlns:a16="http://schemas.microsoft.com/office/drawing/2014/main" id="{95415B1C-8152-1ECF-E258-E390F69A22C1}"/>
              </a:ext>
            </a:extLst>
          </p:cNvPr>
          <p:cNvGrpSpPr/>
          <p:nvPr userDrawn="1"/>
        </p:nvGrpSpPr>
        <p:grpSpPr>
          <a:xfrm>
            <a:off x="1283110" y="4272534"/>
            <a:ext cx="777128" cy="102870"/>
            <a:chOff x="2442332" y="4081331"/>
            <a:chExt cx="1036171" cy="137160"/>
          </a:xfrm>
          <a:solidFill>
            <a:schemeClr val="tx2"/>
          </a:solidFill>
        </p:grpSpPr>
        <p:sp>
          <p:nvSpPr>
            <p:cNvPr id="7" name="Freeform 12">
              <a:extLst>
                <a:ext uri="{FF2B5EF4-FFF2-40B4-BE49-F238E27FC236}">
                  <a16:creationId xmlns:a16="http://schemas.microsoft.com/office/drawing/2014/main" id="{A521DDF1-6284-EA85-B733-FA61DED4A135}"/>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grpSp>
          <p:nvGrpSpPr>
            <p:cNvPr id="8" name="Group 5">
              <a:extLst>
                <a:ext uri="{FF2B5EF4-FFF2-40B4-BE49-F238E27FC236}">
                  <a16:creationId xmlns:a16="http://schemas.microsoft.com/office/drawing/2014/main" id="{9B5367EB-2B2D-D3C1-5085-810C2FE01FA5}"/>
                </a:ext>
              </a:extLst>
            </p:cNvPr>
            <p:cNvGrpSpPr>
              <a:grpSpLocks noChangeAspect="1"/>
            </p:cNvGrpSpPr>
            <p:nvPr/>
          </p:nvGrpSpPr>
          <p:grpSpPr bwMode="gray">
            <a:xfrm>
              <a:off x="2442332" y="4081331"/>
              <a:ext cx="138792" cy="137160"/>
              <a:chOff x="3331" y="1656"/>
              <a:chExt cx="1020" cy="1008"/>
            </a:xfrm>
            <a:grpFill/>
          </p:grpSpPr>
          <p:sp>
            <p:nvSpPr>
              <p:cNvPr id="15" name="Freeform 6">
                <a:extLst>
                  <a:ext uri="{FF2B5EF4-FFF2-40B4-BE49-F238E27FC236}">
                    <a16:creationId xmlns:a16="http://schemas.microsoft.com/office/drawing/2014/main" id="{024ECD3E-1BB6-50AC-EDDB-6C8BA5D1A21B}"/>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sp>
            <p:nvSpPr>
              <p:cNvPr id="16" name="Freeform 7">
                <a:extLst>
                  <a:ext uri="{FF2B5EF4-FFF2-40B4-BE49-F238E27FC236}">
                    <a16:creationId xmlns:a16="http://schemas.microsoft.com/office/drawing/2014/main" id="{8737D6DE-54E6-130E-C5D9-0BDB10AF6546}"/>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grpSp>
        <p:grpSp>
          <p:nvGrpSpPr>
            <p:cNvPr id="9" name="Group 4">
              <a:extLst>
                <a:ext uri="{FF2B5EF4-FFF2-40B4-BE49-F238E27FC236}">
                  <a16:creationId xmlns:a16="http://schemas.microsoft.com/office/drawing/2014/main" id="{1459AA3D-FE28-119F-C94E-059B0A80339E}"/>
                </a:ext>
              </a:extLst>
            </p:cNvPr>
            <p:cNvGrpSpPr>
              <a:grpSpLocks noChangeAspect="1"/>
            </p:cNvGrpSpPr>
            <p:nvPr/>
          </p:nvGrpSpPr>
          <p:grpSpPr bwMode="auto">
            <a:xfrm>
              <a:off x="2877851" y="4081836"/>
              <a:ext cx="136034" cy="136150"/>
              <a:chOff x="2653" y="972"/>
              <a:chExt cx="2372" cy="2374"/>
            </a:xfrm>
            <a:grpFill/>
          </p:grpSpPr>
          <p:sp>
            <p:nvSpPr>
              <p:cNvPr id="12" name="Freeform 5">
                <a:extLst>
                  <a:ext uri="{FF2B5EF4-FFF2-40B4-BE49-F238E27FC236}">
                    <a16:creationId xmlns:a16="http://schemas.microsoft.com/office/drawing/2014/main" id="{8FB93FBD-F894-0AED-7B23-F7E983BFD757}"/>
                  </a:ext>
                </a:extLst>
              </p:cNvPr>
              <p:cNvSpPr>
                <a:spLocks noEditPoints="1"/>
              </p:cNvSpPr>
              <p:nvPr/>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p:spPr>
            <p:txBody>
              <a:bodyPr/>
              <a:lstStyle/>
              <a:p>
                <a:pPr>
                  <a:defRPr/>
                </a:pPr>
                <a:endParaRPr lang="en-US">
                  <a:solidFill>
                    <a:schemeClr val="bg1"/>
                  </a:solidFill>
                </a:endParaRPr>
              </a:p>
            </p:txBody>
          </p:sp>
          <p:sp>
            <p:nvSpPr>
              <p:cNvPr id="13" name="Freeform 6">
                <a:extLst>
                  <a:ext uri="{FF2B5EF4-FFF2-40B4-BE49-F238E27FC236}">
                    <a16:creationId xmlns:a16="http://schemas.microsoft.com/office/drawing/2014/main" id="{314CFA4A-0B57-0C66-EE78-96B055BFC004}"/>
                  </a:ext>
                </a:extLst>
              </p:cNvPr>
              <p:cNvSpPr>
                <a:spLocks noEditPoints="1"/>
              </p:cNvSpPr>
              <p:nvPr/>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p:spPr>
            <p:txBody>
              <a:bodyPr/>
              <a:lstStyle/>
              <a:p>
                <a:pPr>
                  <a:defRPr/>
                </a:pPr>
                <a:endParaRPr lang="en-US">
                  <a:solidFill>
                    <a:schemeClr val="bg1"/>
                  </a:solidFill>
                </a:endParaRPr>
              </a:p>
            </p:txBody>
          </p:sp>
          <p:sp>
            <p:nvSpPr>
              <p:cNvPr id="14" name="Oval 7">
                <a:extLst>
                  <a:ext uri="{FF2B5EF4-FFF2-40B4-BE49-F238E27FC236}">
                    <a16:creationId xmlns:a16="http://schemas.microsoft.com/office/drawing/2014/main" id="{CBCE42D2-C1AE-CEAD-820C-AA30A1FCA463}"/>
                  </a:ext>
                </a:extLst>
              </p:cNvPr>
              <p:cNvSpPr>
                <a:spLocks noChangeArrowheads="1"/>
              </p:cNvSpPr>
              <p:nvPr/>
            </p:nvSpPr>
            <p:spPr bwMode="auto">
              <a:xfrm>
                <a:off x="4329" y="1383"/>
                <a:ext cx="285" cy="285"/>
              </a:xfrm>
              <a:prstGeom prst="ellipse">
                <a:avLst/>
              </a:prstGeom>
              <a:grpFill/>
              <a:ln>
                <a:noFill/>
              </a:ln>
            </p:spPr>
            <p:txBody>
              <a:bodyPr/>
              <a:lstStyle/>
              <a:p>
                <a:pPr>
                  <a:defRPr/>
                </a:pPr>
                <a:endParaRPr lang="en-US">
                  <a:solidFill>
                    <a:schemeClr val="bg1"/>
                  </a:solidFill>
                </a:endParaRPr>
              </a:p>
            </p:txBody>
          </p:sp>
        </p:grpSp>
        <p:pic>
          <p:nvPicPr>
            <p:cNvPr id="10" name="Graphic 12">
              <a:extLst>
                <a:ext uri="{FF2B5EF4-FFF2-40B4-BE49-F238E27FC236}">
                  <a16:creationId xmlns:a16="http://schemas.microsoft.com/office/drawing/2014/main" id="{54FC3E9B-72D1-508D-8032-CCCC649239AA}"/>
                </a:ext>
              </a:extLst>
            </p:cNvPr>
            <p:cNvPicPr>
              <a:picLocks noChangeAspect="1"/>
            </p:cNvPicPr>
            <p:nvPr/>
          </p:nvPicPr>
          <p:blipFill>
            <a:blip r:embed="rId2"/>
            <a:stretch>
              <a:fillRect/>
            </a:stretch>
          </p:blipFill>
          <p:spPr>
            <a:xfrm>
              <a:off x="3077853" y="4081331"/>
              <a:ext cx="198712" cy="137160"/>
            </a:xfrm>
            <a:prstGeom prst="rect">
              <a:avLst/>
            </a:prstGeom>
          </p:spPr>
        </p:pic>
        <p:pic>
          <p:nvPicPr>
            <p:cNvPr id="11" name="Graphic 13">
              <a:extLst>
                <a:ext uri="{FF2B5EF4-FFF2-40B4-BE49-F238E27FC236}">
                  <a16:creationId xmlns:a16="http://schemas.microsoft.com/office/drawing/2014/main" id="{EE713D26-4A12-3695-EE69-1477CD69B2BF}"/>
                </a:ext>
              </a:extLst>
            </p:cNvPr>
            <p:cNvPicPr>
              <a:picLocks noChangeAspect="1"/>
            </p:cNvPicPr>
            <p:nvPr/>
          </p:nvPicPr>
          <p:blipFill>
            <a:blip r:embed="rId3"/>
            <a:stretch>
              <a:fillRect/>
            </a:stretch>
          </p:blipFill>
          <p:spPr>
            <a:xfrm>
              <a:off x="3340535" y="4081331"/>
              <a:ext cx="137968" cy="137160"/>
            </a:xfrm>
            <a:prstGeom prst="rect">
              <a:avLst/>
            </a:prstGeom>
          </p:spPr>
        </p:pic>
      </p:grpSp>
      <p:sp>
        <p:nvSpPr>
          <p:cNvPr id="17" name="TextBox 16">
            <a:extLst>
              <a:ext uri="{FF2B5EF4-FFF2-40B4-BE49-F238E27FC236}">
                <a16:creationId xmlns:a16="http://schemas.microsoft.com/office/drawing/2014/main" id="{845B8C73-C2D2-7C4B-DD9C-6DA4E7044F7D}"/>
              </a:ext>
            </a:extLst>
          </p:cNvPr>
          <p:cNvSpPr txBox="1"/>
          <p:nvPr userDrawn="1"/>
        </p:nvSpPr>
        <p:spPr bwMode="gray">
          <a:xfrm>
            <a:off x="3235325" y="3997325"/>
            <a:ext cx="2219325" cy="642938"/>
          </a:xfrm>
          <a:prstGeom prst="rect">
            <a:avLst/>
          </a:prstGeom>
          <a:noFill/>
        </p:spPr>
        <p:txBody>
          <a:bodyPr lIns="0" tIns="0" rIns="0" bIns="0" spcCol="118872">
            <a:spAutoFit/>
          </a:bodyPr>
          <a:lstStyle/>
          <a:p>
            <a:pPr defTabSz="685800" eaLnBrk="1" fontAlgn="auto" hangingPunct="1">
              <a:spcBef>
                <a:spcPts val="300"/>
              </a:spcBef>
              <a:spcAft>
                <a:spcPts val="0"/>
              </a:spcAft>
              <a:defRPr/>
            </a:pPr>
            <a:r>
              <a:rPr lang="en-US" sz="525">
                <a:solidFill>
                  <a:schemeClr val="tx2"/>
                </a:solidFill>
                <a:latin typeface="+mn-lt"/>
              </a:rPr>
              <a:t>Nothing in these materials is an offer to sell any of the components</a:t>
            </a:r>
            <a:br>
              <a:rPr lang="en-US" sz="525">
                <a:solidFill>
                  <a:schemeClr val="tx2"/>
                </a:solidFill>
                <a:latin typeface="+mn-lt"/>
              </a:rPr>
            </a:br>
            <a:r>
              <a:rPr lang="en-US" sz="525">
                <a:solidFill>
                  <a:schemeClr val="tx2"/>
                </a:solidFill>
                <a:latin typeface="+mn-lt"/>
              </a:rPr>
              <a:t>or devices referenced herein.</a:t>
            </a:r>
          </a:p>
          <a:p>
            <a:pPr defTabSz="685800" eaLnBrk="1" fontAlgn="auto" hangingPunct="1">
              <a:spcBef>
                <a:spcPts val="300"/>
              </a:spcBef>
              <a:spcAft>
                <a:spcPts val="0"/>
              </a:spcAft>
              <a:defRPr/>
            </a:pPr>
            <a:r>
              <a:rPr lang="en-US" sz="525">
                <a:solidFill>
                  <a:schemeClr val="tx2"/>
                </a:solidFill>
                <a:latin typeface="+mn-lt"/>
              </a:rPr>
              <a:t>©2018-2023 Qualcomm Technologies, Inc. and/or its affiliated</a:t>
            </a:r>
            <a:br>
              <a:rPr lang="en-US" sz="525">
                <a:solidFill>
                  <a:schemeClr val="tx2"/>
                </a:solidFill>
                <a:latin typeface="+mn-lt"/>
              </a:rPr>
            </a:br>
            <a:r>
              <a:rPr lang="en-US" sz="525">
                <a:solidFill>
                  <a:schemeClr val="tx2"/>
                </a:solidFill>
                <a:latin typeface="+mn-lt"/>
              </a:rPr>
              <a:t>companies. All Rights Reserved.</a:t>
            </a:r>
          </a:p>
          <a:p>
            <a:pPr defTabSz="685800" eaLnBrk="1" fontAlgn="auto" hangingPunct="1">
              <a:spcBef>
                <a:spcPts val="300"/>
              </a:spcBef>
              <a:spcAft>
                <a:spcPts val="0"/>
              </a:spcAft>
              <a:defRPr/>
            </a:pPr>
            <a:r>
              <a:rPr lang="en-US" sz="525">
                <a:solidFill>
                  <a:schemeClr val="tx2"/>
                </a:solidFill>
                <a:latin typeface="+mn-lt"/>
              </a:rPr>
              <a:t>Qualcomm is a trademark or registered trademark of Qualcomm</a:t>
            </a:r>
            <a:br>
              <a:rPr lang="en-US" sz="525">
                <a:solidFill>
                  <a:schemeClr val="tx2"/>
                </a:solidFill>
                <a:latin typeface="+mn-lt"/>
              </a:rPr>
            </a:br>
            <a:r>
              <a:rPr lang="en-US" sz="525">
                <a:solidFill>
                  <a:schemeClr val="tx2"/>
                </a:solidFill>
                <a:latin typeface="+mn-lt"/>
              </a:rPr>
              <a:t>Incorporated. Other products and brand names may be trademarks</a:t>
            </a:r>
            <a:br>
              <a:rPr lang="en-US" sz="525">
                <a:solidFill>
                  <a:schemeClr val="tx2"/>
                </a:solidFill>
                <a:latin typeface="+mn-lt"/>
              </a:rPr>
            </a:br>
            <a:r>
              <a:rPr lang="en-US" sz="525">
                <a:solidFill>
                  <a:schemeClr val="tx2"/>
                </a:solidFill>
                <a:latin typeface="+mn-lt"/>
              </a:rPr>
              <a:t>or registered trademarks of their respective owners.</a:t>
            </a:r>
          </a:p>
        </p:txBody>
      </p:sp>
      <p:sp>
        <p:nvSpPr>
          <p:cNvPr id="18" name="TextBox 17">
            <a:extLst>
              <a:ext uri="{FF2B5EF4-FFF2-40B4-BE49-F238E27FC236}">
                <a16:creationId xmlns:a16="http://schemas.microsoft.com/office/drawing/2014/main" id="{0E411CC2-B64E-73BF-B0C8-91A1D57C61F8}"/>
              </a:ext>
            </a:extLst>
          </p:cNvPr>
          <p:cNvSpPr txBox="1"/>
          <p:nvPr userDrawn="1"/>
        </p:nvSpPr>
        <p:spPr bwMode="gray">
          <a:xfrm>
            <a:off x="5740400" y="3997325"/>
            <a:ext cx="2506663" cy="927100"/>
          </a:xfrm>
          <a:prstGeom prst="rect">
            <a:avLst/>
          </a:prstGeom>
          <a:noFill/>
        </p:spPr>
        <p:txBody>
          <a:bodyPr lIns="0" tIns="0" rIns="0" bIns="0" spcCol="118872">
            <a:spAutoFit/>
          </a:bodyPr>
          <a:lstStyle/>
          <a:p>
            <a:pPr defTabSz="685800" eaLnBrk="1" fontAlgn="auto" hangingPunct="1">
              <a:spcBef>
                <a:spcPts val="300"/>
              </a:spcBef>
              <a:spcAft>
                <a:spcPts val="0"/>
              </a:spcAft>
              <a:defRPr/>
            </a:pPr>
            <a:r>
              <a:rPr lang="en-US" sz="525">
                <a:solidFill>
                  <a:schemeClr val="tx2"/>
                </a:solidFill>
                <a:latin typeface="+mn-lt"/>
              </a:rPr>
              <a:t>References in this presentation to “Qualcomm” may mean Qualcomm Incorporated,</a:t>
            </a:r>
            <a:br>
              <a:rPr lang="en-US" sz="525">
                <a:solidFill>
                  <a:schemeClr val="tx2"/>
                </a:solidFill>
                <a:latin typeface="+mn-lt"/>
              </a:rPr>
            </a:br>
            <a:r>
              <a:rPr lang="en-US" sz="525">
                <a:solidFill>
                  <a:schemeClr val="tx2"/>
                </a:solidFill>
                <a:latin typeface="+mn-lt"/>
              </a:rPr>
              <a:t>Qualcomm Technologies, Inc., and/or other subsidiaries or business units within</a:t>
            </a:r>
            <a:br>
              <a:rPr lang="en-US" sz="525">
                <a:solidFill>
                  <a:schemeClr val="tx2"/>
                </a:solidFill>
                <a:latin typeface="+mn-lt"/>
              </a:rPr>
            </a:br>
            <a:r>
              <a:rPr lang="en-US" sz="525">
                <a:solidFill>
                  <a:schemeClr val="tx2"/>
                </a:solidFill>
                <a:latin typeface="+mn-lt"/>
              </a:rPr>
              <a:t>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 </a:t>
            </a:r>
          </a:p>
          <a:p>
            <a:pPr defTabSz="685800" eaLnBrk="1" fontAlgn="auto" hangingPunct="1">
              <a:spcBef>
                <a:spcPts val="300"/>
              </a:spcBef>
              <a:spcAft>
                <a:spcPts val="0"/>
              </a:spcAft>
              <a:defRPr/>
            </a:pPr>
            <a:r>
              <a:rPr lang="en-US" sz="525">
                <a:solidFill>
                  <a:schemeClr val="tx2"/>
                </a:solidFill>
                <a:latin typeface="+mn-lt"/>
              </a:rPr>
              <a:t>Snapdragon and Qualcomm branded products are products of Qualcomm Technologies, Inc. and/or its subsidiaries. Qualcomm patented technologies are licensed by Qualcomm Incorporated. </a:t>
            </a:r>
          </a:p>
        </p:txBody>
      </p:sp>
    </p:spTree>
    <p:extLst>
      <p:ext uri="{BB962C8B-B14F-4D97-AF65-F5344CB8AC3E}">
        <p14:creationId xmlns:p14="http://schemas.microsoft.com/office/powerpoint/2010/main" val="26271796"/>
      </p:ext>
    </p:extLst>
  </p:cSld>
  <p:clrMapOvr>
    <a:masterClrMapping/>
  </p:clrMapOvr>
  <p:transition spd="med">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Thank You Blue">
    <p:bg>
      <p:bgPr>
        <a:solidFill>
          <a:schemeClr val="accent1"/>
        </a:solidFill>
        <a:effectLst/>
      </p:bgPr>
    </p:bg>
    <p:spTree>
      <p:nvGrpSpPr>
        <p:cNvPr id="1" name=""/>
        <p:cNvGrpSpPr/>
        <p:nvPr/>
      </p:nvGrpSpPr>
      <p:grpSpPr>
        <a:xfrm>
          <a:off x="0" y="0"/>
          <a:ext cx="0" cy="0"/>
          <a:chOff x="0" y="0"/>
          <a:chExt cx="0" cy="0"/>
        </a:xfrm>
      </p:grpSpPr>
      <p:sp>
        <p:nvSpPr>
          <p:cNvPr id="2" name="Rectangle: Rounded Corners 16">
            <a:extLst>
              <a:ext uri="{FF2B5EF4-FFF2-40B4-BE49-F238E27FC236}">
                <a16:creationId xmlns:a16="http://schemas.microsoft.com/office/drawing/2014/main" id="{B1D8C2C0-61AB-C2CB-2AC4-2E8A8F4F76E2}"/>
              </a:ext>
            </a:extLst>
          </p:cNvPr>
          <p:cNvSpPr/>
          <p:nvPr userDrawn="1"/>
        </p:nvSpPr>
        <p:spPr>
          <a:xfrm>
            <a:off x="349217" y="3701334"/>
            <a:ext cx="8425998" cy="1442166"/>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214ACD"/>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6000"/>
              </a:lnSpc>
              <a:defRPr/>
            </a:pPr>
            <a:endParaRPr lang="en-US" err="1">
              <a:solidFill>
                <a:schemeClr val="tx2"/>
              </a:solidFill>
              <a:cs typeface="Microsoft Sans Serif" panose="020B0604020202020204" pitchFamily="34" charset="0"/>
            </a:endParaRPr>
          </a:p>
        </p:txBody>
      </p:sp>
      <p:sp>
        <p:nvSpPr>
          <p:cNvPr id="3" name="Freeform 5">
            <a:extLst>
              <a:ext uri="{FF2B5EF4-FFF2-40B4-BE49-F238E27FC236}">
                <a16:creationId xmlns:a16="http://schemas.microsoft.com/office/drawing/2014/main" id="{F22B408D-F909-4CFF-96AF-ED49BF2864E4}"/>
              </a:ext>
            </a:extLst>
          </p:cNvPr>
          <p:cNvSpPr>
            <a:spLocks noChangeAspect="1" noEditPoints="1"/>
          </p:cNvSpPr>
          <p:nvPr userDrawn="1"/>
        </p:nvSpPr>
        <p:spPr bwMode="black">
          <a:xfrm>
            <a:off x="636588" y="3925888"/>
            <a:ext cx="1211262" cy="222250"/>
          </a:xfrm>
          <a:custGeom>
            <a:avLst/>
            <a:gdLst>
              <a:gd name="T0" fmla="*/ 2147483646 w 8006"/>
              <a:gd name="T1" fmla="*/ 2147483646 h 1470"/>
              <a:gd name="T2" fmla="*/ 2147483646 w 8006"/>
              <a:gd name="T3" fmla="*/ 2147483646 h 1470"/>
              <a:gd name="T4" fmla="*/ 2147483646 w 8006"/>
              <a:gd name="T5" fmla="*/ 2147483646 h 1470"/>
              <a:gd name="T6" fmla="*/ 2147483646 w 8006"/>
              <a:gd name="T7" fmla="*/ 1454444519 h 1470"/>
              <a:gd name="T8" fmla="*/ 2147483646 w 8006"/>
              <a:gd name="T9" fmla="*/ 2147483646 h 1470"/>
              <a:gd name="T10" fmla="*/ 2147483646 w 8006"/>
              <a:gd name="T11" fmla="*/ 1454444519 h 1470"/>
              <a:gd name="T12" fmla="*/ 0 w 8006"/>
              <a:gd name="T13" fmla="*/ 2147483646 h 1470"/>
              <a:gd name="T14" fmla="*/ 2147483646 w 8006"/>
              <a:gd name="T15" fmla="*/ 2147483646 h 1470"/>
              <a:gd name="T16" fmla="*/ 2147483646 w 8006"/>
              <a:gd name="T17" fmla="*/ 2147483646 h 1470"/>
              <a:gd name="T18" fmla="*/ 2147483646 w 8006"/>
              <a:gd name="T19" fmla="*/ 0 h 1470"/>
              <a:gd name="T20" fmla="*/ 2147483646 w 8006"/>
              <a:gd name="T21" fmla="*/ 2147483646 h 1470"/>
              <a:gd name="T22" fmla="*/ 2147483646 w 8006"/>
              <a:gd name="T23" fmla="*/ 2147483646 h 1470"/>
              <a:gd name="T24" fmla="*/ 2147483646 w 8006"/>
              <a:gd name="T25" fmla="*/ 597659883 h 1470"/>
              <a:gd name="T26" fmla="*/ 2147483646 w 8006"/>
              <a:gd name="T27" fmla="*/ 2147483646 h 1470"/>
              <a:gd name="T28" fmla="*/ 2147483646 w 8006"/>
              <a:gd name="T29" fmla="*/ 2147483646 h 1470"/>
              <a:gd name="T30" fmla="*/ 2147483646 w 8006"/>
              <a:gd name="T31" fmla="*/ 2147483646 h 1470"/>
              <a:gd name="T32" fmla="*/ 2147483646 w 8006"/>
              <a:gd name="T33" fmla="*/ 2147483646 h 1470"/>
              <a:gd name="T34" fmla="*/ 2147483646 w 8006"/>
              <a:gd name="T35" fmla="*/ 2147483646 h 1470"/>
              <a:gd name="T36" fmla="*/ 2147483646 w 8006"/>
              <a:gd name="T37" fmla="*/ 2147483646 h 1470"/>
              <a:gd name="T38" fmla="*/ 2147483646 w 8006"/>
              <a:gd name="T39" fmla="*/ 2147483646 h 1470"/>
              <a:gd name="T40" fmla="*/ 2147483646 w 8006"/>
              <a:gd name="T41" fmla="*/ 2147483646 h 1470"/>
              <a:gd name="T42" fmla="*/ 2147483646 w 8006"/>
              <a:gd name="T43" fmla="*/ 1568440173 h 1470"/>
              <a:gd name="T44" fmla="*/ 2147483646 w 8006"/>
              <a:gd name="T45" fmla="*/ 1568440173 h 1470"/>
              <a:gd name="T46" fmla="*/ 2147483646 w 8006"/>
              <a:gd name="T47" fmla="*/ 1454444519 h 1470"/>
              <a:gd name="T48" fmla="*/ 2147483646 w 8006"/>
              <a:gd name="T49" fmla="*/ 2147483646 h 1470"/>
              <a:gd name="T50" fmla="*/ 2147483646 w 8006"/>
              <a:gd name="T51" fmla="*/ 1454444519 h 1470"/>
              <a:gd name="T52" fmla="*/ 2147483646 w 8006"/>
              <a:gd name="T53" fmla="*/ 1568440173 h 1470"/>
              <a:gd name="T54" fmla="*/ 2147483646 w 8006"/>
              <a:gd name="T55" fmla="*/ 1568440173 h 1470"/>
              <a:gd name="T56" fmla="*/ 2147483646 w 8006"/>
              <a:gd name="T57" fmla="*/ 1454444519 h 1470"/>
              <a:gd name="T58" fmla="*/ 2147483646 w 8006"/>
              <a:gd name="T59" fmla="*/ 1371513670 h 1470"/>
              <a:gd name="T60" fmla="*/ 2147483646 w 8006"/>
              <a:gd name="T61" fmla="*/ 2147483646 h 1470"/>
              <a:gd name="T62" fmla="*/ 2147483646 w 8006"/>
              <a:gd name="T63" fmla="*/ 2147483646 h 1470"/>
              <a:gd name="T64" fmla="*/ 2147483646 w 8006"/>
              <a:gd name="T65" fmla="*/ 1454444519 h 1470"/>
              <a:gd name="T66" fmla="*/ 2147483646 w 8006"/>
              <a:gd name="T67" fmla="*/ 1962293026 h 1470"/>
              <a:gd name="T68" fmla="*/ 2147483646 w 8006"/>
              <a:gd name="T69" fmla="*/ 2147483646 h 1470"/>
              <a:gd name="T70" fmla="*/ 2147483646 w 8006"/>
              <a:gd name="T71" fmla="*/ 2147483646 h 1470"/>
              <a:gd name="T72" fmla="*/ 2147483646 w 8006"/>
              <a:gd name="T73" fmla="*/ 1858629579 h 1470"/>
              <a:gd name="T74" fmla="*/ 2147483646 w 8006"/>
              <a:gd name="T75" fmla="*/ 1945011955 h 1470"/>
              <a:gd name="T76" fmla="*/ 2147483646 w 8006"/>
              <a:gd name="T77" fmla="*/ 2147483646 h 1470"/>
              <a:gd name="T78" fmla="*/ 2147483646 w 8006"/>
              <a:gd name="T79" fmla="*/ 1374988179 h 1470"/>
              <a:gd name="T80" fmla="*/ 2147483646 w 8006"/>
              <a:gd name="T81" fmla="*/ 2147483646 h 1470"/>
              <a:gd name="T82" fmla="*/ 2147483646 w 8006"/>
              <a:gd name="T83" fmla="*/ 2147483646 h 1470"/>
              <a:gd name="T84" fmla="*/ 2147483646 w 8006"/>
              <a:gd name="T85" fmla="*/ 2147483646 h 1470"/>
              <a:gd name="T86" fmla="*/ 2147483646 w 8006"/>
              <a:gd name="T87" fmla="*/ 2147483646 h 1470"/>
              <a:gd name="T88" fmla="*/ 2147483646 w 8006"/>
              <a:gd name="T89" fmla="*/ 2147483646 h 1470"/>
              <a:gd name="T90" fmla="*/ 2147483646 w 8006"/>
              <a:gd name="T91" fmla="*/ 79456340 h 14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 name="TextBox 3">
            <a:extLst>
              <a:ext uri="{FF2B5EF4-FFF2-40B4-BE49-F238E27FC236}">
                <a16:creationId xmlns:a16="http://schemas.microsoft.com/office/drawing/2014/main" id="{0500B79D-61AB-0816-8385-F1D966812070}"/>
              </a:ext>
            </a:extLst>
          </p:cNvPr>
          <p:cNvSpPr txBox="1"/>
          <p:nvPr userDrawn="1"/>
        </p:nvSpPr>
        <p:spPr bwMode="gray">
          <a:xfrm>
            <a:off x="636588" y="4265613"/>
            <a:ext cx="2344737" cy="454025"/>
          </a:xfrm>
          <a:prstGeom prst="rect">
            <a:avLst/>
          </a:prstGeom>
          <a:noFill/>
        </p:spPr>
        <p:txBody>
          <a:bodyPr lIns="0" tIns="0" rIns="0" bIns="0">
            <a:spAutoFit/>
          </a:bodyPr>
          <a:lstStyle/>
          <a:p>
            <a:pPr defTabSz="685800" eaLnBrk="1" fontAlgn="auto" hangingPunct="1">
              <a:lnSpc>
                <a:spcPct val="114000"/>
              </a:lnSpc>
              <a:spcBef>
                <a:spcPts val="0"/>
              </a:spcBef>
              <a:spcAft>
                <a:spcPts val="225"/>
              </a:spcAft>
              <a:defRPr/>
            </a:pPr>
            <a:r>
              <a:rPr lang="en-US" sz="788">
                <a:solidFill>
                  <a:schemeClr val="bg1"/>
                </a:solidFill>
                <a:latin typeface="+mn-lt"/>
              </a:rPr>
              <a:t>Follow us on:</a:t>
            </a:r>
          </a:p>
          <a:p>
            <a:pPr defTabSz="685800" eaLnBrk="1" fontAlgn="auto" hangingPunct="1">
              <a:lnSpc>
                <a:spcPct val="114000"/>
              </a:lnSpc>
              <a:spcBef>
                <a:spcPts val="0"/>
              </a:spcBef>
              <a:spcAft>
                <a:spcPts val="225"/>
              </a:spcAft>
              <a:defRPr/>
            </a:pPr>
            <a:r>
              <a:rPr lang="en-US" sz="788">
                <a:solidFill>
                  <a:schemeClr val="bg1"/>
                </a:solidFill>
                <a:latin typeface="+mn-lt"/>
              </a:rPr>
              <a:t>For more information, visit us at:</a:t>
            </a:r>
          </a:p>
          <a:p>
            <a:pPr defTabSz="685800" eaLnBrk="1" fontAlgn="auto" hangingPunct="1">
              <a:lnSpc>
                <a:spcPct val="114000"/>
              </a:lnSpc>
              <a:spcBef>
                <a:spcPts val="0"/>
              </a:spcBef>
              <a:spcAft>
                <a:spcPts val="225"/>
              </a:spcAft>
              <a:defRPr/>
            </a:pPr>
            <a:r>
              <a:rPr lang="en-US" sz="788">
                <a:solidFill>
                  <a:schemeClr val="bg1"/>
                </a:solidFill>
                <a:latin typeface="+mn-lt"/>
              </a:rPr>
              <a:t>qualcomm.com &amp; qualcomm.com/blog</a:t>
            </a:r>
          </a:p>
        </p:txBody>
      </p:sp>
      <p:sp>
        <p:nvSpPr>
          <p:cNvPr id="5" name="TextBox 4">
            <a:extLst>
              <a:ext uri="{FF2B5EF4-FFF2-40B4-BE49-F238E27FC236}">
                <a16:creationId xmlns:a16="http://schemas.microsoft.com/office/drawing/2014/main" id="{371B0C41-E549-A1AB-3B10-3A6742ED4150}"/>
              </a:ext>
            </a:extLst>
          </p:cNvPr>
          <p:cNvSpPr txBox="1"/>
          <p:nvPr userDrawn="1"/>
        </p:nvSpPr>
        <p:spPr bwMode="gray">
          <a:xfrm>
            <a:off x="349217" y="1902460"/>
            <a:ext cx="6544334" cy="1204945"/>
          </a:xfrm>
          <a:prstGeom prst="rect">
            <a:avLst/>
          </a:prstGeom>
          <a:noFill/>
        </p:spPr>
        <p:txBody>
          <a:bodyPr lIns="0" tIns="0" rIns="0" bIns="0">
            <a:spAutoFit/>
          </a:bodyPr>
          <a:lstStyle/>
          <a:p>
            <a:pPr defTabSz="685800" eaLnBrk="1" fontAlgn="auto" hangingPunct="1">
              <a:lnSpc>
                <a:spcPct val="87000"/>
              </a:lnSpc>
              <a:spcBef>
                <a:spcPts val="0"/>
              </a:spcBef>
              <a:spcAft>
                <a:spcPts val="0"/>
              </a:spcAft>
              <a:defRPr/>
            </a:pPr>
            <a:r>
              <a:rPr lang="en-US" sz="9000" spc="-225">
                <a:solidFill>
                  <a:srgbClr val="1F46C3"/>
                </a:solidFill>
                <a:effectLst>
                  <a:innerShdw blurRad="25400" dist="12700" dir="13500000">
                    <a:prstClr val="black">
                      <a:alpha val="50000"/>
                    </a:prstClr>
                  </a:innerShdw>
                </a:effectLst>
              </a:rPr>
              <a:t>Th</a:t>
            </a:r>
            <a:r>
              <a:rPr lang="en-US" sz="9000" spc="-450">
                <a:solidFill>
                  <a:srgbClr val="1F46C3"/>
                </a:solidFill>
                <a:effectLst>
                  <a:innerShdw blurRad="25400" dist="12700" dir="13500000">
                    <a:prstClr val="black">
                      <a:alpha val="50000"/>
                    </a:prstClr>
                  </a:innerShdw>
                </a:effectLst>
              </a:rPr>
              <a:t>a</a:t>
            </a:r>
            <a:r>
              <a:rPr lang="en-US" sz="9000" spc="-338">
                <a:solidFill>
                  <a:srgbClr val="1F46C3"/>
                </a:solidFill>
                <a:effectLst>
                  <a:innerShdw blurRad="25400" dist="12700" dir="13500000">
                    <a:prstClr val="black">
                      <a:alpha val="50000"/>
                    </a:prstClr>
                  </a:innerShdw>
                </a:effectLst>
              </a:rPr>
              <a:t>n</a:t>
            </a:r>
            <a:r>
              <a:rPr lang="en-US" sz="9000" spc="-450">
                <a:solidFill>
                  <a:srgbClr val="1F46C3"/>
                </a:solidFill>
                <a:effectLst>
                  <a:innerShdw blurRad="25400" dist="12700" dir="13500000">
                    <a:prstClr val="black">
                      <a:alpha val="50000"/>
                    </a:prstClr>
                  </a:innerShdw>
                </a:effectLst>
              </a:rPr>
              <a:t>k </a:t>
            </a:r>
            <a:r>
              <a:rPr lang="en-US" sz="9000" spc="-225">
                <a:solidFill>
                  <a:srgbClr val="1F46C3"/>
                </a:solidFill>
                <a:effectLst>
                  <a:innerShdw blurRad="25400" dist="12700" dir="13500000">
                    <a:prstClr val="black">
                      <a:alpha val="50000"/>
                    </a:prstClr>
                  </a:innerShdw>
                </a:effectLst>
              </a:rPr>
              <a:t>y</a:t>
            </a:r>
            <a:r>
              <a:rPr lang="en-US" sz="9000">
                <a:solidFill>
                  <a:srgbClr val="1F46C3"/>
                </a:solidFill>
                <a:effectLst>
                  <a:innerShdw blurRad="25400" dist="12700" dir="13500000">
                    <a:prstClr val="black">
                      <a:alpha val="50000"/>
                    </a:prstClr>
                  </a:innerShdw>
                </a:effectLst>
              </a:rPr>
              <a:t>o</a:t>
            </a:r>
            <a:r>
              <a:rPr lang="en-US" sz="9000" spc="-225">
                <a:solidFill>
                  <a:srgbClr val="1F46C3"/>
                </a:solidFill>
                <a:effectLst>
                  <a:innerShdw blurRad="25400" dist="12700" dir="13500000">
                    <a:prstClr val="black">
                      <a:alpha val="50000"/>
                    </a:prstClr>
                  </a:innerShdw>
                </a:effectLst>
              </a:rPr>
              <a:t>u</a:t>
            </a:r>
          </a:p>
        </p:txBody>
      </p:sp>
      <p:grpSp>
        <p:nvGrpSpPr>
          <p:cNvPr id="6" name="Group 5">
            <a:extLst>
              <a:ext uri="{FF2B5EF4-FFF2-40B4-BE49-F238E27FC236}">
                <a16:creationId xmlns:a16="http://schemas.microsoft.com/office/drawing/2014/main" id="{5EB47604-7F39-0160-1332-3E079EBC5F7A}"/>
              </a:ext>
            </a:extLst>
          </p:cNvPr>
          <p:cNvGrpSpPr/>
          <p:nvPr userDrawn="1"/>
        </p:nvGrpSpPr>
        <p:grpSpPr>
          <a:xfrm>
            <a:off x="1283110" y="4272534"/>
            <a:ext cx="777128" cy="102870"/>
            <a:chOff x="2442332" y="4081331"/>
            <a:chExt cx="1036171" cy="137160"/>
          </a:xfrm>
          <a:solidFill>
            <a:schemeClr val="bg1"/>
          </a:solidFill>
        </p:grpSpPr>
        <p:sp>
          <p:nvSpPr>
            <p:cNvPr id="7" name="Freeform 12">
              <a:extLst>
                <a:ext uri="{FF2B5EF4-FFF2-40B4-BE49-F238E27FC236}">
                  <a16:creationId xmlns:a16="http://schemas.microsoft.com/office/drawing/2014/main" id="{01B91814-A554-40B2-3C7C-F55E6E580154}"/>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grpSp>
          <p:nvGrpSpPr>
            <p:cNvPr id="8" name="Group 5">
              <a:extLst>
                <a:ext uri="{FF2B5EF4-FFF2-40B4-BE49-F238E27FC236}">
                  <a16:creationId xmlns:a16="http://schemas.microsoft.com/office/drawing/2014/main" id="{7AA158AB-EA3F-828A-B0EF-BDEF8C021E54}"/>
                </a:ext>
              </a:extLst>
            </p:cNvPr>
            <p:cNvGrpSpPr>
              <a:grpSpLocks noChangeAspect="1"/>
            </p:cNvGrpSpPr>
            <p:nvPr/>
          </p:nvGrpSpPr>
          <p:grpSpPr bwMode="gray">
            <a:xfrm>
              <a:off x="2442332" y="4081331"/>
              <a:ext cx="138792" cy="137160"/>
              <a:chOff x="3331" y="1656"/>
              <a:chExt cx="1020" cy="1008"/>
            </a:xfrm>
            <a:grpFill/>
          </p:grpSpPr>
          <p:sp>
            <p:nvSpPr>
              <p:cNvPr id="15" name="Freeform 6">
                <a:extLst>
                  <a:ext uri="{FF2B5EF4-FFF2-40B4-BE49-F238E27FC236}">
                    <a16:creationId xmlns:a16="http://schemas.microsoft.com/office/drawing/2014/main" id="{B048E933-A718-94F0-B50A-0EFAC85A71DB}"/>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sp>
            <p:nvSpPr>
              <p:cNvPr id="16" name="Freeform 7">
                <a:extLst>
                  <a:ext uri="{FF2B5EF4-FFF2-40B4-BE49-F238E27FC236}">
                    <a16:creationId xmlns:a16="http://schemas.microsoft.com/office/drawing/2014/main" id="{720C3F29-091A-9A65-1FF6-A672B6AF6264}"/>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grpSp>
        <p:grpSp>
          <p:nvGrpSpPr>
            <p:cNvPr id="9" name="Group 4">
              <a:extLst>
                <a:ext uri="{FF2B5EF4-FFF2-40B4-BE49-F238E27FC236}">
                  <a16:creationId xmlns:a16="http://schemas.microsoft.com/office/drawing/2014/main" id="{CF5770F4-CFC6-789E-F940-987D3B5585FD}"/>
                </a:ext>
              </a:extLst>
            </p:cNvPr>
            <p:cNvGrpSpPr>
              <a:grpSpLocks noChangeAspect="1"/>
            </p:cNvGrpSpPr>
            <p:nvPr/>
          </p:nvGrpSpPr>
          <p:grpSpPr bwMode="auto">
            <a:xfrm>
              <a:off x="2877851" y="4081836"/>
              <a:ext cx="136034" cy="136150"/>
              <a:chOff x="2653" y="972"/>
              <a:chExt cx="2372" cy="2374"/>
            </a:xfrm>
            <a:grpFill/>
          </p:grpSpPr>
          <p:sp>
            <p:nvSpPr>
              <p:cNvPr id="12" name="Freeform 5">
                <a:extLst>
                  <a:ext uri="{FF2B5EF4-FFF2-40B4-BE49-F238E27FC236}">
                    <a16:creationId xmlns:a16="http://schemas.microsoft.com/office/drawing/2014/main" id="{44B61572-C84A-9A6E-98F2-F271B9414A98}"/>
                  </a:ext>
                </a:extLst>
              </p:cNvPr>
              <p:cNvSpPr>
                <a:spLocks noEditPoints="1"/>
              </p:cNvSpPr>
              <p:nvPr/>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p:spPr>
            <p:txBody>
              <a:bodyPr/>
              <a:lstStyle/>
              <a:p>
                <a:pPr>
                  <a:defRPr/>
                </a:pPr>
                <a:endParaRPr lang="en-US">
                  <a:solidFill>
                    <a:schemeClr val="bg1"/>
                  </a:solidFill>
                </a:endParaRPr>
              </a:p>
            </p:txBody>
          </p:sp>
          <p:sp>
            <p:nvSpPr>
              <p:cNvPr id="13" name="Freeform 6">
                <a:extLst>
                  <a:ext uri="{FF2B5EF4-FFF2-40B4-BE49-F238E27FC236}">
                    <a16:creationId xmlns:a16="http://schemas.microsoft.com/office/drawing/2014/main" id="{B59953B2-BB9A-8AC0-A5C5-190DAB43B0D2}"/>
                  </a:ext>
                </a:extLst>
              </p:cNvPr>
              <p:cNvSpPr>
                <a:spLocks noEditPoints="1"/>
              </p:cNvSpPr>
              <p:nvPr/>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p:spPr>
            <p:txBody>
              <a:bodyPr/>
              <a:lstStyle/>
              <a:p>
                <a:pPr>
                  <a:defRPr/>
                </a:pPr>
                <a:endParaRPr lang="en-US">
                  <a:solidFill>
                    <a:schemeClr val="bg1"/>
                  </a:solidFill>
                </a:endParaRPr>
              </a:p>
            </p:txBody>
          </p:sp>
          <p:sp>
            <p:nvSpPr>
              <p:cNvPr id="14" name="Oval 7">
                <a:extLst>
                  <a:ext uri="{FF2B5EF4-FFF2-40B4-BE49-F238E27FC236}">
                    <a16:creationId xmlns:a16="http://schemas.microsoft.com/office/drawing/2014/main" id="{20F5BECC-4DD0-31E7-5DE0-45707F47EC9A}"/>
                  </a:ext>
                </a:extLst>
              </p:cNvPr>
              <p:cNvSpPr>
                <a:spLocks noChangeArrowheads="1"/>
              </p:cNvSpPr>
              <p:nvPr/>
            </p:nvSpPr>
            <p:spPr bwMode="auto">
              <a:xfrm>
                <a:off x="4329" y="1383"/>
                <a:ext cx="285" cy="285"/>
              </a:xfrm>
              <a:prstGeom prst="ellipse">
                <a:avLst/>
              </a:prstGeom>
              <a:grpFill/>
              <a:ln>
                <a:noFill/>
              </a:ln>
            </p:spPr>
            <p:txBody>
              <a:bodyPr/>
              <a:lstStyle/>
              <a:p>
                <a:pPr>
                  <a:defRPr/>
                </a:pPr>
                <a:endParaRPr lang="en-US">
                  <a:solidFill>
                    <a:schemeClr val="bg1"/>
                  </a:solidFill>
                </a:endParaRPr>
              </a:p>
            </p:txBody>
          </p:sp>
        </p:grpSp>
        <p:pic>
          <p:nvPicPr>
            <p:cNvPr id="10" name="Graphic 12">
              <a:extLst>
                <a:ext uri="{FF2B5EF4-FFF2-40B4-BE49-F238E27FC236}">
                  <a16:creationId xmlns:a16="http://schemas.microsoft.com/office/drawing/2014/main" id="{15E57BB3-A1B5-4BCF-A581-01EF3C04D146}"/>
                </a:ext>
              </a:extLst>
            </p:cNvPr>
            <p:cNvPicPr>
              <a:picLocks noChangeAspect="1"/>
            </p:cNvPicPr>
            <p:nvPr/>
          </p:nvPicPr>
          <p:blipFill>
            <a:blip r:embed="rId2"/>
            <a:stretch>
              <a:fillRect/>
            </a:stretch>
          </p:blipFill>
          <p:spPr>
            <a:xfrm>
              <a:off x="3077853" y="4081331"/>
              <a:ext cx="198712" cy="137160"/>
            </a:xfrm>
            <a:prstGeom prst="rect">
              <a:avLst/>
            </a:prstGeom>
          </p:spPr>
        </p:pic>
        <p:pic>
          <p:nvPicPr>
            <p:cNvPr id="11" name="Graphic 13">
              <a:extLst>
                <a:ext uri="{FF2B5EF4-FFF2-40B4-BE49-F238E27FC236}">
                  <a16:creationId xmlns:a16="http://schemas.microsoft.com/office/drawing/2014/main" id="{91102D74-1328-10DC-5ADE-138083A70830}"/>
                </a:ext>
              </a:extLst>
            </p:cNvPr>
            <p:cNvPicPr>
              <a:picLocks noChangeAspect="1"/>
            </p:cNvPicPr>
            <p:nvPr/>
          </p:nvPicPr>
          <p:blipFill>
            <a:blip r:embed="rId3"/>
            <a:stretch>
              <a:fillRect/>
            </a:stretch>
          </p:blipFill>
          <p:spPr>
            <a:xfrm>
              <a:off x="3340535" y="4081331"/>
              <a:ext cx="137968" cy="137160"/>
            </a:xfrm>
            <a:prstGeom prst="rect">
              <a:avLst/>
            </a:prstGeom>
          </p:spPr>
        </p:pic>
      </p:grpSp>
      <p:sp>
        <p:nvSpPr>
          <p:cNvPr id="17" name="TextBox 16">
            <a:extLst>
              <a:ext uri="{FF2B5EF4-FFF2-40B4-BE49-F238E27FC236}">
                <a16:creationId xmlns:a16="http://schemas.microsoft.com/office/drawing/2014/main" id="{6F77B2E9-4D79-2ED2-2CF9-AE4887C67A63}"/>
              </a:ext>
            </a:extLst>
          </p:cNvPr>
          <p:cNvSpPr txBox="1"/>
          <p:nvPr userDrawn="1"/>
        </p:nvSpPr>
        <p:spPr bwMode="gray">
          <a:xfrm>
            <a:off x="3235325" y="3997325"/>
            <a:ext cx="2238375" cy="642938"/>
          </a:xfrm>
          <a:prstGeom prst="rect">
            <a:avLst/>
          </a:prstGeom>
          <a:noFill/>
        </p:spPr>
        <p:txBody>
          <a:bodyPr lIns="0" tIns="0" rIns="0" bIns="0" spcCol="118872">
            <a:spAutoFit/>
          </a:bodyPr>
          <a:lstStyle/>
          <a:p>
            <a:pPr defTabSz="685800" eaLnBrk="1" fontAlgn="auto" hangingPunct="1">
              <a:spcBef>
                <a:spcPts val="300"/>
              </a:spcBef>
              <a:spcAft>
                <a:spcPts val="0"/>
              </a:spcAft>
              <a:defRPr/>
            </a:pPr>
            <a:r>
              <a:rPr lang="en-US" sz="525">
                <a:solidFill>
                  <a:schemeClr val="bg1"/>
                </a:solidFill>
                <a:latin typeface="+mn-lt"/>
              </a:rPr>
              <a:t>Nothing in these materials is an offer to sell any of the components</a:t>
            </a:r>
            <a:br>
              <a:rPr lang="en-US" sz="525">
                <a:solidFill>
                  <a:schemeClr val="bg1"/>
                </a:solidFill>
                <a:latin typeface="+mn-lt"/>
              </a:rPr>
            </a:br>
            <a:r>
              <a:rPr lang="en-US" sz="525">
                <a:solidFill>
                  <a:schemeClr val="bg1"/>
                </a:solidFill>
                <a:latin typeface="+mn-lt"/>
              </a:rPr>
              <a:t>or devices referenced herein.</a:t>
            </a:r>
          </a:p>
          <a:p>
            <a:pPr defTabSz="685800" eaLnBrk="1" fontAlgn="auto" hangingPunct="1">
              <a:spcBef>
                <a:spcPts val="300"/>
              </a:spcBef>
              <a:spcAft>
                <a:spcPts val="0"/>
              </a:spcAft>
              <a:defRPr/>
            </a:pPr>
            <a:r>
              <a:rPr lang="en-US" sz="525">
                <a:solidFill>
                  <a:schemeClr val="bg1"/>
                </a:solidFill>
                <a:latin typeface="+mn-lt"/>
              </a:rPr>
              <a:t>©2018-2023 Qualcomm Technologies, Inc. and/or its affiliated</a:t>
            </a:r>
            <a:br>
              <a:rPr lang="en-US" sz="525">
                <a:solidFill>
                  <a:schemeClr val="bg1"/>
                </a:solidFill>
                <a:latin typeface="+mn-lt"/>
              </a:rPr>
            </a:br>
            <a:r>
              <a:rPr lang="en-US" sz="525">
                <a:solidFill>
                  <a:schemeClr val="bg1"/>
                </a:solidFill>
                <a:latin typeface="+mn-lt"/>
              </a:rPr>
              <a:t>companies. All Rights Reserved.</a:t>
            </a:r>
          </a:p>
          <a:p>
            <a:pPr defTabSz="685800" eaLnBrk="1" fontAlgn="auto" hangingPunct="1">
              <a:spcBef>
                <a:spcPts val="300"/>
              </a:spcBef>
              <a:spcAft>
                <a:spcPts val="0"/>
              </a:spcAft>
              <a:defRPr/>
            </a:pPr>
            <a:r>
              <a:rPr lang="en-US" sz="525">
                <a:solidFill>
                  <a:schemeClr val="bg1"/>
                </a:solidFill>
                <a:latin typeface="+mn-lt"/>
              </a:rPr>
              <a:t>Qualcomm is a trademark or registered trademark of Qualcomm</a:t>
            </a:r>
            <a:br>
              <a:rPr lang="en-US" sz="525">
                <a:solidFill>
                  <a:schemeClr val="bg1"/>
                </a:solidFill>
                <a:latin typeface="+mn-lt"/>
              </a:rPr>
            </a:br>
            <a:r>
              <a:rPr lang="en-US" sz="525">
                <a:solidFill>
                  <a:schemeClr val="bg1"/>
                </a:solidFill>
                <a:latin typeface="+mn-lt"/>
              </a:rPr>
              <a:t>Incorporated. Other products and brand names may be trademarks</a:t>
            </a:r>
            <a:br>
              <a:rPr lang="en-US" sz="525">
                <a:solidFill>
                  <a:schemeClr val="bg1"/>
                </a:solidFill>
                <a:latin typeface="+mn-lt"/>
              </a:rPr>
            </a:br>
            <a:r>
              <a:rPr lang="en-US" sz="525">
                <a:solidFill>
                  <a:schemeClr val="bg1"/>
                </a:solidFill>
                <a:latin typeface="+mn-lt"/>
              </a:rPr>
              <a:t>or registered trademarks of their respective owners.</a:t>
            </a:r>
          </a:p>
        </p:txBody>
      </p:sp>
      <p:sp>
        <p:nvSpPr>
          <p:cNvPr id="18" name="TextBox 17">
            <a:extLst>
              <a:ext uri="{FF2B5EF4-FFF2-40B4-BE49-F238E27FC236}">
                <a16:creationId xmlns:a16="http://schemas.microsoft.com/office/drawing/2014/main" id="{99D76A76-5279-34F5-9025-DE3DDD5C3250}"/>
              </a:ext>
            </a:extLst>
          </p:cNvPr>
          <p:cNvSpPr txBox="1"/>
          <p:nvPr userDrawn="1"/>
        </p:nvSpPr>
        <p:spPr bwMode="gray">
          <a:xfrm>
            <a:off x="5740400" y="3997325"/>
            <a:ext cx="2506663" cy="927100"/>
          </a:xfrm>
          <a:prstGeom prst="rect">
            <a:avLst/>
          </a:prstGeom>
          <a:noFill/>
        </p:spPr>
        <p:txBody>
          <a:bodyPr lIns="0" tIns="0" rIns="0" bIns="0" spcCol="118872">
            <a:spAutoFit/>
          </a:bodyPr>
          <a:lstStyle/>
          <a:p>
            <a:pPr defTabSz="685800" eaLnBrk="1" fontAlgn="auto" hangingPunct="1">
              <a:spcBef>
                <a:spcPts val="300"/>
              </a:spcBef>
              <a:spcAft>
                <a:spcPts val="0"/>
              </a:spcAft>
              <a:defRPr/>
            </a:pPr>
            <a:r>
              <a:rPr lang="en-US" sz="525">
                <a:solidFill>
                  <a:schemeClr val="bg1"/>
                </a:solidFill>
                <a:latin typeface="+mn-lt"/>
              </a:rPr>
              <a:t>References in this presentation to “Qualcomm” may mean Qualcomm Incorporated,</a:t>
            </a:r>
            <a:br>
              <a:rPr lang="en-US" sz="525">
                <a:solidFill>
                  <a:schemeClr val="bg1"/>
                </a:solidFill>
                <a:latin typeface="+mn-lt"/>
              </a:rPr>
            </a:br>
            <a:r>
              <a:rPr lang="en-US" sz="525">
                <a:solidFill>
                  <a:schemeClr val="bg1"/>
                </a:solidFill>
                <a:latin typeface="+mn-lt"/>
              </a:rPr>
              <a:t>Qualcomm Technologies, Inc., and/or other subsidiaries or business units within</a:t>
            </a:r>
            <a:br>
              <a:rPr lang="en-US" sz="525">
                <a:solidFill>
                  <a:schemeClr val="bg1"/>
                </a:solidFill>
                <a:latin typeface="+mn-lt"/>
              </a:rPr>
            </a:br>
            <a:r>
              <a:rPr lang="en-US" sz="525">
                <a:solidFill>
                  <a:schemeClr val="bg1"/>
                </a:solidFill>
                <a:latin typeface="+mn-lt"/>
              </a:rPr>
              <a:t>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 </a:t>
            </a:r>
          </a:p>
          <a:p>
            <a:pPr defTabSz="685800" eaLnBrk="1" fontAlgn="auto" hangingPunct="1">
              <a:spcBef>
                <a:spcPts val="300"/>
              </a:spcBef>
              <a:spcAft>
                <a:spcPts val="0"/>
              </a:spcAft>
              <a:defRPr/>
            </a:pPr>
            <a:r>
              <a:rPr lang="en-US" sz="525">
                <a:solidFill>
                  <a:schemeClr val="bg1"/>
                </a:solidFill>
                <a:latin typeface="+mn-lt"/>
              </a:rPr>
              <a:t>Snapdragon and Qualcomm branded products are products of Qualcomm Technologies, Inc. and/or its subsidiaries. Qualcomm patented technologies are licensed by Qualcomm Incorporated. </a:t>
            </a:r>
          </a:p>
        </p:txBody>
      </p:sp>
    </p:spTree>
    <p:extLst>
      <p:ext uri="{BB962C8B-B14F-4D97-AF65-F5344CB8AC3E}">
        <p14:creationId xmlns:p14="http://schemas.microsoft.com/office/powerpoint/2010/main" val="1682765940"/>
      </p:ext>
    </p:extLst>
  </p:cSld>
  <p:clrMapOvr>
    <a:masterClrMapping/>
  </p:clrMapOvr>
  <p:transition spd="med">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Thank You Gunmetal">
    <p:bg>
      <p:bgPr>
        <a:solidFill>
          <a:srgbClr val="4A5A75"/>
        </a:solidFill>
        <a:effectLst/>
      </p:bgPr>
    </p:bg>
    <p:spTree>
      <p:nvGrpSpPr>
        <p:cNvPr id="1" name=""/>
        <p:cNvGrpSpPr/>
        <p:nvPr/>
      </p:nvGrpSpPr>
      <p:grpSpPr>
        <a:xfrm>
          <a:off x="0" y="0"/>
          <a:ext cx="0" cy="0"/>
          <a:chOff x="0" y="0"/>
          <a:chExt cx="0" cy="0"/>
        </a:xfrm>
      </p:grpSpPr>
      <p:sp>
        <p:nvSpPr>
          <p:cNvPr id="2" name="Rectangle: Rounded Corners 16">
            <a:extLst>
              <a:ext uri="{FF2B5EF4-FFF2-40B4-BE49-F238E27FC236}">
                <a16:creationId xmlns:a16="http://schemas.microsoft.com/office/drawing/2014/main" id="{1BFC9A09-F8F1-38C8-D89A-9C71F2BB4BDC}"/>
              </a:ext>
            </a:extLst>
          </p:cNvPr>
          <p:cNvSpPr/>
          <p:nvPr userDrawn="1"/>
        </p:nvSpPr>
        <p:spPr>
          <a:xfrm>
            <a:off x="349217" y="3701334"/>
            <a:ext cx="8425998" cy="1442166"/>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44536C"/>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6000"/>
              </a:lnSpc>
              <a:defRPr/>
            </a:pPr>
            <a:endParaRPr lang="en-US" err="1">
              <a:solidFill>
                <a:schemeClr val="tx2"/>
              </a:solidFill>
              <a:cs typeface="Microsoft Sans Serif" panose="020B0604020202020204" pitchFamily="34" charset="0"/>
            </a:endParaRPr>
          </a:p>
        </p:txBody>
      </p:sp>
      <p:sp>
        <p:nvSpPr>
          <p:cNvPr id="3" name="Freeform 5">
            <a:extLst>
              <a:ext uri="{FF2B5EF4-FFF2-40B4-BE49-F238E27FC236}">
                <a16:creationId xmlns:a16="http://schemas.microsoft.com/office/drawing/2014/main" id="{8BA19995-5374-1A23-48EA-43FD3B43FB26}"/>
              </a:ext>
            </a:extLst>
          </p:cNvPr>
          <p:cNvSpPr>
            <a:spLocks noChangeAspect="1" noEditPoints="1"/>
          </p:cNvSpPr>
          <p:nvPr userDrawn="1"/>
        </p:nvSpPr>
        <p:spPr bwMode="black">
          <a:xfrm>
            <a:off x="636588" y="3925888"/>
            <a:ext cx="1211262" cy="222250"/>
          </a:xfrm>
          <a:custGeom>
            <a:avLst/>
            <a:gdLst>
              <a:gd name="T0" fmla="*/ 2147483646 w 8006"/>
              <a:gd name="T1" fmla="*/ 2147483646 h 1470"/>
              <a:gd name="T2" fmla="*/ 2147483646 w 8006"/>
              <a:gd name="T3" fmla="*/ 2147483646 h 1470"/>
              <a:gd name="T4" fmla="*/ 2147483646 w 8006"/>
              <a:gd name="T5" fmla="*/ 2147483646 h 1470"/>
              <a:gd name="T6" fmla="*/ 2147483646 w 8006"/>
              <a:gd name="T7" fmla="*/ 1454444519 h 1470"/>
              <a:gd name="T8" fmla="*/ 2147483646 w 8006"/>
              <a:gd name="T9" fmla="*/ 2147483646 h 1470"/>
              <a:gd name="T10" fmla="*/ 2147483646 w 8006"/>
              <a:gd name="T11" fmla="*/ 1454444519 h 1470"/>
              <a:gd name="T12" fmla="*/ 0 w 8006"/>
              <a:gd name="T13" fmla="*/ 2147483646 h 1470"/>
              <a:gd name="T14" fmla="*/ 2147483646 w 8006"/>
              <a:gd name="T15" fmla="*/ 2147483646 h 1470"/>
              <a:gd name="T16" fmla="*/ 2147483646 w 8006"/>
              <a:gd name="T17" fmla="*/ 2147483646 h 1470"/>
              <a:gd name="T18" fmla="*/ 2147483646 w 8006"/>
              <a:gd name="T19" fmla="*/ 0 h 1470"/>
              <a:gd name="T20" fmla="*/ 2147483646 w 8006"/>
              <a:gd name="T21" fmla="*/ 2147483646 h 1470"/>
              <a:gd name="T22" fmla="*/ 2147483646 w 8006"/>
              <a:gd name="T23" fmla="*/ 2147483646 h 1470"/>
              <a:gd name="T24" fmla="*/ 2147483646 w 8006"/>
              <a:gd name="T25" fmla="*/ 597659883 h 1470"/>
              <a:gd name="T26" fmla="*/ 2147483646 w 8006"/>
              <a:gd name="T27" fmla="*/ 2147483646 h 1470"/>
              <a:gd name="T28" fmla="*/ 2147483646 w 8006"/>
              <a:gd name="T29" fmla="*/ 2147483646 h 1470"/>
              <a:gd name="T30" fmla="*/ 2147483646 w 8006"/>
              <a:gd name="T31" fmla="*/ 2147483646 h 1470"/>
              <a:gd name="T32" fmla="*/ 2147483646 w 8006"/>
              <a:gd name="T33" fmla="*/ 2147483646 h 1470"/>
              <a:gd name="T34" fmla="*/ 2147483646 w 8006"/>
              <a:gd name="T35" fmla="*/ 2147483646 h 1470"/>
              <a:gd name="T36" fmla="*/ 2147483646 w 8006"/>
              <a:gd name="T37" fmla="*/ 2147483646 h 1470"/>
              <a:gd name="T38" fmla="*/ 2147483646 w 8006"/>
              <a:gd name="T39" fmla="*/ 2147483646 h 1470"/>
              <a:gd name="T40" fmla="*/ 2147483646 w 8006"/>
              <a:gd name="T41" fmla="*/ 2147483646 h 1470"/>
              <a:gd name="T42" fmla="*/ 2147483646 w 8006"/>
              <a:gd name="T43" fmla="*/ 1568440173 h 1470"/>
              <a:gd name="T44" fmla="*/ 2147483646 w 8006"/>
              <a:gd name="T45" fmla="*/ 1568440173 h 1470"/>
              <a:gd name="T46" fmla="*/ 2147483646 w 8006"/>
              <a:gd name="T47" fmla="*/ 1454444519 h 1470"/>
              <a:gd name="T48" fmla="*/ 2147483646 w 8006"/>
              <a:gd name="T49" fmla="*/ 2147483646 h 1470"/>
              <a:gd name="T50" fmla="*/ 2147483646 w 8006"/>
              <a:gd name="T51" fmla="*/ 1454444519 h 1470"/>
              <a:gd name="T52" fmla="*/ 2147483646 w 8006"/>
              <a:gd name="T53" fmla="*/ 1568440173 h 1470"/>
              <a:gd name="T54" fmla="*/ 2147483646 w 8006"/>
              <a:gd name="T55" fmla="*/ 1568440173 h 1470"/>
              <a:gd name="T56" fmla="*/ 2147483646 w 8006"/>
              <a:gd name="T57" fmla="*/ 1454444519 h 1470"/>
              <a:gd name="T58" fmla="*/ 2147483646 w 8006"/>
              <a:gd name="T59" fmla="*/ 1371513670 h 1470"/>
              <a:gd name="T60" fmla="*/ 2147483646 w 8006"/>
              <a:gd name="T61" fmla="*/ 2147483646 h 1470"/>
              <a:gd name="T62" fmla="*/ 2147483646 w 8006"/>
              <a:gd name="T63" fmla="*/ 2147483646 h 1470"/>
              <a:gd name="T64" fmla="*/ 2147483646 w 8006"/>
              <a:gd name="T65" fmla="*/ 1454444519 h 1470"/>
              <a:gd name="T66" fmla="*/ 2147483646 w 8006"/>
              <a:gd name="T67" fmla="*/ 1962293026 h 1470"/>
              <a:gd name="T68" fmla="*/ 2147483646 w 8006"/>
              <a:gd name="T69" fmla="*/ 2147483646 h 1470"/>
              <a:gd name="T70" fmla="*/ 2147483646 w 8006"/>
              <a:gd name="T71" fmla="*/ 2147483646 h 1470"/>
              <a:gd name="T72" fmla="*/ 2147483646 w 8006"/>
              <a:gd name="T73" fmla="*/ 1858629579 h 1470"/>
              <a:gd name="T74" fmla="*/ 2147483646 w 8006"/>
              <a:gd name="T75" fmla="*/ 1945011955 h 1470"/>
              <a:gd name="T76" fmla="*/ 2147483646 w 8006"/>
              <a:gd name="T77" fmla="*/ 2147483646 h 1470"/>
              <a:gd name="T78" fmla="*/ 2147483646 w 8006"/>
              <a:gd name="T79" fmla="*/ 1374988179 h 1470"/>
              <a:gd name="T80" fmla="*/ 2147483646 w 8006"/>
              <a:gd name="T81" fmla="*/ 2147483646 h 1470"/>
              <a:gd name="T82" fmla="*/ 2147483646 w 8006"/>
              <a:gd name="T83" fmla="*/ 2147483646 h 1470"/>
              <a:gd name="T84" fmla="*/ 2147483646 w 8006"/>
              <a:gd name="T85" fmla="*/ 2147483646 h 1470"/>
              <a:gd name="T86" fmla="*/ 2147483646 w 8006"/>
              <a:gd name="T87" fmla="*/ 2147483646 h 1470"/>
              <a:gd name="T88" fmla="*/ 2147483646 w 8006"/>
              <a:gd name="T89" fmla="*/ 2147483646 h 1470"/>
              <a:gd name="T90" fmla="*/ 2147483646 w 8006"/>
              <a:gd name="T91" fmla="*/ 79456340 h 14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 name="TextBox 3">
            <a:extLst>
              <a:ext uri="{FF2B5EF4-FFF2-40B4-BE49-F238E27FC236}">
                <a16:creationId xmlns:a16="http://schemas.microsoft.com/office/drawing/2014/main" id="{A03A1EAD-B2C0-8903-E3AE-2528D9188AD7}"/>
              </a:ext>
            </a:extLst>
          </p:cNvPr>
          <p:cNvSpPr txBox="1"/>
          <p:nvPr userDrawn="1"/>
        </p:nvSpPr>
        <p:spPr bwMode="gray">
          <a:xfrm>
            <a:off x="636588" y="4265613"/>
            <a:ext cx="2344737" cy="454025"/>
          </a:xfrm>
          <a:prstGeom prst="rect">
            <a:avLst/>
          </a:prstGeom>
          <a:noFill/>
        </p:spPr>
        <p:txBody>
          <a:bodyPr lIns="0" tIns="0" rIns="0" bIns="0">
            <a:spAutoFit/>
          </a:bodyPr>
          <a:lstStyle/>
          <a:p>
            <a:pPr defTabSz="685800" eaLnBrk="1" fontAlgn="auto" hangingPunct="1">
              <a:lnSpc>
                <a:spcPct val="114000"/>
              </a:lnSpc>
              <a:spcBef>
                <a:spcPts val="0"/>
              </a:spcBef>
              <a:spcAft>
                <a:spcPts val="225"/>
              </a:spcAft>
              <a:defRPr/>
            </a:pPr>
            <a:r>
              <a:rPr lang="en-US" sz="788">
                <a:solidFill>
                  <a:schemeClr val="bg1"/>
                </a:solidFill>
                <a:latin typeface="+mn-lt"/>
              </a:rPr>
              <a:t>Follow us on:</a:t>
            </a:r>
          </a:p>
          <a:p>
            <a:pPr defTabSz="685800" eaLnBrk="1" fontAlgn="auto" hangingPunct="1">
              <a:lnSpc>
                <a:spcPct val="114000"/>
              </a:lnSpc>
              <a:spcBef>
                <a:spcPts val="0"/>
              </a:spcBef>
              <a:spcAft>
                <a:spcPts val="225"/>
              </a:spcAft>
              <a:defRPr/>
            </a:pPr>
            <a:r>
              <a:rPr lang="en-US" sz="788">
                <a:solidFill>
                  <a:schemeClr val="bg1"/>
                </a:solidFill>
                <a:latin typeface="+mn-lt"/>
              </a:rPr>
              <a:t>For more information, visit us at:</a:t>
            </a:r>
          </a:p>
          <a:p>
            <a:pPr defTabSz="685800" eaLnBrk="1" fontAlgn="auto" hangingPunct="1">
              <a:lnSpc>
                <a:spcPct val="114000"/>
              </a:lnSpc>
              <a:spcBef>
                <a:spcPts val="0"/>
              </a:spcBef>
              <a:spcAft>
                <a:spcPts val="225"/>
              </a:spcAft>
              <a:defRPr/>
            </a:pPr>
            <a:r>
              <a:rPr lang="en-US" sz="788">
                <a:solidFill>
                  <a:schemeClr val="bg1"/>
                </a:solidFill>
                <a:latin typeface="+mn-lt"/>
              </a:rPr>
              <a:t>qualcomm.com &amp; qualcomm.com/blog</a:t>
            </a:r>
          </a:p>
        </p:txBody>
      </p:sp>
      <p:sp>
        <p:nvSpPr>
          <p:cNvPr id="5" name="TextBox 4">
            <a:extLst>
              <a:ext uri="{FF2B5EF4-FFF2-40B4-BE49-F238E27FC236}">
                <a16:creationId xmlns:a16="http://schemas.microsoft.com/office/drawing/2014/main" id="{EF80B878-358A-6559-174A-125BDB885406}"/>
              </a:ext>
            </a:extLst>
          </p:cNvPr>
          <p:cNvSpPr txBox="1"/>
          <p:nvPr userDrawn="1"/>
        </p:nvSpPr>
        <p:spPr bwMode="gray">
          <a:xfrm>
            <a:off x="349217" y="1902460"/>
            <a:ext cx="6544334" cy="1204945"/>
          </a:xfrm>
          <a:prstGeom prst="rect">
            <a:avLst/>
          </a:prstGeom>
          <a:noFill/>
        </p:spPr>
        <p:txBody>
          <a:bodyPr lIns="0" tIns="0" rIns="0" bIns="0">
            <a:spAutoFit/>
          </a:bodyPr>
          <a:lstStyle/>
          <a:p>
            <a:pPr defTabSz="685800" eaLnBrk="1" fontAlgn="auto" hangingPunct="1">
              <a:lnSpc>
                <a:spcPct val="87000"/>
              </a:lnSpc>
              <a:spcBef>
                <a:spcPts val="0"/>
              </a:spcBef>
              <a:spcAft>
                <a:spcPts val="0"/>
              </a:spcAft>
              <a:defRPr/>
            </a:pPr>
            <a:r>
              <a:rPr lang="en-US" sz="9000" spc="-225">
                <a:solidFill>
                  <a:srgbClr val="3F4D63"/>
                </a:solidFill>
                <a:effectLst>
                  <a:innerShdw blurRad="25400" dist="12700" dir="13500000">
                    <a:prstClr val="black">
                      <a:alpha val="50000"/>
                    </a:prstClr>
                  </a:innerShdw>
                </a:effectLst>
              </a:rPr>
              <a:t>Th</a:t>
            </a:r>
            <a:r>
              <a:rPr lang="en-US" sz="9000" spc="-450">
                <a:solidFill>
                  <a:srgbClr val="3F4D63"/>
                </a:solidFill>
                <a:effectLst>
                  <a:innerShdw blurRad="25400" dist="12700" dir="13500000">
                    <a:prstClr val="black">
                      <a:alpha val="50000"/>
                    </a:prstClr>
                  </a:innerShdw>
                </a:effectLst>
              </a:rPr>
              <a:t>a</a:t>
            </a:r>
            <a:r>
              <a:rPr lang="en-US" sz="9000" spc="-338">
                <a:solidFill>
                  <a:srgbClr val="3F4D63"/>
                </a:solidFill>
                <a:effectLst>
                  <a:innerShdw blurRad="25400" dist="12700" dir="13500000">
                    <a:prstClr val="black">
                      <a:alpha val="50000"/>
                    </a:prstClr>
                  </a:innerShdw>
                </a:effectLst>
              </a:rPr>
              <a:t>n</a:t>
            </a:r>
            <a:r>
              <a:rPr lang="en-US" sz="9000" spc="-450">
                <a:solidFill>
                  <a:srgbClr val="3F4D63"/>
                </a:solidFill>
                <a:effectLst>
                  <a:innerShdw blurRad="25400" dist="12700" dir="13500000">
                    <a:prstClr val="black">
                      <a:alpha val="50000"/>
                    </a:prstClr>
                  </a:innerShdw>
                </a:effectLst>
              </a:rPr>
              <a:t>k </a:t>
            </a:r>
            <a:r>
              <a:rPr lang="en-US" sz="9000" spc="-225">
                <a:solidFill>
                  <a:srgbClr val="3F4D63"/>
                </a:solidFill>
                <a:effectLst>
                  <a:innerShdw blurRad="25400" dist="12700" dir="13500000">
                    <a:prstClr val="black">
                      <a:alpha val="50000"/>
                    </a:prstClr>
                  </a:innerShdw>
                </a:effectLst>
              </a:rPr>
              <a:t>y</a:t>
            </a:r>
            <a:r>
              <a:rPr lang="en-US" sz="9000">
                <a:solidFill>
                  <a:srgbClr val="3F4D63"/>
                </a:solidFill>
                <a:effectLst>
                  <a:innerShdw blurRad="25400" dist="12700" dir="13500000">
                    <a:prstClr val="black">
                      <a:alpha val="50000"/>
                    </a:prstClr>
                  </a:innerShdw>
                </a:effectLst>
              </a:rPr>
              <a:t>o</a:t>
            </a:r>
            <a:r>
              <a:rPr lang="en-US" sz="9000" spc="-225">
                <a:solidFill>
                  <a:srgbClr val="3F4D63"/>
                </a:solidFill>
                <a:effectLst>
                  <a:innerShdw blurRad="25400" dist="12700" dir="13500000">
                    <a:prstClr val="black">
                      <a:alpha val="50000"/>
                    </a:prstClr>
                  </a:innerShdw>
                </a:effectLst>
              </a:rPr>
              <a:t>u</a:t>
            </a:r>
          </a:p>
        </p:txBody>
      </p:sp>
      <p:grpSp>
        <p:nvGrpSpPr>
          <p:cNvPr id="6" name="Group 5">
            <a:extLst>
              <a:ext uri="{FF2B5EF4-FFF2-40B4-BE49-F238E27FC236}">
                <a16:creationId xmlns:a16="http://schemas.microsoft.com/office/drawing/2014/main" id="{4CEC3F92-8507-60FA-46E2-2F9E8093472C}"/>
              </a:ext>
            </a:extLst>
          </p:cNvPr>
          <p:cNvGrpSpPr/>
          <p:nvPr userDrawn="1"/>
        </p:nvGrpSpPr>
        <p:grpSpPr>
          <a:xfrm>
            <a:off x="1283110" y="4272534"/>
            <a:ext cx="777128" cy="102870"/>
            <a:chOff x="2442332" y="4081331"/>
            <a:chExt cx="1036171" cy="137160"/>
          </a:xfrm>
          <a:solidFill>
            <a:schemeClr val="bg1"/>
          </a:solidFill>
        </p:grpSpPr>
        <p:sp>
          <p:nvSpPr>
            <p:cNvPr id="7" name="Freeform 12">
              <a:extLst>
                <a:ext uri="{FF2B5EF4-FFF2-40B4-BE49-F238E27FC236}">
                  <a16:creationId xmlns:a16="http://schemas.microsoft.com/office/drawing/2014/main" id="{2EC48767-6134-9AC7-96E5-62C76D4EC968}"/>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grpSp>
          <p:nvGrpSpPr>
            <p:cNvPr id="8" name="Group 5">
              <a:extLst>
                <a:ext uri="{FF2B5EF4-FFF2-40B4-BE49-F238E27FC236}">
                  <a16:creationId xmlns:a16="http://schemas.microsoft.com/office/drawing/2014/main" id="{52E7EC97-B096-7F77-DF9D-2B47F4B6A429}"/>
                </a:ext>
              </a:extLst>
            </p:cNvPr>
            <p:cNvGrpSpPr>
              <a:grpSpLocks noChangeAspect="1"/>
            </p:cNvGrpSpPr>
            <p:nvPr/>
          </p:nvGrpSpPr>
          <p:grpSpPr bwMode="gray">
            <a:xfrm>
              <a:off x="2442332" y="4081331"/>
              <a:ext cx="138792" cy="137160"/>
              <a:chOff x="3331" y="1656"/>
              <a:chExt cx="1020" cy="1008"/>
            </a:xfrm>
            <a:grpFill/>
          </p:grpSpPr>
          <p:sp>
            <p:nvSpPr>
              <p:cNvPr id="15" name="Freeform 6">
                <a:extLst>
                  <a:ext uri="{FF2B5EF4-FFF2-40B4-BE49-F238E27FC236}">
                    <a16:creationId xmlns:a16="http://schemas.microsoft.com/office/drawing/2014/main" id="{D230941A-220D-1208-A403-8DD2365C8863}"/>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sp>
            <p:nvSpPr>
              <p:cNvPr id="16" name="Freeform 7">
                <a:extLst>
                  <a:ext uri="{FF2B5EF4-FFF2-40B4-BE49-F238E27FC236}">
                    <a16:creationId xmlns:a16="http://schemas.microsoft.com/office/drawing/2014/main" id="{94AB9F09-607B-6AA7-1F7F-E24F5ADC7A8D}"/>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grpSp>
        <p:grpSp>
          <p:nvGrpSpPr>
            <p:cNvPr id="9" name="Group 4">
              <a:extLst>
                <a:ext uri="{FF2B5EF4-FFF2-40B4-BE49-F238E27FC236}">
                  <a16:creationId xmlns:a16="http://schemas.microsoft.com/office/drawing/2014/main" id="{900F9EAF-6C65-F9DD-C3E9-5A6F55118079}"/>
                </a:ext>
              </a:extLst>
            </p:cNvPr>
            <p:cNvGrpSpPr>
              <a:grpSpLocks noChangeAspect="1"/>
            </p:cNvGrpSpPr>
            <p:nvPr/>
          </p:nvGrpSpPr>
          <p:grpSpPr bwMode="auto">
            <a:xfrm>
              <a:off x="2877851" y="4081836"/>
              <a:ext cx="136034" cy="136150"/>
              <a:chOff x="2653" y="972"/>
              <a:chExt cx="2372" cy="2374"/>
            </a:xfrm>
            <a:grpFill/>
          </p:grpSpPr>
          <p:sp>
            <p:nvSpPr>
              <p:cNvPr id="12" name="Freeform 5">
                <a:extLst>
                  <a:ext uri="{FF2B5EF4-FFF2-40B4-BE49-F238E27FC236}">
                    <a16:creationId xmlns:a16="http://schemas.microsoft.com/office/drawing/2014/main" id="{6C0D6AFC-43AF-0D5E-5FDC-13D2E8639B9A}"/>
                  </a:ext>
                </a:extLst>
              </p:cNvPr>
              <p:cNvSpPr>
                <a:spLocks noEditPoints="1"/>
              </p:cNvSpPr>
              <p:nvPr/>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p:spPr>
            <p:txBody>
              <a:bodyPr/>
              <a:lstStyle/>
              <a:p>
                <a:pPr>
                  <a:defRPr/>
                </a:pPr>
                <a:endParaRPr lang="en-US">
                  <a:solidFill>
                    <a:schemeClr val="bg1"/>
                  </a:solidFill>
                </a:endParaRPr>
              </a:p>
            </p:txBody>
          </p:sp>
          <p:sp>
            <p:nvSpPr>
              <p:cNvPr id="13" name="Freeform 6">
                <a:extLst>
                  <a:ext uri="{FF2B5EF4-FFF2-40B4-BE49-F238E27FC236}">
                    <a16:creationId xmlns:a16="http://schemas.microsoft.com/office/drawing/2014/main" id="{4C8D2355-A33F-AC4D-4E6F-15C6FAFE010B}"/>
                  </a:ext>
                </a:extLst>
              </p:cNvPr>
              <p:cNvSpPr>
                <a:spLocks noEditPoints="1"/>
              </p:cNvSpPr>
              <p:nvPr/>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p:spPr>
            <p:txBody>
              <a:bodyPr/>
              <a:lstStyle/>
              <a:p>
                <a:pPr>
                  <a:defRPr/>
                </a:pPr>
                <a:endParaRPr lang="en-US">
                  <a:solidFill>
                    <a:schemeClr val="bg1"/>
                  </a:solidFill>
                </a:endParaRPr>
              </a:p>
            </p:txBody>
          </p:sp>
          <p:sp>
            <p:nvSpPr>
              <p:cNvPr id="14" name="Oval 7">
                <a:extLst>
                  <a:ext uri="{FF2B5EF4-FFF2-40B4-BE49-F238E27FC236}">
                    <a16:creationId xmlns:a16="http://schemas.microsoft.com/office/drawing/2014/main" id="{C28AFF23-9498-CA56-D253-DE9AFC5A8AC7}"/>
                  </a:ext>
                </a:extLst>
              </p:cNvPr>
              <p:cNvSpPr>
                <a:spLocks noChangeArrowheads="1"/>
              </p:cNvSpPr>
              <p:nvPr/>
            </p:nvSpPr>
            <p:spPr bwMode="auto">
              <a:xfrm>
                <a:off x="4329" y="1383"/>
                <a:ext cx="285" cy="285"/>
              </a:xfrm>
              <a:prstGeom prst="ellipse">
                <a:avLst/>
              </a:prstGeom>
              <a:grpFill/>
              <a:ln>
                <a:noFill/>
              </a:ln>
            </p:spPr>
            <p:txBody>
              <a:bodyPr/>
              <a:lstStyle/>
              <a:p>
                <a:pPr>
                  <a:defRPr/>
                </a:pPr>
                <a:endParaRPr lang="en-US">
                  <a:solidFill>
                    <a:schemeClr val="bg1"/>
                  </a:solidFill>
                </a:endParaRPr>
              </a:p>
            </p:txBody>
          </p:sp>
        </p:grpSp>
        <p:pic>
          <p:nvPicPr>
            <p:cNvPr id="10" name="Graphic 12">
              <a:extLst>
                <a:ext uri="{FF2B5EF4-FFF2-40B4-BE49-F238E27FC236}">
                  <a16:creationId xmlns:a16="http://schemas.microsoft.com/office/drawing/2014/main" id="{14CE2243-445E-02C2-35D8-CC2A1254956D}"/>
                </a:ext>
              </a:extLst>
            </p:cNvPr>
            <p:cNvPicPr>
              <a:picLocks noChangeAspect="1"/>
            </p:cNvPicPr>
            <p:nvPr/>
          </p:nvPicPr>
          <p:blipFill>
            <a:blip r:embed="rId2"/>
            <a:stretch>
              <a:fillRect/>
            </a:stretch>
          </p:blipFill>
          <p:spPr>
            <a:xfrm>
              <a:off x="3077853" y="4081331"/>
              <a:ext cx="198712" cy="137160"/>
            </a:xfrm>
            <a:prstGeom prst="rect">
              <a:avLst/>
            </a:prstGeom>
          </p:spPr>
        </p:pic>
        <p:pic>
          <p:nvPicPr>
            <p:cNvPr id="11" name="Graphic 13">
              <a:extLst>
                <a:ext uri="{FF2B5EF4-FFF2-40B4-BE49-F238E27FC236}">
                  <a16:creationId xmlns:a16="http://schemas.microsoft.com/office/drawing/2014/main" id="{0D761A95-BE18-64AF-2660-B4EDFD0A24D2}"/>
                </a:ext>
              </a:extLst>
            </p:cNvPr>
            <p:cNvPicPr>
              <a:picLocks noChangeAspect="1"/>
            </p:cNvPicPr>
            <p:nvPr/>
          </p:nvPicPr>
          <p:blipFill>
            <a:blip r:embed="rId3"/>
            <a:stretch>
              <a:fillRect/>
            </a:stretch>
          </p:blipFill>
          <p:spPr>
            <a:xfrm>
              <a:off x="3340535" y="4081331"/>
              <a:ext cx="137968" cy="137160"/>
            </a:xfrm>
            <a:prstGeom prst="rect">
              <a:avLst/>
            </a:prstGeom>
          </p:spPr>
        </p:pic>
      </p:grpSp>
      <p:sp>
        <p:nvSpPr>
          <p:cNvPr id="17" name="TextBox 16">
            <a:extLst>
              <a:ext uri="{FF2B5EF4-FFF2-40B4-BE49-F238E27FC236}">
                <a16:creationId xmlns:a16="http://schemas.microsoft.com/office/drawing/2014/main" id="{3AE9BB1F-D215-4B6D-ABF1-AA1E27CB6E65}"/>
              </a:ext>
            </a:extLst>
          </p:cNvPr>
          <p:cNvSpPr txBox="1"/>
          <p:nvPr userDrawn="1"/>
        </p:nvSpPr>
        <p:spPr bwMode="gray">
          <a:xfrm>
            <a:off x="3235325" y="3997325"/>
            <a:ext cx="2238375" cy="642938"/>
          </a:xfrm>
          <a:prstGeom prst="rect">
            <a:avLst/>
          </a:prstGeom>
          <a:noFill/>
        </p:spPr>
        <p:txBody>
          <a:bodyPr lIns="0" tIns="0" rIns="0" bIns="0" spcCol="118872">
            <a:spAutoFit/>
          </a:bodyPr>
          <a:lstStyle/>
          <a:p>
            <a:pPr defTabSz="685800" eaLnBrk="1" fontAlgn="auto" hangingPunct="1">
              <a:spcBef>
                <a:spcPts val="300"/>
              </a:spcBef>
              <a:spcAft>
                <a:spcPts val="0"/>
              </a:spcAft>
              <a:defRPr/>
            </a:pPr>
            <a:r>
              <a:rPr lang="en-US" sz="525">
                <a:solidFill>
                  <a:schemeClr val="bg1"/>
                </a:solidFill>
                <a:latin typeface="+mn-lt"/>
              </a:rPr>
              <a:t>Nothing in these materials is an offer to sell any of the components</a:t>
            </a:r>
            <a:br>
              <a:rPr lang="en-US" sz="525">
                <a:solidFill>
                  <a:schemeClr val="bg1"/>
                </a:solidFill>
                <a:latin typeface="+mn-lt"/>
              </a:rPr>
            </a:br>
            <a:r>
              <a:rPr lang="en-US" sz="525">
                <a:solidFill>
                  <a:schemeClr val="bg1"/>
                </a:solidFill>
                <a:latin typeface="+mn-lt"/>
              </a:rPr>
              <a:t>or devices referenced herein.</a:t>
            </a:r>
          </a:p>
          <a:p>
            <a:pPr defTabSz="685800" eaLnBrk="1" fontAlgn="auto" hangingPunct="1">
              <a:spcBef>
                <a:spcPts val="300"/>
              </a:spcBef>
              <a:spcAft>
                <a:spcPts val="0"/>
              </a:spcAft>
              <a:defRPr/>
            </a:pPr>
            <a:r>
              <a:rPr lang="en-US" sz="525">
                <a:solidFill>
                  <a:schemeClr val="bg1"/>
                </a:solidFill>
                <a:latin typeface="+mn-lt"/>
              </a:rPr>
              <a:t>©2018-2023 Qualcomm Technologies, Inc. and/or its affiliated</a:t>
            </a:r>
            <a:br>
              <a:rPr lang="en-US" sz="525">
                <a:solidFill>
                  <a:schemeClr val="bg1"/>
                </a:solidFill>
                <a:latin typeface="+mn-lt"/>
              </a:rPr>
            </a:br>
            <a:r>
              <a:rPr lang="en-US" sz="525">
                <a:solidFill>
                  <a:schemeClr val="bg1"/>
                </a:solidFill>
                <a:latin typeface="+mn-lt"/>
              </a:rPr>
              <a:t>companies. All Rights Reserved.</a:t>
            </a:r>
          </a:p>
          <a:p>
            <a:pPr defTabSz="685800" eaLnBrk="1" fontAlgn="auto" hangingPunct="1">
              <a:spcBef>
                <a:spcPts val="300"/>
              </a:spcBef>
              <a:spcAft>
                <a:spcPts val="0"/>
              </a:spcAft>
              <a:defRPr/>
            </a:pPr>
            <a:r>
              <a:rPr lang="en-US" sz="525">
                <a:solidFill>
                  <a:schemeClr val="bg1"/>
                </a:solidFill>
                <a:latin typeface="+mn-lt"/>
              </a:rPr>
              <a:t>Qualcomm is a trademark or registered trademark of Qualcomm</a:t>
            </a:r>
            <a:br>
              <a:rPr lang="en-US" sz="525">
                <a:solidFill>
                  <a:schemeClr val="bg1"/>
                </a:solidFill>
                <a:latin typeface="+mn-lt"/>
              </a:rPr>
            </a:br>
            <a:r>
              <a:rPr lang="en-US" sz="525">
                <a:solidFill>
                  <a:schemeClr val="bg1"/>
                </a:solidFill>
                <a:latin typeface="+mn-lt"/>
              </a:rPr>
              <a:t>Incorporated. Other products and brand names may be trademarks</a:t>
            </a:r>
            <a:br>
              <a:rPr lang="en-US" sz="525">
                <a:solidFill>
                  <a:schemeClr val="bg1"/>
                </a:solidFill>
                <a:latin typeface="+mn-lt"/>
              </a:rPr>
            </a:br>
            <a:r>
              <a:rPr lang="en-US" sz="525">
                <a:solidFill>
                  <a:schemeClr val="bg1"/>
                </a:solidFill>
                <a:latin typeface="+mn-lt"/>
              </a:rPr>
              <a:t>or registered trademarks of their respective owners.</a:t>
            </a:r>
          </a:p>
        </p:txBody>
      </p:sp>
      <p:sp>
        <p:nvSpPr>
          <p:cNvPr id="18" name="TextBox 17">
            <a:extLst>
              <a:ext uri="{FF2B5EF4-FFF2-40B4-BE49-F238E27FC236}">
                <a16:creationId xmlns:a16="http://schemas.microsoft.com/office/drawing/2014/main" id="{9F92A363-49F0-06E9-5865-DB5937B81D96}"/>
              </a:ext>
            </a:extLst>
          </p:cNvPr>
          <p:cNvSpPr txBox="1"/>
          <p:nvPr userDrawn="1"/>
        </p:nvSpPr>
        <p:spPr bwMode="gray">
          <a:xfrm>
            <a:off x="5740400" y="3997325"/>
            <a:ext cx="2506663" cy="927100"/>
          </a:xfrm>
          <a:prstGeom prst="rect">
            <a:avLst/>
          </a:prstGeom>
          <a:noFill/>
        </p:spPr>
        <p:txBody>
          <a:bodyPr lIns="0" tIns="0" rIns="0" bIns="0" spcCol="118872">
            <a:spAutoFit/>
          </a:bodyPr>
          <a:lstStyle/>
          <a:p>
            <a:pPr defTabSz="685800" eaLnBrk="1" fontAlgn="auto" hangingPunct="1">
              <a:spcBef>
                <a:spcPts val="300"/>
              </a:spcBef>
              <a:spcAft>
                <a:spcPts val="0"/>
              </a:spcAft>
              <a:defRPr/>
            </a:pPr>
            <a:r>
              <a:rPr lang="en-US" sz="525">
                <a:solidFill>
                  <a:schemeClr val="bg1"/>
                </a:solidFill>
                <a:latin typeface="+mn-lt"/>
              </a:rPr>
              <a:t>References in this presentation to “Qualcomm” may mean Qualcomm Incorporated,</a:t>
            </a:r>
            <a:br>
              <a:rPr lang="en-US" sz="525">
                <a:solidFill>
                  <a:schemeClr val="bg1"/>
                </a:solidFill>
                <a:latin typeface="+mn-lt"/>
              </a:rPr>
            </a:br>
            <a:r>
              <a:rPr lang="en-US" sz="525">
                <a:solidFill>
                  <a:schemeClr val="bg1"/>
                </a:solidFill>
                <a:latin typeface="+mn-lt"/>
              </a:rPr>
              <a:t>Qualcomm Technologies, Inc., and/or other subsidiaries or business units within</a:t>
            </a:r>
            <a:br>
              <a:rPr lang="en-US" sz="525">
                <a:solidFill>
                  <a:schemeClr val="bg1"/>
                </a:solidFill>
                <a:latin typeface="+mn-lt"/>
              </a:rPr>
            </a:br>
            <a:r>
              <a:rPr lang="en-US" sz="525">
                <a:solidFill>
                  <a:schemeClr val="bg1"/>
                </a:solidFill>
                <a:latin typeface="+mn-lt"/>
              </a:rPr>
              <a:t>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 </a:t>
            </a:r>
          </a:p>
          <a:p>
            <a:pPr defTabSz="685800" eaLnBrk="1" fontAlgn="auto" hangingPunct="1">
              <a:spcBef>
                <a:spcPts val="300"/>
              </a:spcBef>
              <a:spcAft>
                <a:spcPts val="0"/>
              </a:spcAft>
              <a:defRPr/>
            </a:pPr>
            <a:r>
              <a:rPr lang="en-US" sz="525">
                <a:solidFill>
                  <a:schemeClr val="bg1"/>
                </a:solidFill>
                <a:latin typeface="+mn-lt"/>
              </a:rPr>
              <a:t>Snapdragon and Qualcomm branded products are products of Qualcomm Technologies, Inc. and/or its subsidiaries. Qualcomm patented technologies are licensed by Qualcomm Incorporated. </a:t>
            </a:r>
          </a:p>
        </p:txBody>
      </p:sp>
    </p:spTree>
    <p:extLst>
      <p:ext uri="{BB962C8B-B14F-4D97-AF65-F5344CB8AC3E}">
        <p14:creationId xmlns:p14="http://schemas.microsoft.com/office/powerpoint/2010/main" val="3354379354"/>
      </p:ext>
    </p:extLst>
  </p:cSld>
  <p:clrMapOvr>
    <a:masterClrMapping/>
  </p:clrMapOvr>
  <p:transition spd="med">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Thank You Midnight">
    <p:bg>
      <p:bgPr>
        <a:solidFill>
          <a:schemeClr val="tx2"/>
        </a:solidFill>
        <a:effectLst/>
      </p:bgPr>
    </p:bg>
    <p:spTree>
      <p:nvGrpSpPr>
        <p:cNvPr id="1" name=""/>
        <p:cNvGrpSpPr/>
        <p:nvPr/>
      </p:nvGrpSpPr>
      <p:grpSpPr>
        <a:xfrm>
          <a:off x="0" y="0"/>
          <a:ext cx="0" cy="0"/>
          <a:chOff x="0" y="0"/>
          <a:chExt cx="0" cy="0"/>
        </a:xfrm>
      </p:grpSpPr>
      <p:sp>
        <p:nvSpPr>
          <p:cNvPr id="2" name="Rectangle: Rounded Corners 16">
            <a:extLst>
              <a:ext uri="{FF2B5EF4-FFF2-40B4-BE49-F238E27FC236}">
                <a16:creationId xmlns:a16="http://schemas.microsoft.com/office/drawing/2014/main" id="{0B76C401-C7D5-FB0F-C981-0B9FA5961855}"/>
              </a:ext>
            </a:extLst>
          </p:cNvPr>
          <p:cNvSpPr/>
          <p:nvPr userDrawn="1"/>
        </p:nvSpPr>
        <p:spPr>
          <a:xfrm>
            <a:off x="349217" y="3701334"/>
            <a:ext cx="8425998" cy="1442166"/>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091F35"/>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6000"/>
              </a:lnSpc>
              <a:defRPr/>
            </a:pPr>
            <a:endParaRPr lang="en-US" err="1">
              <a:solidFill>
                <a:schemeClr val="tx2"/>
              </a:solidFill>
              <a:cs typeface="Microsoft Sans Serif" panose="020B0604020202020204" pitchFamily="34" charset="0"/>
            </a:endParaRPr>
          </a:p>
        </p:txBody>
      </p:sp>
      <p:sp>
        <p:nvSpPr>
          <p:cNvPr id="3" name="Freeform 5">
            <a:extLst>
              <a:ext uri="{FF2B5EF4-FFF2-40B4-BE49-F238E27FC236}">
                <a16:creationId xmlns:a16="http://schemas.microsoft.com/office/drawing/2014/main" id="{5875801E-8D7E-162B-E42D-9F13C18E0372}"/>
              </a:ext>
            </a:extLst>
          </p:cNvPr>
          <p:cNvSpPr>
            <a:spLocks noChangeAspect="1" noEditPoints="1"/>
          </p:cNvSpPr>
          <p:nvPr userDrawn="1"/>
        </p:nvSpPr>
        <p:spPr bwMode="black">
          <a:xfrm>
            <a:off x="636588" y="3925888"/>
            <a:ext cx="1211262" cy="222250"/>
          </a:xfrm>
          <a:custGeom>
            <a:avLst/>
            <a:gdLst>
              <a:gd name="T0" fmla="*/ 2147483646 w 8006"/>
              <a:gd name="T1" fmla="*/ 2147483646 h 1470"/>
              <a:gd name="T2" fmla="*/ 2147483646 w 8006"/>
              <a:gd name="T3" fmla="*/ 2147483646 h 1470"/>
              <a:gd name="T4" fmla="*/ 2147483646 w 8006"/>
              <a:gd name="T5" fmla="*/ 2147483646 h 1470"/>
              <a:gd name="T6" fmla="*/ 2147483646 w 8006"/>
              <a:gd name="T7" fmla="*/ 1454444519 h 1470"/>
              <a:gd name="T8" fmla="*/ 2147483646 w 8006"/>
              <a:gd name="T9" fmla="*/ 2147483646 h 1470"/>
              <a:gd name="T10" fmla="*/ 2147483646 w 8006"/>
              <a:gd name="T11" fmla="*/ 1454444519 h 1470"/>
              <a:gd name="T12" fmla="*/ 0 w 8006"/>
              <a:gd name="T13" fmla="*/ 2147483646 h 1470"/>
              <a:gd name="T14" fmla="*/ 2147483646 w 8006"/>
              <a:gd name="T15" fmla="*/ 2147483646 h 1470"/>
              <a:gd name="T16" fmla="*/ 2147483646 w 8006"/>
              <a:gd name="T17" fmla="*/ 2147483646 h 1470"/>
              <a:gd name="T18" fmla="*/ 2147483646 w 8006"/>
              <a:gd name="T19" fmla="*/ 0 h 1470"/>
              <a:gd name="T20" fmla="*/ 2147483646 w 8006"/>
              <a:gd name="T21" fmla="*/ 2147483646 h 1470"/>
              <a:gd name="T22" fmla="*/ 2147483646 w 8006"/>
              <a:gd name="T23" fmla="*/ 2147483646 h 1470"/>
              <a:gd name="T24" fmla="*/ 2147483646 w 8006"/>
              <a:gd name="T25" fmla="*/ 597659883 h 1470"/>
              <a:gd name="T26" fmla="*/ 2147483646 w 8006"/>
              <a:gd name="T27" fmla="*/ 2147483646 h 1470"/>
              <a:gd name="T28" fmla="*/ 2147483646 w 8006"/>
              <a:gd name="T29" fmla="*/ 2147483646 h 1470"/>
              <a:gd name="T30" fmla="*/ 2147483646 w 8006"/>
              <a:gd name="T31" fmla="*/ 2147483646 h 1470"/>
              <a:gd name="T32" fmla="*/ 2147483646 w 8006"/>
              <a:gd name="T33" fmla="*/ 2147483646 h 1470"/>
              <a:gd name="T34" fmla="*/ 2147483646 w 8006"/>
              <a:gd name="T35" fmla="*/ 2147483646 h 1470"/>
              <a:gd name="T36" fmla="*/ 2147483646 w 8006"/>
              <a:gd name="T37" fmla="*/ 2147483646 h 1470"/>
              <a:gd name="T38" fmla="*/ 2147483646 w 8006"/>
              <a:gd name="T39" fmla="*/ 2147483646 h 1470"/>
              <a:gd name="T40" fmla="*/ 2147483646 w 8006"/>
              <a:gd name="T41" fmla="*/ 2147483646 h 1470"/>
              <a:gd name="T42" fmla="*/ 2147483646 w 8006"/>
              <a:gd name="T43" fmla="*/ 1568440173 h 1470"/>
              <a:gd name="T44" fmla="*/ 2147483646 w 8006"/>
              <a:gd name="T45" fmla="*/ 1568440173 h 1470"/>
              <a:gd name="T46" fmla="*/ 2147483646 w 8006"/>
              <a:gd name="T47" fmla="*/ 1454444519 h 1470"/>
              <a:gd name="T48" fmla="*/ 2147483646 w 8006"/>
              <a:gd name="T49" fmla="*/ 2147483646 h 1470"/>
              <a:gd name="T50" fmla="*/ 2147483646 w 8006"/>
              <a:gd name="T51" fmla="*/ 1454444519 h 1470"/>
              <a:gd name="T52" fmla="*/ 2147483646 w 8006"/>
              <a:gd name="T53" fmla="*/ 1568440173 h 1470"/>
              <a:gd name="T54" fmla="*/ 2147483646 w 8006"/>
              <a:gd name="T55" fmla="*/ 1568440173 h 1470"/>
              <a:gd name="T56" fmla="*/ 2147483646 w 8006"/>
              <a:gd name="T57" fmla="*/ 1454444519 h 1470"/>
              <a:gd name="T58" fmla="*/ 2147483646 w 8006"/>
              <a:gd name="T59" fmla="*/ 1371513670 h 1470"/>
              <a:gd name="T60" fmla="*/ 2147483646 w 8006"/>
              <a:gd name="T61" fmla="*/ 2147483646 h 1470"/>
              <a:gd name="T62" fmla="*/ 2147483646 w 8006"/>
              <a:gd name="T63" fmla="*/ 2147483646 h 1470"/>
              <a:gd name="T64" fmla="*/ 2147483646 w 8006"/>
              <a:gd name="T65" fmla="*/ 1454444519 h 1470"/>
              <a:gd name="T66" fmla="*/ 2147483646 w 8006"/>
              <a:gd name="T67" fmla="*/ 1962293026 h 1470"/>
              <a:gd name="T68" fmla="*/ 2147483646 w 8006"/>
              <a:gd name="T69" fmla="*/ 2147483646 h 1470"/>
              <a:gd name="T70" fmla="*/ 2147483646 w 8006"/>
              <a:gd name="T71" fmla="*/ 2147483646 h 1470"/>
              <a:gd name="T72" fmla="*/ 2147483646 w 8006"/>
              <a:gd name="T73" fmla="*/ 1858629579 h 1470"/>
              <a:gd name="T74" fmla="*/ 2147483646 w 8006"/>
              <a:gd name="T75" fmla="*/ 1945011955 h 1470"/>
              <a:gd name="T76" fmla="*/ 2147483646 w 8006"/>
              <a:gd name="T77" fmla="*/ 2147483646 h 1470"/>
              <a:gd name="T78" fmla="*/ 2147483646 w 8006"/>
              <a:gd name="T79" fmla="*/ 1374988179 h 1470"/>
              <a:gd name="T80" fmla="*/ 2147483646 w 8006"/>
              <a:gd name="T81" fmla="*/ 2147483646 h 1470"/>
              <a:gd name="T82" fmla="*/ 2147483646 w 8006"/>
              <a:gd name="T83" fmla="*/ 2147483646 h 1470"/>
              <a:gd name="T84" fmla="*/ 2147483646 w 8006"/>
              <a:gd name="T85" fmla="*/ 2147483646 h 1470"/>
              <a:gd name="T86" fmla="*/ 2147483646 w 8006"/>
              <a:gd name="T87" fmla="*/ 2147483646 h 1470"/>
              <a:gd name="T88" fmla="*/ 2147483646 w 8006"/>
              <a:gd name="T89" fmla="*/ 2147483646 h 1470"/>
              <a:gd name="T90" fmla="*/ 2147483646 w 8006"/>
              <a:gd name="T91" fmla="*/ 79456340 h 14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 name="TextBox 3">
            <a:extLst>
              <a:ext uri="{FF2B5EF4-FFF2-40B4-BE49-F238E27FC236}">
                <a16:creationId xmlns:a16="http://schemas.microsoft.com/office/drawing/2014/main" id="{B1760BCC-605C-280D-41EA-FA3575C78FCE}"/>
              </a:ext>
            </a:extLst>
          </p:cNvPr>
          <p:cNvSpPr txBox="1"/>
          <p:nvPr userDrawn="1"/>
        </p:nvSpPr>
        <p:spPr bwMode="gray">
          <a:xfrm>
            <a:off x="636588" y="4265613"/>
            <a:ext cx="2344737" cy="454025"/>
          </a:xfrm>
          <a:prstGeom prst="rect">
            <a:avLst/>
          </a:prstGeom>
          <a:noFill/>
        </p:spPr>
        <p:txBody>
          <a:bodyPr lIns="0" tIns="0" rIns="0" bIns="0">
            <a:spAutoFit/>
          </a:bodyPr>
          <a:lstStyle/>
          <a:p>
            <a:pPr defTabSz="685800" eaLnBrk="1" fontAlgn="auto" hangingPunct="1">
              <a:lnSpc>
                <a:spcPct val="114000"/>
              </a:lnSpc>
              <a:spcBef>
                <a:spcPts val="0"/>
              </a:spcBef>
              <a:spcAft>
                <a:spcPts val="225"/>
              </a:spcAft>
              <a:defRPr/>
            </a:pPr>
            <a:r>
              <a:rPr lang="en-US" sz="788">
                <a:solidFill>
                  <a:schemeClr val="bg1"/>
                </a:solidFill>
                <a:latin typeface="+mn-lt"/>
              </a:rPr>
              <a:t>Follow us on:</a:t>
            </a:r>
          </a:p>
          <a:p>
            <a:pPr defTabSz="685800" eaLnBrk="1" fontAlgn="auto" hangingPunct="1">
              <a:lnSpc>
                <a:spcPct val="114000"/>
              </a:lnSpc>
              <a:spcBef>
                <a:spcPts val="0"/>
              </a:spcBef>
              <a:spcAft>
                <a:spcPts val="225"/>
              </a:spcAft>
              <a:defRPr/>
            </a:pPr>
            <a:r>
              <a:rPr lang="en-US" sz="788">
                <a:solidFill>
                  <a:schemeClr val="bg1"/>
                </a:solidFill>
                <a:latin typeface="+mn-lt"/>
              </a:rPr>
              <a:t>For more information, visit us at:</a:t>
            </a:r>
          </a:p>
          <a:p>
            <a:pPr defTabSz="685800" eaLnBrk="1" fontAlgn="auto" hangingPunct="1">
              <a:lnSpc>
                <a:spcPct val="114000"/>
              </a:lnSpc>
              <a:spcBef>
                <a:spcPts val="0"/>
              </a:spcBef>
              <a:spcAft>
                <a:spcPts val="225"/>
              </a:spcAft>
              <a:defRPr/>
            </a:pPr>
            <a:r>
              <a:rPr lang="en-US" sz="788">
                <a:solidFill>
                  <a:schemeClr val="bg1"/>
                </a:solidFill>
                <a:latin typeface="+mn-lt"/>
              </a:rPr>
              <a:t>qualcomm.com &amp; qualcomm.com/blog</a:t>
            </a:r>
          </a:p>
        </p:txBody>
      </p:sp>
      <p:sp>
        <p:nvSpPr>
          <p:cNvPr id="5" name="TextBox 4">
            <a:extLst>
              <a:ext uri="{FF2B5EF4-FFF2-40B4-BE49-F238E27FC236}">
                <a16:creationId xmlns:a16="http://schemas.microsoft.com/office/drawing/2014/main" id="{BFDF7424-FF94-F763-0F21-FBEB590DAFFC}"/>
              </a:ext>
            </a:extLst>
          </p:cNvPr>
          <p:cNvSpPr txBox="1"/>
          <p:nvPr userDrawn="1"/>
        </p:nvSpPr>
        <p:spPr bwMode="gray">
          <a:xfrm>
            <a:off x="349217" y="1902460"/>
            <a:ext cx="6544334" cy="1204945"/>
          </a:xfrm>
          <a:prstGeom prst="rect">
            <a:avLst/>
          </a:prstGeom>
          <a:noFill/>
        </p:spPr>
        <p:txBody>
          <a:bodyPr lIns="0" tIns="0" rIns="0" bIns="0">
            <a:spAutoFit/>
          </a:bodyPr>
          <a:lstStyle/>
          <a:p>
            <a:pPr defTabSz="685800" eaLnBrk="1" fontAlgn="auto" hangingPunct="1">
              <a:lnSpc>
                <a:spcPct val="87000"/>
              </a:lnSpc>
              <a:spcBef>
                <a:spcPts val="0"/>
              </a:spcBef>
              <a:spcAft>
                <a:spcPts val="0"/>
              </a:spcAft>
              <a:defRPr/>
            </a:pPr>
            <a:r>
              <a:rPr lang="en-US" sz="9000" spc="-225">
                <a:solidFill>
                  <a:schemeClr val="accent6">
                    <a:lumMod val="50000"/>
                  </a:schemeClr>
                </a:solidFill>
                <a:effectLst>
                  <a:innerShdw blurRad="25400" dist="12700" dir="13500000">
                    <a:prstClr val="black">
                      <a:alpha val="50000"/>
                    </a:prstClr>
                  </a:innerShdw>
                </a:effectLst>
              </a:rPr>
              <a:t>Th</a:t>
            </a:r>
            <a:r>
              <a:rPr lang="en-US" sz="9000" spc="-450">
                <a:solidFill>
                  <a:schemeClr val="accent6">
                    <a:lumMod val="50000"/>
                  </a:schemeClr>
                </a:solidFill>
                <a:effectLst>
                  <a:innerShdw blurRad="25400" dist="12700" dir="13500000">
                    <a:prstClr val="black">
                      <a:alpha val="50000"/>
                    </a:prstClr>
                  </a:innerShdw>
                </a:effectLst>
              </a:rPr>
              <a:t>a</a:t>
            </a:r>
            <a:r>
              <a:rPr lang="en-US" sz="9000" spc="-338">
                <a:solidFill>
                  <a:schemeClr val="accent6">
                    <a:lumMod val="50000"/>
                  </a:schemeClr>
                </a:solidFill>
                <a:effectLst>
                  <a:innerShdw blurRad="25400" dist="12700" dir="13500000">
                    <a:prstClr val="black">
                      <a:alpha val="50000"/>
                    </a:prstClr>
                  </a:innerShdw>
                </a:effectLst>
              </a:rPr>
              <a:t>n</a:t>
            </a:r>
            <a:r>
              <a:rPr lang="en-US" sz="9000" spc="-450">
                <a:solidFill>
                  <a:schemeClr val="accent6">
                    <a:lumMod val="50000"/>
                  </a:schemeClr>
                </a:solidFill>
                <a:effectLst>
                  <a:innerShdw blurRad="25400" dist="12700" dir="13500000">
                    <a:prstClr val="black">
                      <a:alpha val="50000"/>
                    </a:prstClr>
                  </a:innerShdw>
                </a:effectLst>
              </a:rPr>
              <a:t>k </a:t>
            </a:r>
            <a:r>
              <a:rPr lang="en-US" sz="9000" spc="-225">
                <a:solidFill>
                  <a:schemeClr val="accent6">
                    <a:lumMod val="50000"/>
                  </a:schemeClr>
                </a:solidFill>
                <a:effectLst>
                  <a:innerShdw blurRad="25400" dist="12700" dir="13500000">
                    <a:prstClr val="black">
                      <a:alpha val="50000"/>
                    </a:prstClr>
                  </a:innerShdw>
                </a:effectLst>
              </a:rPr>
              <a:t>y</a:t>
            </a:r>
            <a:r>
              <a:rPr lang="en-US" sz="9000">
                <a:solidFill>
                  <a:schemeClr val="accent6">
                    <a:lumMod val="50000"/>
                  </a:schemeClr>
                </a:solidFill>
                <a:effectLst>
                  <a:innerShdw blurRad="25400" dist="12700" dir="13500000">
                    <a:prstClr val="black">
                      <a:alpha val="50000"/>
                    </a:prstClr>
                  </a:innerShdw>
                </a:effectLst>
              </a:rPr>
              <a:t>o</a:t>
            </a:r>
            <a:r>
              <a:rPr lang="en-US" sz="9000" spc="-225">
                <a:solidFill>
                  <a:schemeClr val="accent6">
                    <a:lumMod val="50000"/>
                  </a:schemeClr>
                </a:solidFill>
                <a:effectLst>
                  <a:innerShdw blurRad="25400" dist="12700" dir="13500000">
                    <a:prstClr val="black">
                      <a:alpha val="50000"/>
                    </a:prstClr>
                  </a:innerShdw>
                </a:effectLst>
              </a:rPr>
              <a:t>u</a:t>
            </a:r>
          </a:p>
        </p:txBody>
      </p:sp>
      <p:grpSp>
        <p:nvGrpSpPr>
          <p:cNvPr id="6" name="Group 5">
            <a:extLst>
              <a:ext uri="{FF2B5EF4-FFF2-40B4-BE49-F238E27FC236}">
                <a16:creationId xmlns:a16="http://schemas.microsoft.com/office/drawing/2014/main" id="{9C81061C-B0DD-F765-07AD-23FE831034B3}"/>
              </a:ext>
            </a:extLst>
          </p:cNvPr>
          <p:cNvGrpSpPr/>
          <p:nvPr userDrawn="1"/>
        </p:nvGrpSpPr>
        <p:grpSpPr>
          <a:xfrm>
            <a:off x="1283110" y="4272534"/>
            <a:ext cx="777128" cy="102870"/>
            <a:chOff x="2442332" y="4081331"/>
            <a:chExt cx="1036171" cy="137160"/>
          </a:xfrm>
          <a:solidFill>
            <a:schemeClr val="bg1"/>
          </a:solidFill>
        </p:grpSpPr>
        <p:sp>
          <p:nvSpPr>
            <p:cNvPr id="7" name="Freeform 12">
              <a:extLst>
                <a:ext uri="{FF2B5EF4-FFF2-40B4-BE49-F238E27FC236}">
                  <a16:creationId xmlns:a16="http://schemas.microsoft.com/office/drawing/2014/main" id="{28013845-0CF7-D773-9872-5D0D8338F9DD}"/>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grpSp>
          <p:nvGrpSpPr>
            <p:cNvPr id="8" name="Group 5">
              <a:extLst>
                <a:ext uri="{FF2B5EF4-FFF2-40B4-BE49-F238E27FC236}">
                  <a16:creationId xmlns:a16="http://schemas.microsoft.com/office/drawing/2014/main" id="{2AE06A67-3279-D5D9-48D8-ED5A88C89EB6}"/>
                </a:ext>
              </a:extLst>
            </p:cNvPr>
            <p:cNvGrpSpPr>
              <a:grpSpLocks noChangeAspect="1"/>
            </p:cNvGrpSpPr>
            <p:nvPr/>
          </p:nvGrpSpPr>
          <p:grpSpPr bwMode="gray">
            <a:xfrm>
              <a:off x="2442332" y="4081331"/>
              <a:ext cx="138792" cy="137160"/>
              <a:chOff x="3331" y="1656"/>
              <a:chExt cx="1020" cy="1008"/>
            </a:xfrm>
            <a:grpFill/>
          </p:grpSpPr>
          <p:sp>
            <p:nvSpPr>
              <p:cNvPr id="15" name="Freeform 6">
                <a:extLst>
                  <a:ext uri="{FF2B5EF4-FFF2-40B4-BE49-F238E27FC236}">
                    <a16:creationId xmlns:a16="http://schemas.microsoft.com/office/drawing/2014/main" id="{84D3B282-CCBA-5228-5B03-5E7D6E0428F9}"/>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sp>
            <p:nvSpPr>
              <p:cNvPr id="16" name="Freeform 7">
                <a:extLst>
                  <a:ext uri="{FF2B5EF4-FFF2-40B4-BE49-F238E27FC236}">
                    <a16:creationId xmlns:a16="http://schemas.microsoft.com/office/drawing/2014/main" id="{F653D134-9785-C22B-9B84-1D60CD6A511F}"/>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grpSp>
        <p:grpSp>
          <p:nvGrpSpPr>
            <p:cNvPr id="9" name="Group 4">
              <a:extLst>
                <a:ext uri="{FF2B5EF4-FFF2-40B4-BE49-F238E27FC236}">
                  <a16:creationId xmlns:a16="http://schemas.microsoft.com/office/drawing/2014/main" id="{A0E023B6-2604-0312-BC91-4511C8D664E0}"/>
                </a:ext>
              </a:extLst>
            </p:cNvPr>
            <p:cNvGrpSpPr>
              <a:grpSpLocks noChangeAspect="1"/>
            </p:cNvGrpSpPr>
            <p:nvPr/>
          </p:nvGrpSpPr>
          <p:grpSpPr bwMode="auto">
            <a:xfrm>
              <a:off x="2877851" y="4081836"/>
              <a:ext cx="136034" cy="136150"/>
              <a:chOff x="2653" y="972"/>
              <a:chExt cx="2372" cy="2374"/>
            </a:xfrm>
            <a:grpFill/>
          </p:grpSpPr>
          <p:sp>
            <p:nvSpPr>
              <p:cNvPr id="12" name="Freeform 5">
                <a:extLst>
                  <a:ext uri="{FF2B5EF4-FFF2-40B4-BE49-F238E27FC236}">
                    <a16:creationId xmlns:a16="http://schemas.microsoft.com/office/drawing/2014/main" id="{0B579B4E-AF03-E0C3-A4C5-22517621DC68}"/>
                  </a:ext>
                </a:extLst>
              </p:cNvPr>
              <p:cNvSpPr>
                <a:spLocks noEditPoints="1"/>
              </p:cNvSpPr>
              <p:nvPr/>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p:spPr>
            <p:txBody>
              <a:bodyPr/>
              <a:lstStyle/>
              <a:p>
                <a:pPr>
                  <a:defRPr/>
                </a:pPr>
                <a:endParaRPr lang="en-US">
                  <a:solidFill>
                    <a:schemeClr val="bg1"/>
                  </a:solidFill>
                </a:endParaRPr>
              </a:p>
            </p:txBody>
          </p:sp>
          <p:sp>
            <p:nvSpPr>
              <p:cNvPr id="13" name="Freeform 6">
                <a:extLst>
                  <a:ext uri="{FF2B5EF4-FFF2-40B4-BE49-F238E27FC236}">
                    <a16:creationId xmlns:a16="http://schemas.microsoft.com/office/drawing/2014/main" id="{75FE33C9-66F6-FC28-552D-DEDC776EE2EF}"/>
                  </a:ext>
                </a:extLst>
              </p:cNvPr>
              <p:cNvSpPr>
                <a:spLocks noEditPoints="1"/>
              </p:cNvSpPr>
              <p:nvPr/>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p:spPr>
            <p:txBody>
              <a:bodyPr/>
              <a:lstStyle/>
              <a:p>
                <a:pPr>
                  <a:defRPr/>
                </a:pPr>
                <a:endParaRPr lang="en-US">
                  <a:solidFill>
                    <a:schemeClr val="bg1"/>
                  </a:solidFill>
                </a:endParaRPr>
              </a:p>
            </p:txBody>
          </p:sp>
          <p:sp>
            <p:nvSpPr>
              <p:cNvPr id="14" name="Oval 7">
                <a:extLst>
                  <a:ext uri="{FF2B5EF4-FFF2-40B4-BE49-F238E27FC236}">
                    <a16:creationId xmlns:a16="http://schemas.microsoft.com/office/drawing/2014/main" id="{AB777388-EDCA-61D8-AB53-9C7E7D7013BB}"/>
                  </a:ext>
                </a:extLst>
              </p:cNvPr>
              <p:cNvSpPr>
                <a:spLocks noChangeArrowheads="1"/>
              </p:cNvSpPr>
              <p:nvPr/>
            </p:nvSpPr>
            <p:spPr bwMode="auto">
              <a:xfrm>
                <a:off x="4329" y="1383"/>
                <a:ext cx="285" cy="285"/>
              </a:xfrm>
              <a:prstGeom prst="ellipse">
                <a:avLst/>
              </a:prstGeom>
              <a:grpFill/>
              <a:ln>
                <a:noFill/>
              </a:ln>
            </p:spPr>
            <p:txBody>
              <a:bodyPr/>
              <a:lstStyle/>
              <a:p>
                <a:pPr>
                  <a:defRPr/>
                </a:pPr>
                <a:endParaRPr lang="en-US">
                  <a:solidFill>
                    <a:schemeClr val="bg1"/>
                  </a:solidFill>
                </a:endParaRPr>
              </a:p>
            </p:txBody>
          </p:sp>
        </p:grpSp>
        <p:pic>
          <p:nvPicPr>
            <p:cNvPr id="10" name="Graphic 12">
              <a:extLst>
                <a:ext uri="{FF2B5EF4-FFF2-40B4-BE49-F238E27FC236}">
                  <a16:creationId xmlns:a16="http://schemas.microsoft.com/office/drawing/2014/main" id="{AD95F43E-0ED2-AB74-759E-E7E54508B8C4}"/>
                </a:ext>
              </a:extLst>
            </p:cNvPr>
            <p:cNvPicPr>
              <a:picLocks noChangeAspect="1"/>
            </p:cNvPicPr>
            <p:nvPr/>
          </p:nvPicPr>
          <p:blipFill>
            <a:blip r:embed="rId2"/>
            <a:stretch>
              <a:fillRect/>
            </a:stretch>
          </p:blipFill>
          <p:spPr>
            <a:xfrm>
              <a:off x="3077853" y="4081331"/>
              <a:ext cx="198712" cy="137160"/>
            </a:xfrm>
            <a:prstGeom prst="rect">
              <a:avLst/>
            </a:prstGeom>
          </p:spPr>
        </p:pic>
        <p:pic>
          <p:nvPicPr>
            <p:cNvPr id="11" name="Graphic 13">
              <a:extLst>
                <a:ext uri="{FF2B5EF4-FFF2-40B4-BE49-F238E27FC236}">
                  <a16:creationId xmlns:a16="http://schemas.microsoft.com/office/drawing/2014/main" id="{2E46A295-A7E1-3181-B72B-18C4816C4CCB}"/>
                </a:ext>
              </a:extLst>
            </p:cNvPr>
            <p:cNvPicPr>
              <a:picLocks noChangeAspect="1"/>
            </p:cNvPicPr>
            <p:nvPr/>
          </p:nvPicPr>
          <p:blipFill>
            <a:blip r:embed="rId3"/>
            <a:stretch>
              <a:fillRect/>
            </a:stretch>
          </p:blipFill>
          <p:spPr>
            <a:xfrm>
              <a:off x="3340535" y="4081331"/>
              <a:ext cx="137968" cy="137160"/>
            </a:xfrm>
            <a:prstGeom prst="rect">
              <a:avLst/>
            </a:prstGeom>
          </p:spPr>
        </p:pic>
      </p:grpSp>
      <p:sp>
        <p:nvSpPr>
          <p:cNvPr id="17" name="TextBox 16">
            <a:extLst>
              <a:ext uri="{FF2B5EF4-FFF2-40B4-BE49-F238E27FC236}">
                <a16:creationId xmlns:a16="http://schemas.microsoft.com/office/drawing/2014/main" id="{7B4F6540-8026-4A5B-78AC-22EDB1D89AFC}"/>
              </a:ext>
            </a:extLst>
          </p:cNvPr>
          <p:cNvSpPr txBox="1"/>
          <p:nvPr userDrawn="1"/>
        </p:nvSpPr>
        <p:spPr bwMode="gray">
          <a:xfrm>
            <a:off x="3235325" y="3997325"/>
            <a:ext cx="2238375" cy="642938"/>
          </a:xfrm>
          <a:prstGeom prst="rect">
            <a:avLst/>
          </a:prstGeom>
          <a:noFill/>
        </p:spPr>
        <p:txBody>
          <a:bodyPr lIns="0" tIns="0" rIns="0" bIns="0" spcCol="118872">
            <a:spAutoFit/>
          </a:bodyPr>
          <a:lstStyle/>
          <a:p>
            <a:pPr defTabSz="685800" eaLnBrk="1" fontAlgn="auto" hangingPunct="1">
              <a:spcBef>
                <a:spcPts val="300"/>
              </a:spcBef>
              <a:spcAft>
                <a:spcPts val="0"/>
              </a:spcAft>
              <a:defRPr/>
            </a:pPr>
            <a:r>
              <a:rPr lang="en-US" sz="525">
                <a:solidFill>
                  <a:schemeClr val="bg1"/>
                </a:solidFill>
                <a:latin typeface="+mn-lt"/>
              </a:rPr>
              <a:t>Nothing in these materials is an offer to sell any of the components</a:t>
            </a:r>
            <a:br>
              <a:rPr lang="en-US" sz="525">
                <a:solidFill>
                  <a:schemeClr val="bg1"/>
                </a:solidFill>
                <a:latin typeface="+mn-lt"/>
              </a:rPr>
            </a:br>
            <a:r>
              <a:rPr lang="en-US" sz="525">
                <a:solidFill>
                  <a:schemeClr val="bg1"/>
                </a:solidFill>
                <a:latin typeface="+mn-lt"/>
              </a:rPr>
              <a:t>or devices referenced herein.</a:t>
            </a:r>
          </a:p>
          <a:p>
            <a:pPr defTabSz="685800" eaLnBrk="1" fontAlgn="auto" hangingPunct="1">
              <a:spcBef>
                <a:spcPts val="300"/>
              </a:spcBef>
              <a:spcAft>
                <a:spcPts val="0"/>
              </a:spcAft>
              <a:defRPr/>
            </a:pPr>
            <a:r>
              <a:rPr lang="en-US" sz="525">
                <a:solidFill>
                  <a:schemeClr val="bg1"/>
                </a:solidFill>
                <a:latin typeface="+mn-lt"/>
              </a:rPr>
              <a:t>©2018-2023 Qualcomm Technologies, Inc. and/or its affiliated</a:t>
            </a:r>
            <a:br>
              <a:rPr lang="en-US" sz="525">
                <a:solidFill>
                  <a:schemeClr val="bg1"/>
                </a:solidFill>
                <a:latin typeface="+mn-lt"/>
              </a:rPr>
            </a:br>
            <a:r>
              <a:rPr lang="en-US" sz="525">
                <a:solidFill>
                  <a:schemeClr val="bg1"/>
                </a:solidFill>
                <a:latin typeface="+mn-lt"/>
              </a:rPr>
              <a:t>companies. All Rights Reserved.</a:t>
            </a:r>
          </a:p>
          <a:p>
            <a:pPr defTabSz="685800" eaLnBrk="1" fontAlgn="auto" hangingPunct="1">
              <a:spcBef>
                <a:spcPts val="300"/>
              </a:spcBef>
              <a:spcAft>
                <a:spcPts val="0"/>
              </a:spcAft>
              <a:defRPr/>
            </a:pPr>
            <a:r>
              <a:rPr lang="en-US" sz="525">
                <a:solidFill>
                  <a:schemeClr val="bg1"/>
                </a:solidFill>
                <a:latin typeface="+mn-lt"/>
              </a:rPr>
              <a:t>Qualcomm is a trademark or registered trademark of Qualcomm</a:t>
            </a:r>
            <a:br>
              <a:rPr lang="en-US" sz="525">
                <a:solidFill>
                  <a:schemeClr val="bg1"/>
                </a:solidFill>
                <a:latin typeface="+mn-lt"/>
              </a:rPr>
            </a:br>
            <a:r>
              <a:rPr lang="en-US" sz="525">
                <a:solidFill>
                  <a:schemeClr val="bg1"/>
                </a:solidFill>
                <a:latin typeface="+mn-lt"/>
              </a:rPr>
              <a:t>Incorporated. Other products and brand names may be trademarks</a:t>
            </a:r>
            <a:br>
              <a:rPr lang="en-US" sz="525">
                <a:solidFill>
                  <a:schemeClr val="bg1"/>
                </a:solidFill>
                <a:latin typeface="+mn-lt"/>
              </a:rPr>
            </a:br>
            <a:r>
              <a:rPr lang="en-US" sz="525">
                <a:solidFill>
                  <a:schemeClr val="bg1"/>
                </a:solidFill>
                <a:latin typeface="+mn-lt"/>
              </a:rPr>
              <a:t>or registered trademarks of their respective owners.</a:t>
            </a:r>
          </a:p>
        </p:txBody>
      </p:sp>
      <p:sp>
        <p:nvSpPr>
          <p:cNvPr id="18" name="TextBox 17">
            <a:extLst>
              <a:ext uri="{FF2B5EF4-FFF2-40B4-BE49-F238E27FC236}">
                <a16:creationId xmlns:a16="http://schemas.microsoft.com/office/drawing/2014/main" id="{2A449506-3899-CEC8-46A6-6DCD3FFB9547}"/>
              </a:ext>
            </a:extLst>
          </p:cNvPr>
          <p:cNvSpPr txBox="1"/>
          <p:nvPr userDrawn="1"/>
        </p:nvSpPr>
        <p:spPr bwMode="gray">
          <a:xfrm>
            <a:off x="5740400" y="3997325"/>
            <a:ext cx="2506663" cy="927100"/>
          </a:xfrm>
          <a:prstGeom prst="rect">
            <a:avLst/>
          </a:prstGeom>
          <a:noFill/>
        </p:spPr>
        <p:txBody>
          <a:bodyPr lIns="0" tIns="0" rIns="0" bIns="0" spcCol="118872">
            <a:spAutoFit/>
          </a:bodyPr>
          <a:lstStyle/>
          <a:p>
            <a:pPr defTabSz="685800" eaLnBrk="1" fontAlgn="auto" hangingPunct="1">
              <a:spcBef>
                <a:spcPts val="300"/>
              </a:spcBef>
              <a:spcAft>
                <a:spcPts val="0"/>
              </a:spcAft>
              <a:defRPr/>
            </a:pPr>
            <a:r>
              <a:rPr lang="en-US" sz="525">
                <a:solidFill>
                  <a:schemeClr val="bg1"/>
                </a:solidFill>
                <a:latin typeface="+mn-lt"/>
              </a:rPr>
              <a:t>References in this presentation to “Qualcomm” may mean Qualcomm Incorporated,</a:t>
            </a:r>
            <a:br>
              <a:rPr lang="en-US" sz="525">
                <a:solidFill>
                  <a:schemeClr val="bg1"/>
                </a:solidFill>
                <a:latin typeface="+mn-lt"/>
              </a:rPr>
            </a:br>
            <a:r>
              <a:rPr lang="en-US" sz="525">
                <a:solidFill>
                  <a:schemeClr val="bg1"/>
                </a:solidFill>
                <a:latin typeface="+mn-lt"/>
              </a:rPr>
              <a:t>Qualcomm Technologies, Inc., and/or other subsidiaries or business units within</a:t>
            </a:r>
            <a:br>
              <a:rPr lang="en-US" sz="525">
                <a:solidFill>
                  <a:schemeClr val="bg1"/>
                </a:solidFill>
                <a:latin typeface="+mn-lt"/>
              </a:rPr>
            </a:br>
            <a:r>
              <a:rPr lang="en-US" sz="525">
                <a:solidFill>
                  <a:schemeClr val="bg1"/>
                </a:solidFill>
                <a:latin typeface="+mn-lt"/>
              </a:rPr>
              <a:t>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 </a:t>
            </a:r>
          </a:p>
          <a:p>
            <a:pPr defTabSz="685800" eaLnBrk="1" fontAlgn="auto" hangingPunct="1">
              <a:spcBef>
                <a:spcPts val="300"/>
              </a:spcBef>
              <a:spcAft>
                <a:spcPts val="0"/>
              </a:spcAft>
              <a:defRPr/>
            </a:pPr>
            <a:r>
              <a:rPr lang="en-US" sz="525">
                <a:solidFill>
                  <a:schemeClr val="bg1"/>
                </a:solidFill>
                <a:latin typeface="+mn-lt"/>
              </a:rPr>
              <a:t>Snapdragon and Qualcomm branded products are products of Qualcomm Technologies, Inc. and/or its subsidiaries. Qualcomm patented technologies are licensed by Qualcomm Incorporated. </a:t>
            </a:r>
          </a:p>
        </p:txBody>
      </p:sp>
    </p:spTree>
    <p:extLst>
      <p:ext uri="{BB962C8B-B14F-4D97-AF65-F5344CB8AC3E}">
        <p14:creationId xmlns:p14="http://schemas.microsoft.com/office/powerpoint/2010/main" val="2369940172"/>
      </p:ext>
    </p:extLst>
  </p:cSld>
  <p:clrMapOvr>
    <a:masterClrMapping/>
  </p:clrMapOvr>
  <p:transition spd="med">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userDrawn="1">
  <p:cSld name="1_Title Photo">
    <p:bg>
      <p:bgPr>
        <a:solidFill>
          <a:schemeClr val="tx2"/>
        </a:solidFill>
        <a:effectLst/>
      </p:bgPr>
    </p:bg>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F49FA415-351D-8F04-14A8-A6AD1FBBB277}"/>
              </a:ext>
            </a:extLst>
          </p:cNvPr>
          <p:cNvSpPr>
            <a:spLocks noChangeAspect="1" noEditPoints="1"/>
          </p:cNvSpPr>
          <p:nvPr userDrawn="1"/>
        </p:nvSpPr>
        <p:spPr bwMode="black">
          <a:xfrm>
            <a:off x="363538" y="261938"/>
            <a:ext cx="1076325"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38" name="Text Placeholder 7"/>
          <p:cNvSpPr>
            <a:spLocks noGrp="1"/>
          </p:cNvSpPr>
          <p:nvPr>
            <p:ph type="body" sz="quarter" idx="10"/>
          </p:nvPr>
        </p:nvSpPr>
        <p:spPr bwMode="black">
          <a:xfrm>
            <a:off x="371475" y="3146314"/>
            <a:ext cx="5514202" cy="721448"/>
          </a:xfrm>
          <a:prstGeom prst="rect">
            <a:avLst/>
          </a:prstGeom>
        </p:spPr>
        <p:txBody>
          <a:bodyPr/>
          <a:lstStyle>
            <a:lvl1pPr marL="0" indent="0">
              <a:spcBef>
                <a:spcPts val="0"/>
              </a:spcBef>
              <a:spcAft>
                <a:spcPts val="450"/>
              </a:spcAft>
              <a:buFont typeface="Microsoft Sans Serif" panose="020B0604020202020204" pitchFamily="34" charset="0"/>
              <a:buChar char="​"/>
              <a:defRPr sz="1575" b="1" spc="23" baseline="0">
                <a:solidFill>
                  <a:schemeClr val="bg1"/>
                </a:solidFill>
              </a:defRPr>
            </a:lvl1pPr>
            <a:lvl2pPr marL="0" indent="0">
              <a:lnSpc>
                <a:spcPct val="96000"/>
              </a:lnSpc>
              <a:spcBef>
                <a:spcPts val="0"/>
              </a:spcBef>
              <a:buFont typeface="Microsoft Sans Serif" panose="020B0604020202020204" pitchFamily="34" charset="0"/>
              <a:buNone/>
              <a:defRPr sz="135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9" name="Text Placeholder 7"/>
          <p:cNvSpPr>
            <a:spLocks noGrp="1"/>
          </p:cNvSpPr>
          <p:nvPr>
            <p:ph type="body" sz="quarter" idx="11"/>
          </p:nvPr>
        </p:nvSpPr>
        <p:spPr bwMode="black">
          <a:xfrm>
            <a:off x="6807133" y="294895"/>
            <a:ext cx="1965392" cy="166199"/>
          </a:xfrm>
          <a:prstGeom prst="rect">
            <a:avLst/>
          </a:prstGeom>
        </p:spPr>
        <p:txBody>
          <a:bodyPr wrap="square" anchor="b">
            <a:spAutoFit/>
          </a:bodyPr>
          <a:lstStyle>
            <a:lvl1pPr marL="0" marR="0" indent="0" algn="r"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a:t>Click to edit Master text styles</a:t>
            </a:r>
          </a:p>
        </p:txBody>
      </p:sp>
      <p:sp>
        <p:nvSpPr>
          <p:cNvPr id="10" name="Text Placeholder 5"/>
          <p:cNvSpPr>
            <a:spLocks noGrp="1"/>
          </p:cNvSpPr>
          <p:nvPr>
            <p:ph type="body" sz="quarter" idx="13"/>
          </p:nvPr>
        </p:nvSpPr>
        <p:spPr bwMode="black">
          <a:xfrm>
            <a:off x="2512664" y="294894"/>
            <a:ext cx="1956367" cy="160670"/>
          </a:xfrm>
          <a:prstGeom prst="rect">
            <a:avLst/>
          </a:prstGeom>
        </p:spPr>
        <p:txBody>
          <a:bodyPr wrap="square" anchor="b">
            <a:spAutoFit/>
          </a:bodyPr>
          <a:lstStyle>
            <a:lvl1pPr marL="0" indent="0">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1" name="Text Placeholder 48"/>
          <p:cNvSpPr>
            <a:spLocks noGrp="1"/>
          </p:cNvSpPr>
          <p:nvPr>
            <p:ph type="body" sz="quarter" idx="14"/>
          </p:nvPr>
        </p:nvSpPr>
        <p:spPr bwMode="black">
          <a:xfrm>
            <a:off x="4661051" y="294894"/>
            <a:ext cx="1954062" cy="160670"/>
          </a:xfrm>
          <a:prstGeom prst="rect">
            <a:avLst/>
          </a:prstGeom>
        </p:spPr>
        <p:txBody>
          <a:bodyPr wrap="square" anchor="b">
            <a:spAutoFit/>
          </a:bodyPr>
          <a:lstStyle>
            <a:lvl1pPr marL="0" indent="0">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2" name="Title 2"/>
          <p:cNvSpPr>
            <a:spLocks noGrp="1"/>
          </p:cNvSpPr>
          <p:nvPr>
            <p:ph type="title"/>
          </p:nvPr>
        </p:nvSpPr>
        <p:spPr>
          <a:xfrm>
            <a:off x="323728" y="1692668"/>
            <a:ext cx="5561948" cy="1365566"/>
          </a:xfrm>
        </p:spPr>
        <p:txBody>
          <a:bodyPr/>
          <a:lstStyle>
            <a:lvl1pPr>
              <a:lnSpc>
                <a:spcPct val="87000"/>
              </a:lnSpc>
              <a:defRPr sz="5100">
                <a:solidFill>
                  <a:schemeClr val="bg1"/>
                </a:solidFill>
              </a:defRPr>
            </a:lvl1pPr>
          </a:lstStyle>
          <a:p>
            <a:r>
              <a:rPr lang="en-US"/>
              <a:t>Click to edit Master title style</a:t>
            </a:r>
          </a:p>
        </p:txBody>
      </p:sp>
    </p:spTree>
    <p:extLst>
      <p:ext uri="{BB962C8B-B14F-4D97-AF65-F5344CB8AC3E}">
        <p14:creationId xmlns:p14="http://schemas.microsoft.com/office/powerpoint/2010/main" val="4116074579"/>
      </p:ext>
    </p:extLst>
  </p:cSld>
  <p:clrMapOvr>
    <a:masterClrMapping/>
  </p:clrMapOvr>
  <p:transition spd="med">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Shelf Midnight_Fifty Fifty_Off-white_Blank_Bottom Title and Subtitl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881A51-E6AC-3D7C-AA76-611595B2C49F}"/>
              </a:ext>
            </a:extLst>
          </p:cNvPr>
          <p:cNvSpPr/>
          <p:nvPr userDrawn="1"/>
        </p:nvSpPr>
        <p:spPr bwMode="gray">
          <a:xfrm>
            <a:off x="0" y="0"/>
            <a:ext cx="4605338" cy="51435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Rectangle: Single Corner Rounded 6">
            <a:extLst>
              <a:ext uri="{FF2B5EF4-FFF2-40B4-BE49-F238E27FC236}">
                <a16:creationId xmlns:a16="http://schemas.microsoft.com/office/drawing/2014/main" id="{C47EE419-BE23-EDED-01EF-2FDC80E79F74}"/>
              </a:ext>
            </a:extLst>
          </p:cNvPr>
          <p:cNvSpPr/>
          <p:nvPr userDrawn="1"/>
        </p:nvSpPr>
        <p:spPr bwMode="gray">
          <a:xfrm flipV="1">
            <a:off x="4114800" y="0"/>
            <a:ext cx="490538" cy="5143500"/>
          </a:xfrm>
          <a:prstGeom prst="round1Rect">
            <a:avLst>
              <a:gd name="adj" fmla="val 0"/>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grpSp>
        <p:nvGrpSpPr>
          <p:cNvPr id="4" name="Group 6">
            <a:extLst>
              <a:ext uri="{FF2B5EF4-FFF2-40B4-BE49-F238E27FC236}">
                <a16:creationId xmlns:a16="http://schemas.microsoft.com/office/drawing/2014/main" id="{B953AE5D-A162-396B-4CD7-5A29D37B4488}"/>
              </a:ext>
            </a:extLst>
          </p:cNvPr>
          <p:cNvGrpSpPr>
            <a:grpSpLocks/>
          </p:cNvGrpSpPr>
          <p:nvPr userDrawn="1"/>
        </p:nvGrpSpPr>
        <p:grpSpPr bwMode="auto">
          <a:xfrm>
            <a:off x="-1588" y="3984625"/>
            <a:ext cx="9147176" cy="1158875"/>
            <a:chOff x="-1855" y="5312733"/>
            <a:chExt cx="12195710" cy="1545260"/>
          </a:xfrm>
        </p:grpSpPr>
        <p:sp>
          <p:nvSpPr>
            <p:cNvPr id="5" name="Rectangle 4">
              <a:extLst>
                <a:ext uri="{FF2B5EF4-FFF2-40B4-BE49-F238E27FC236}">
                  <a16:creationId xmlns:a16="http://schemas.microsoft.com/office/drawing/2014/main" id="{A8FD1C6E-6824-CF28-028C-9F56651481A6}"/>
                </a:ext>
              </a:extLst>
            </p:cNvPr>
            <p:cNvSpPr/>
            <p:nvPr userDrawn="1"/>
          </p:nvSpPr>
          <p:spPr bwMode="gray">
            <a:xfrm>
              <a:off x="-1855" y="5312733"/>
              <a:ext cx="12195710" cy="1545260"/>
            </a:xfrm>
            <a:prstGeom prst="rect">
              <a:avLst/>
            </a:prstGeom>
            <a:solidFill>
              <a:schemeClr val="tx2"/>
            </a:solidFill>
            <a:ln w="10795" cap="flat" cmpd="sng" algn="ctr">
              <a:noFill/>
              <a:prstDash val="solid"/>
            </a:ln>
            <a:effectLst/>
          </p:spPr>
          <p:txBody>
            <a:bodyPr anchor="ctr"/>
            <a:lstStyle/>
            <a:p>
              <a:pPr algn="ctr" defTabSz="685800" eaLnBrk="1" fontAlgn="auto" hangingPunct="1">
                <a:spcBef>
                  <a:spcPts val="0"/>
                </a:spcBef>
                <a:spcAft>
                  <a:spcPts val="0"/>
                </a:spcAft>
                <a:defRPr/>
              </a:pPr>
              <a:endParaRPr lang="en-US" sz="1350" kern="0">
                <a:solidFill>
                  <a:prstClr val="white"/>
                </a:solidFill>
                <a:latin typeface="Microsoft Sans Serif" panose="020B0604020202020204" pitchFamily="34" charset="0"/>
              </a:endParaRPr>
            </a:p>
          </p:txBody>
        </p:sp>
        <p:sp>
          <p:nvSpPr>
            <p:cNvPr id="6" name="Rectangle: Single Corner Rounded 6">
              <a:extLst>
                <a:ext uri="{FF2B5EF4-FFF2-40B4-BE49-F238E27FC236}">
                  <a16:creationId xmlns:a16="http://schemas.microsoft.com/office/drawing/2014/main" id="{6C74DB03-67E4-937D-9C60-D780FDDF7443}"/>
                </a:ext>
              </a:extLst>
            </p:cNvPr>
            <p:cNvSpPr/>
            <p:nvPr userDrawn="1"/>
          </p:nvSpPr>
          <p:spPr bwMode="gray">
            <a:xfrm rot="5400000" flipH="1" flipV="1">
              <a:off x="5849393" y="-536398"/>
              <a:ext cx="493214" cy="12191476"/>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grpSp>
      <p:sp>
        <p:nvSpPr>
          <p:cNvPr id="9" name="TextBox 8">
            <a:extLst>
              <a:ext uri="{FF2B5EF4-FFF2-40B4-BE49-F238E27FC236}">
                <a16:creationId xmlns:a16="http://schemas.microsoft.com/office/drawing/2014/main" id="{91ED52E0-195C-70CF-EDAE-EB448695864A}"/>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1BC0797B-73ED-4994-A111-3998F6B9C6E6}" type="slidenum">
              <a:rPr lang="en-US" sz="600" smtClean="0">
                <a:solidFill>
                  <a:schemeClr val="accent5">
                    <a:lumMod val="60000"/>
                    <a:lumOff val="40000"/>
                  </a:schemeClr>
                </a:solidFill>
                <a:latin typeface="+mn-lt"/>
              </a:rPr>
              <a:pPr algn="r" defTabSz="685800" eaLnBrk="1" hangingPunct="1">
                <a:lnSpc>
                  <a:spcPct val="125000"/>
                </a:lnSpc>
                <a:defRPr/>
              </a:pPr>
              <a:t>‹#›</a:t>
            </a:fld>
            <a:endParaRPr lang="en-US" sz="600">
              <a:solidFill>
                <a:schemeClr val="accent5">
                  <a:lumMod val="60000"/>
                  <a:lumOff val="40000"/>
                </a:schemeClr>
              </a:solidFill>
              <a:latin typeface="+mn-lt"/>
            </a:endParaRPr>
          </a:p>
        </p:txBody>
      </p:sp>
      <p:sp>
        <p:nvSpPr>
          <p:cNvPr id="7" name="Title 2"/>
          <p:cNvSpPr>
            <a:spLocks noGrp="1"/>
          </p:cNvSpPr>
          <p:nvPr>
            <p:ph type="title"/>
          </p:nvPr>
        </p:nvSpPr>
        <p:spPr>
          <a:xfrm>
            <a:off x="371475" y="4189553"/>
            <a:ext cx="8390334" cy="271485"/>
          </a:xfrm>
        </p:spPr>
        <p:txBody>
          <a:bodyPr/>
          <a:lstStyle>
            <a:lvl1pPr algn="ctr">
              <a:defRPr>
                <a:solidFill>
                  <a:schemeClr val="bg1"/>
                </a:solidFill>
              </a:defRPr>
            </a:lvl1pPr>
          </a:lstStyle>
          <a:p>
            <a:r>
              <a:rPr lang="en-US"/>
              <a:t>Click to edit Master title style</a:t>
            </a:r>
          </a:p>
        </p:txBody>
      </p:sp>
      <p:sp>
        <p:nvSpPr>
          <p:cNvPr id="8" name="Subtitle"/>
          <p:cNvSpPr>
            <a:spLocks noGrp="1"/>
          </p:cNvSpPr>
          <p:nvPr>
            <p:ph type="subTitle" idx="1"/>
          </p:nvPr>
        </p:nvSpPr>
        <p:spPr>
          <a:xfrm>
            <a:off x="370642" y="4523687"/>
            <a:ext cx="8391167" cy="199430"/>
          </a:xfrm>
          <a:prstGeom prst="rect">
            <a:avLst/>
          </a:prstGeom>
        </p:spPr>
        <p:txBody>
          <a:bodyPr>
            <a:spAutoFit/>
          </a:bodyPr>
          <a:lstStyle>
            <a:lvl1pPr marL="0" indent="0" algn="ctr">
              <a:lnSpc>
                <a:spcPct val="96000"/>
              </a:lnSpc>
              <a:spcBef>
                <a:spcPts val="675"/>
              </a:spcBef>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Footer Placeholder 2">
            <a:extLst>
              <a:ext uri="{FF2B5EF4-FFF2-40B4-BE49-F238E27FC236}">
                <a16:creationId xmlns:a16="http://schemas.microsoft.com/office/drawing/2014/main" id="{99881718-1976-E71F-F44A-8D9119CD572A}"/>
              </a:ext>
            </a:extLst>
          </p:cNvPr>
          <p:cNvSpPr>
            <a:spLocks noGrp="1"/>
          </p:cNvSpPr>
          <p:nvPr>
            <p:ph type="ftr" sz="quarter" idx="10"/>
          </p:nvPr>
        </p:nvSpPr>
        <p:spPr>
          <a:xfrm>
            <a:off x="371475" y="4899025"/>
            <a:ext cx="7867650" cy="88900"/>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5">
                    <a:lumMod val="60000"/>
                    <a:lumOff val="40000"/>
                  </a:schemeClr>
                </a:solidFill>
                <a:latin typeface="+mn-lt"/>
                <a:ea typeface="+mn-ea"/>
                <a:cs typeface="+mn-cs"/>
              </a:defRPr>
            </a:lvl1pPr>
          </a:lstStyle>
          <a:p>
            <a:pPr>
              <a:defRPr/>
            </a:pPr>
            <a:r>
              <a:t>IBC 2024</a:t>
            </a:r>
          </a:p>
        </p:txBody>
      </p:sp>
    </p:spTree>
    <p:extLst>
      <p:ext uri="{BB962C8B-B14F-4D97-AF65-F5344CB8AC3E}">
        <p14:creationId xmlns:p14="http://schemas.microsoft.com/office/powerpoint/2010/main" val="4212986556"/>
      </p:ext>
    </p:extLst>
  </p:cSld>
  <p:clrMapOvr>
    <a:masterClrMapping/>
  </p:clrMapOvr>
  <p:transition spd="med">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Cutaway 1/4 Left Gun Metal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CF78EF-B28A-4D1F-AC11-C0CD1D67E87A}"/>
              </a:ext>
            </a:extLst>
          </p:cNvPr>
          <p:cNvSpPr/>
          <p:nvPr userDrawn="1"/>
        </p:nvSpPr>
        <p:spPr bwMode="gray">
          <a:xfrm>
            <a:off x="0" y="0"/>
            <a:ext cx="2779713"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Rectangle: Single Corner Rounded 6">
            <a:extLst>
              <a:ext uri="{FF2B5EF4-FFF2-40B4-BE49-F238E27FC236}">
                <a16:creationId xmlns:a16="http://schemas.microsoft.com/office/drawing/2014/main" id="{C6671521-1DCA-D961-498D-289D79C8860F}"/>
              </a:ext>
            </a:extLst>
          </p:cNvPr>
          <p:cNvSpPr/>
          <p:nvPr userDrawn="1"/>
        </p:nvSpPr>
        <p:spPr bwMode="gray">
          <a:xfrm flipV="1">
            <a:off x="2370138" y="0"/>
            <a:ext cx="409575" cy="5143500"/>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Footer Placeholder 2">
            <a:extLst>
              <a:ext uri="{FF2B5EF4-FFF2-40B4-BE49-F238E27FC236}">
                <a16:creationId xmlns:a16="http://schemas.microsoft.com/office/drawing/2014/main" id="{22E61231-3088-FED5-C58E-66F74DB98A29}"/>
              </a:ext>
            </a:extLst>
          </p:cNvPr>
          <p:cNvSpPr>
            <a:spLocks noGrp="1"/>
          </p:cNvSpPr>
          <p:nvPr>
            <p:ph type="ftr" sz="quarter" idx="10"/>
          </p:nvPr>
        </p:nvSpPr>
        <p:spPr bwMode="gray">
          <a:xfrm>
            <a:off x="371475" y="4899025"/>
            <a:ext cx="2390775"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t>IBC 2024</a:t>
            </a:r>
          </a:p>
        </p:txBody>
      </p:sp>
    </p:spTree>
    <p:extLst>
      <p:ext uri="{BB962C8B-B14F-4D97-AF65-F5344CB8AC3E}">
        <p14:creationId xmlns:p14="http://schemas.microsoft.com/office/powerpoint/2010/main" val="122749250"/>
      </p:ext>
    </p:extLst>
  </p:cSld>
  <p:clrMapOvr>
    <a:masterClrMapping/>
  </p:clrMapOvr>
  <p:transition spd="med">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Take Away Shelf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20E030-FF69-AFF8-3290-BE266F9A9143}"/>
              </a:ext>
            </a:extLst>
          </p:cNvPr>
          <p:cNvSpPr/>
          <p:nvPr userDrawn="1"/>
        </p:nvSpPr>
        <p:spPr bwMode="gray">
          <a:xfrm>
            <a:off x="-1588" y="3984625"/>
            <a:ext cx="9147176" cy="1158875"/>
          </a:xfrm>
          <a:prstGeom prst="rect">
            <a:avLst/>
          </a:prstGeom>
          <a:solidFill>
            <a:schemeClr val="accent1"/>
          </a:solidFill>
          <a:ln w="10795" cap="flat" cmpd="sng" algn="ctr">
            <a:noFill/>
            <a:prstDash val="solid"/>
          </a:ln>
          <a:effectLst/>
        </p:spPr>
        <p:txBody>
          <a:bodyPr anchor="ctr"/>
          <a:lstStyle/>
          <a:p>
            <a:pPr algn="ctr" defTabSz="685800" eaLnBrk="1" fontAlgn="auto" hangingPunct="1">
              <a:spcBef>
                <a:spcPts val="0"/>
              </a:spcBef>
              <a:spcAft>
                <a:spcPts val="0"/>
              </a:spcAft>
              <a:defRPr/>
            </a:pPr>
            <a:endParaRPr lang="en-US" sz="1350" kern="0">
              <a:solidFill>
                <a:prstClr val="white"/>
              </a:solidFill>
              <a:latin typeface="Century Gothic"/>
            </a:endParaRPr>
          </a:p>
        </p:txBody>
      </p:sp>
      <p:sp>
        <p:nvSpPr>
          <p:cNvPr id="4" name="Rectangle: Single Corner Rounded 6">
            <a:extLst>
              <a:ext uri="{FF2B5EF4-FFF2-40B4-BE49-F238E27FC236}">
                <a16:creationId xmlns:a16="http://schemas.microsoft.com/office/drawing/2014/main" id="{D8FC33AC-2A39-FDC7-675F-802B71E33994}"/>
              </a:ext>
            </a:extLst>
          </p:cNvPr>
          <p:cNvSpPr/>
          <p:nvPr userDrawn="1"/>
        </p:nvSpPr>
        <p:spPr bwMode="gray">
          <a:xfrm rot="5400000" flipH="1" flipV="1">
            <a:off x="4386838" y="-402282"/>
            <a:ext cx="370331" cy="9143995"/>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5" name="TextBox 4">
            <a:extLst>
              <a:ext uri="{FF2B5EF4-FFF2-40B4-BE49-F238E27FC236}">
                <a16:creationId xmlns:a16="http://schemas.microsoft.com/office/drawing/2014/main" id="{0566035B-3E73-6B5A-BFE0-1FC867CEC355}"/>
              </a:ext>
            </a:extLst>
          </p:cNvPr>
          <p:cNvSpPr txBox="1"/>
          <p:nvPr userDrawn="1"/>
        </p:nvSpPr>
        <p:spPr bwMode="gray">
          <a:xfrm>
            <a:off x="8229600" y="4897438"/>
            <a:ext cx="534988" cy="104775"/>
          </a:xfrm>
          <a:prstGeom prst="rect">
            <a:avLst/>
          </a:prstGeom>
        </p:spPr>
        <p:txBody>
          <a:bodyPr lIns="0" tIns="0" rIns="0" bIns="0" anchor="ctr">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1D6A4432-D4CB-41A3-B1A7-BB881E1A98F5}" type="slidenum">
              <a:rPr lang="en-US" sz="600" smtClean="0">
                <a:solidFill>
                  <a:schemeClr val="bg1"/>
                </a:solidFill>
                <a:latin typeface="+mn-lt"/>
              </a:rPr>
              <a:pPr algn="r" defTabSz="685800" eaLnBrk="1" hangingPunct="1">
                <a:lnSpc>
                  <a:spcPct val="125000"/>
                </a:lnSpc>
                <a:defRPr/>
              </a:pPr>
              <a:t>‹#›</a:t>
            </a:fld>
            <a:endParaRPr lang="en-US" sz="600">
              <a:solidFill>
                <a:schemeClr val="bg1"/>
              </a:solidFill>
              <a:latin typeface="+mn-lt"/>
            </a:endParaRPr>
          </a:p>
        </p:txBody>
      </p:sp>
      <p:sp>
        <p:nvSpPr>
          <p:cNvPr id="2" name="Title 1"/>
          <p:cNvSpPr>
            <a:spLocks noGrp="1"/>
          </p:cNvSpPr>
          <p:nvPr>
            <p:ph type="title"/>
          </p:nvPr>
        </p:nvSpPr>
        <p:spPr/>
        <p:txBody>
          <a:bodyPr/>
          <a:lstStyle>
            <a:lvl1pPr>
              <a:defRPr>
                <a:solidFill>
                  <a:schemeClr val="tx1">
                    <a:lumMod val="85000"/>
                    <a:lumOff val="15000"/>
                  </a:schemeClr>
                </a:solidFill>
              </a:defRPr>
            </a:lvl1pPr>
          </a:lstStyle>
          <a:p>
            <a:r>
              <a:rPr lang="en-US"/>
              <a:t>Click to edit Master title style</a:t>
            </a:r>
          </a:p>
        </p:txBody>
      </p:sp>
      <p:sp>
        <p:nvSpPr>
          <p:cNvPr id="30" name="Text Placeholder 29"/>
          <p:cNvSpPr>
            <a:spLocks noGrp="1"/>
          </p:cNvSpPr>
          <p:nvPr>
            <p:ph type="body" sz="quarter" idx="15"/>
          </p:nvPr>
        </p:nvSpPr>
        <p:spPr bwMode="gray">
          <a:xfrm>
            <a:off x="354130" y="4205287"/>
            <a:ext cx="8406965" cy="696791"/>
          </a:xfr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Edit Master text styles</a:t>
            </a:r>
          </a:p>
        </p:txBody>
      </p:sp>
      <p:sp>
        <p:nvSpPr>
          <p:cNvPr id="13" name="Content Placeholder 12"/>
          <p:cNvSpPr>
            <a:spLocks noGrp="1"/>
          </p:cNvSpPr>
          <p:nvPr>
            <p:ph sz="quarter" idx="16"/>
          </p:nvPr>
        </p:nvSpPr>
        <p:spPr>
          <a:xfrm>
            <a:off x="356616" y="1282446"/>
            <a:ext cx="8406965" cy="2314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p:cNvSpPr>
            <a:spLocks noGrp="1"/>
          </p:cNvSpPr>
          <p:nvPr>
            <p:ph type="subTitle" idx="1"/>
          </p:nvPr>
        </p:nvSpPr>
        <p:spPr>
          <a:xfrm>
            <a:off x="359845" y="849174"/>
            <a:ext cx="8401964" cy="323743"/>
          </a:xfrm>
        </p:spPr>
        <p:txBody>
          <a:bodyPr/>
          <a:lstStyle>
            <a:lvl1pPr marL="0" indent="0" algn="l">
              <a:lnSpc>
                <a:spcPct val="83000"/>
              </a:lnSpc>
              <a:spcBef>
                <a:spcPts val="135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Footer Placeholder 4">
            <a:extLst>
              <a:ext uri="{FF2B5EF4-FFF2-40B4-BE49-F238E27FC236}">
                <a16:creationId xmlns:a16="http://schemas.microsoft.com/office/drawing/2014/main" id="{EC9C8AA6-2FC4-A757-E22A-A7DA58AD348C}"/>
              </a:ext>
            </a:extLst>
          </p:cNvPr>
          <p:cNvSpPr>
            <a:spLocks noGrp="1"/>
          </p:cNvSpPr>
          <p:nvPr>
            <p:ph type="ftr" sz="quarter" idx="17"/>
          </p:nvPr>
        </p:nvSpPr>
        <p:spPr>
          <a:xfrm>
            <a:off x="369888" y="3789363"/>
            <a:ext cx="7667625" cy="142875"/>
          </a:xfrm>
        </p:spPr>
        <p:txBody>
          <a:bodyPr>
            <a:noAutofit/>
          </a:bodyPr>
          <a:lstStyle>
            <a:lvl1pPr algn="l">
              <a:lnSpc>
                <a:spcPct val="107000"/>
              </a:lnSpc>
              <a:defRPr sz="600">
                <a:solidFill>
                  <a:schemeClr val="tx1">
                    <a:lumMod val="50000"/>
                    <a:lumOff val="50000"/>
                  </a:schemeClr>
                </a:solidFill>
              </a:defRPr>
            </a:lvl1pPr>
          </a:lstStyle>
          <a:p>
            <a:pPr>
              <a:defRPr/>
            </a:pPr>
            <a:r>
              <a:t>IBC 2024</a:t>
            </a:r>
          </a:p>
        </p:txBody>
      </p:sp>
    </p:spTree>
    <p:extLst>
      <p:ext uri="{BB962C8B-B14F-4D97-AF65-F5344CB8AC3E}">
        <p14:creationId xmlns:p14="http://schemas.microsoft.com/office/powerpoint/2010/main" val="389664988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Midnight">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B4EAB9DE-E637-E10A-D81D-ADAD7981049D}"/>
              </a:ext>
            </a:extLst>
          </p:cNvPr>
          <p:cNvGrpSpPr>
            <a:grpSpLocks/>
          </p:cNvGrpSpPr>
          <p:nvPr userDrawn="1"/>
        </p:nvGrpSpPr>
        <p:grpSpPr bwMode="auto">
          <a:xfrm>
            <a:off x="0" y="0"/>
            <a:ext cx="7342188" cy="4625975"/>
            <a:chOff x="-1" y="-3"/>
            <a:chExt cx="9789436" cy="6167628"/>
          </a:xfrm>
        </p:grpSpPr>
        <p:sp>
          <p:nvSpPr>
            <p:cNvPr id="3" name="Rectangle: Single Corner Rounded 55">
              <a:extLst>
                <a:ext uri="{FF2B5EF4-FFF2-40B4-BE49-F238E27FC236}">
                  <a16:creationId xmlns:a16="http://schemas.microsoft.com/office/drawing/2014/main" id="{07BCAA14-5076-B67A-FFBE-6C3696F14CAA}"/>
                </a:ext>
              </a:extLst>
            </p:cNvPr>
            <p:cNvSpPr/>
            <p:nvPr userDrawn="1"/>
          </p:nvSpPr>
          <p:spPr bwMode="gray">
            <a:xfrm flipV="1">
              <a:off x="-1" y="-3"/>
              <a:ext cx="9780969" cy="6167628"/>
            </a:xfrm>
            <a:prstGeom prst="round1Rect">
              <a:avLst>
                <a:gd name="adj" fmla="val 1969"/>
              </a:avLst>
            </a:prstGeom>
            <a:solidFill>
              <a:schemeClr val="accent5"/>
            </a:soli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sp>
          <p:nvSpPr>
            <p:cNvPr id="4" name="Rectangle: Single Corner Rounded 49">
              <a:extLst>
                <a:ext uri="{FF2B5EF4-FFF2-40B4-BE49-F238E27FC236}">
                  <a16:creationId xmlns:a16="http://schemas.microsoft.com/office/drawing/2014/main" id="{7123A504-77A9-C391-DEAF-598B2C75E89C}"/>
                </a:ext>
              </a:extLst>
            </p:cNvPr>
            <p:cNvSpPr/>
            <p:nvPr userDrawn="1"/>
          </p:nvSpPr>
          <p:spPr bwMode="gray">
            <a:xfrm flipV="1">
              <a:off x="9537555" y="-3"/>
              <a:ext cx="251880" cy="6167628"/>
            </a:xfrm>
            <a:prstGeom prst="round1Rect">
              <a:avLst>
                <a:gd name="adj" fmla="val 50000"/>
              </a:avLst>
            </a:prstGeom>
            <a:gradFill flip="none" rotWithShape="1">
              <a:gsLst>
                <a:gs pos="100000">
                  <a:schemeClr val="accent5">
                    <a:lumMod val="75000"/>
                  </a:schemeClr>
                </a:gs>
                <a:gs pos="0">
                  <a:schemeClr val="accent5"/>
                </a:gs>
                <a:gs pos="64000">
                  <a:schemeClr val="accent5">
                    <a:lumMod val="75000"/>
                  </a:schemeClr>
                </a:gs>
              </a:gsLst>
              <a:lin ang="0" scaled="1"/>
              <a:tileRect/>
            </a:gra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sp>
          <p:nvSpPr>
            <p:cNvPr id="5" name="Rectangle: Single Corner Rounded 61">
              <a:extLst>
                <a:ext uri="{FF2B5EF4-FFF2-40B4-BE49-F238E27FC236}">
                  <a16:creationId xmlns:a16="http://schemas.microsoft.com/office/drawing/2014/main" id="{7362F148-0EB1-4B1E-A385-DFD8B0A1726A}"/>
                </a:ext>
              </a:extLst>
            </p:cNvPr>
            <p:cNvSpPr/>
            <p:nvPr/>
          </p:nvSpPr>
          <p:spPr bwMode="gray">
            <a:xfrm flipV="1">
              <a:off x="-1" y="-3"/>
              <a:ext cx="8506755" cy="5477633"/>
            </a:xfrm>
            <a:prstGeom prst="round1Rect">
              <a:avLst>
                <a:gd name="adj" fmla="val 2348"/>
              </a:avLst>
            </a:prstGeom>
            <a:solidFill>
              <a:schemeClr val="tx2"/>
            </a:soli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sp>
          <p:nvSpPr>
            <p:cNvPr id="6" name="first shadow">
              <a:extLst>
                <a:ext uri="{FF2B5EF4-FFF2-40B4-BE49-F238E27FC236}">
                  <a16:creationId xmlns:a16="http://schemas.microsoft.com/office/drawing/2014/main" id="{5BC15B60-599B-3C8B-9E75-6C3D36D57F5D}"/>
                </a:ext>
              </a:extLst>
            </p:cNvPr>
            <p:cNvSpPr/>
            <p:nvPr userDrawn="1"/>
          </p:nvSpPr>
          <p:spPr bwMode="gray">
            <a:xfrm flipV="1">
              <a:off x="7772281" y="-3"/>
              <a:ext cx="734473" cy="5477633"/>
            </a:xfrm>
            <a:prstGeom prst="round1Rect">
              <a:avLst>
                <a:gd name="adj" fmla="val 17346"/>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grpSp>
      <p:sp>
        <p:nvSpPr>
          <p:cNvPr id="7" name="Freeform 5">
            <a:extLst>
              <a:ext uri="{FF2B5EF4-FFF2-40B4-BE49-F238E27FC236}">
                <a16:creationId xmlns:a16="http://schemas.microsoft.com/office/drawing/2014/main" id="{BC0FAD6B-7A7B-D220-5535-87386436FA6D}"/>
              </a:ext>
            </a:extLst>
          </p:cNvPr>
          <p:cNvSpPr>
            <a:spLocks noChangeAspect="1" noEditPoints="1"/>
          </p:cNvSpPr>
          <p:nvPr userDrawn="1"/>
        </p:nvSpPr>
        <p:spPr bwMode="black">
          <a:xfrm>
            <a:off x="7705725" y="26193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38" name="Text Placeholder 7"/>
          <p:cNvSpPr>
            <a:spLocks noGrp="1"/>
          </p:cNvSpPr>
          <p:nvPr>
            <p:ph type="body" sz="quarter" idx="10"/>
          </p:nvPr>
        </p:nvSpPr>
        <p:spPr bwMode="gray">
          <a:xfrm>
            <a:off x="371475" y="3146314"/>
            <a:ext cx="5345615" cy="721448"/>
          </a:xfrm>
          <a:prstGeom prst="rect">
            <a:avLst/>
          </a:prstGeom>
        </p:spPr>
        <p:txBody>
          <a:bodyPr/>
          <a:lstStyle>
            <a:lvl1pPr marL="0" indent="0">
              <a:spcBef>
                <a:spcPts val="0"/>
              </a:spcBef>
              <a:spcAft>
                <a:spcPts val="450"/>
              </a:spcAft>
              <a:buFont typeface="Microsoft Sans Serif" panose="020B0604020202020204" pitchFamily="34" charset="0"/>
              <a:buChar char="​"/>
              <a:defRPr sz="1575" b="1" spc="23" baseline="0">
                <a:solidFill>
                  <a:schemeClr val="bg1"/>
                </a:solidFill>
              </a:defRPr>
            </a:lvl1pPr>
            <a:lvl2pPr marL="0" indent="0">
              <a:lnSpc>
                <a:spcPct val="96000"/>
              </a:lnSpc>
              <a:spcBef>
                <a:spcPts val="0"/>
              </a:spcBef>
              <a:buFont typeface="Microsoft Sans Serif" panose="020B0604020202020204" pitchFamily="34" charset="0"/>
              <a:buNone/>
              <a:defRPr sz="135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28" name="Text Placeholder 7"/>
          <p:cNvSpPr>
            <a:spLocks noGrp="1"/>
          </p:cNvSpPr>
          <p:nvPr>
            <p:ph type="body" sz="quarter" idx="11"/>
          </p:nvPr>
        </p:nvSpPr>
        <p:spPr bwMode="gray">
          <a:xfrm>
            <a:off x="2529188" y="299996"/>
            <a:ext cx="1428042" cy="170079"/>
          </a:xfrm>
          <a:prstGeom prst="rect">
            <a:avLst/>
          </a:prstGeom>
        </p:spPr>
        <p:txBody>
          <a:bodyPr wrap="none"/>
          <a:lstStyle>
            <a:lvl1pPr marL="0" indent="0" algn="l">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a:t>Click to edit Master text styles</a:t>
            </a:r>
          </a:p>
        </p:txBody>
      </p:sp>
      <p:sp>
        <p:nvSpPr>
          <p:cNvPr id="29" name="Text Placeholder 5"/>
          <p:cNvSpPr>
            <a:spLocks noGrp="1"/>
          </p:cNvSpPr>
          <p:nvPr>
            <p:ph type="body" sz="quarter" idx="13"/>
          </p:nvPr>
        </p:nvSpPr>
        <p:spPr bwMode="gray">
          <a:xfrm>
            <a:off x="371475" y="297094"/>
            <a:ext cx="1411658" cy="196632"/>
          </a:xfrm>
          <a:prstGeom prst="rect">
            <a:avLst/>
          </a:prstGeom>
        </p:spPr>
        <p:txBody>
          <a:bodyPr wrap="none"/>
          <a:lstStyle>
            <a:lvl1pPr marL="0" indent="0">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30" name="Text Placeholder 48"/>
          <p:cNvSpPr>
            <a:spLocks noGrp="1"/>
          </p:cNvSpPr>
          <p:nvPr>
            <p:ph type="body" sz="quarter" idx="14"/>
          </p:nvPr>
        </p:nvSpPr>
        <p:spPr bwMode="gray">
          <a:xfrm>
            <a:off x="4675119" y="285673"/>
            <a:ext cx="1416553" cy="198953"/>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5" name="Title 2"/>
          <p:cNvSpPr>
            <a:spLocks noGrp="1"/>
          </p:cNvSpPr>
          <p:nvPr>
            <p:ph type="title"/>
          </p:nvPr>
        </p:nvSpPr>
        <p:spPr bwMode="gray">
          <a:xfrm>
            <a:off x="323728" y="1645539"/>
            <a:ext cx="5561948" cy="1412695"/>
          </a:xfrm>
        </p:spPr>
        <p:txBody>
          <a:bodyPr/>
          <a:lstStyle>
            <a:lvl1pPr>
              <a:lnSpc>
                <a:spcPct val="87000"/>
              </a:lnSpc>
              <a:defRPr sz="5100">
                <a:solidFill>
                  <a:schemeClr val="bg1"/>
                </a:solidFill>
              </a:defRPr>
            </a:lvl1pPr>
          </a:lstStyle>
          <a:p>
            <a:r>
              <a:rPr lang="en-US"/>
              <a:t>Click to edit Master title style</a:t>
            </a:r>
          </a:p>
        </p:txBody>
      </p:sp>
    </p:spTree>
    <p:extLst>
      <p:ext uri="{BB962C8B-B14F-4D97-AF65-F5344CB8AC3E}">
        <p14:creationId xmlns:p14="http://schemas.microsoft.com/office/powerpoint/2010/main" val="1147069341"/>
      </p:ext>
    </p:extLst>
  </p:cSld>
  <p:clrMapOvr>
    <a:masterClrMapping/>
  </p:clrMapOvr>
  <p:transition spd="med">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userDrawn="1">
  <p:cSld name="Teal_Blank">
    <p:bg>
      <p:bgPr>
        <a:solidFill>
          <a:srgbClr val="39A3B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9DDBEC-AB70-974F-89E9-DC2D0174C0BE}"/>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40B7F2B5-4694-4BB6-B845-394D29B46381}" type="slidenum">
              <a:rPr lang="en-US" sz="600" smtClean="0">
                <a:solidFill>
                  <a:schemeClr val="accent4">
                    <a:lumMod val="60000"/>
                    <a:lumOff val="40000"/>
                  </a:schemeClr>
                </a:solidFill>
                <a:latin typeface="+mn-lt"/>
              </a:rPr>
              <a:pPr algn="r" defTabSz="685800" eaLnBrk="1" hangingPunct="1">
                <a:lnSpc>
                  <a:spcPct val="125000"/>
                </a:lnSpc>
                <a:defRPr/>
              </a:pPr>
              <a:t>‹#›</a:t>
            </a:fld>
            <a:endParaRPr lang="en-US" sz="600">
              <a:solidFill>
                <a:schemeClr val="accent4">
                  <a:lumMod val="60000"/>
                  <a:lumOff val="40000"/>
                </a:schemeClr>
              </a:solidFill>
              <a:latin typeface="+mn-lt"/>
            </a:endParaRPr>
          </a:p>
        </p:txBody>
      </p:sp>
      <p:sp>
        <p:nvSpPr>
          <p:cNvPr id="3" name="Footer Placeholder 2">
            <a:extLst>
              <a:ext uri="{FF2B5EF4-FFF2-40B4-BE49-F238E27FC236}">
                <a16:creationId xmlns:a16="http://schemas.microsoft.com/office/drawing/2014/main" id="{796D8505-A8B5-4369-3517-7836EC8582A7}"/>
              </a:ext>
            </a:extLst>
          </p:cNvPr>
          <p:cNvSpPr>
            <a:spLocks noGrp="1"/>
          </p:cNvSpPr>
          <p:nvPr>
            <p:ph type="ftr" sz="quarter" idx="10"/>
          </p:nvPr>
        </p:nvSpPr>
        <p:spPr>
          <a:xfrm>
            <a:off x="371475" y="4899025"/>
            <a:ext cx="7867650" cy="88900"/>
          </a:xfrm>
        </p:spPr>
        <p:txBody>
          <a:bodyPr/>
          <a:lstStyle>
            <a:lvl1pPr marL="0" algn="l" defTabSz="514350" rtl="0" eaLnBrk="1" latinLnBrk="0" hangingPunct="1">
              <a:lnSpc>
                <a:spcPct val="96000"/>
              </a:lnSpc>
              <a:spcBef>
                <a:spcPts val="0"/>
              </a:spcBef>
              <a:spcAft>
                <a:spcPts val="0"/>
              </a:spcAft>
              <a:buClr>
                <a:srgbClr val="3253DC"/>
              </a:buClr>
              <a:buFont typeface="Arial" panose="020B0604020202020204" pitchFamily="34" charset="0"/>
              <a:buNone/>
              <a:defRPr lang="en-US" sz="600" kern="1200" baseline="0">
                <a:solidFill>
                  <a:schemeClr val="accent3">
                    <a:lumMod val="60000"/>
                    <a:lumOff val="40000"/>
                  </a:schemeClr>
                </a:solidFill>
                <a:latin typeface="+mn-lt"/>
                <a:ea typeface="+mn-ea"/>
                <a:cs typeface="+mn-cs"/>
              </a:defRPr>
            </a:lvl1pPr>
          </a:lstStyle>
          <a:p>
            <a:pPr>
              <a:defRPr/>
            </a:pPr>
            <a:r>
              <a:t>IBC 2024</a:t>
            </a:r>
          </a:p>
        </p:txBody>
      </p:sp>
    </p:spTree>
    <p:extLst>
      <p:ext uri="{BB962C8B-B14F-4D97-AF65-F5344CB8AC3E}">
        <p14:creationId xmlns:p14="http://schemas.microsoft.com/office/powerpoint/2010/main" val="384841370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7">
            <a:extLst>
              <a:ext uri="{FF2B5EF4-FFF2-40B4-BE49-F238E27FC236}">
                <a16:creationId xmlns:a16="http://schemas.microsoft.com/office/drawing/2014/main" id="{00AEE52E-679A-4E6A-4B67-6EE2FA2AE252}"/>
              </a:ext>
            </a:extLst>
          </p:cNvPr>
          <p:cNvSpPr/>
          <p:nvPr userDrawn="1"/>
        </p:nvSpPr>
        <p:spPr>
          <a:xfrm>
            <a:off x="8672513" y="4900613"/>
            <a:ext cx="628650" cy="269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b="1" i="1" dirty="0">
                <a:solidFill>
                  <a:srgbClr val="002060"/>
                </a:solidFill>
              </a:rPr>
              <a:t>-</a:t>
            </a:r>
            <a:fld id="{FC9599B3-7130-4B11-B619-8AF1CA8A9A7E}" type="slidenum">
              <a:rPr lang="zh-CN" altLang="en-US" sz="1200" b="1" i="1">
                <a:solidFill>
                  <a:srgbClr val="002060"/>
                </a:solidFill>
              </a:rPr>
              <a:pPr algn="ctr">
                <a:defRPr/>
              </a:pPr>
              <a:t>‹#›</a:t>
            </a:fld>
            <a:r>
              <a:rPr lang="en-US" altLang="zh-CN" sz="1200" b="1" i="1" dirty="0">
                <a:solidFill>
                  <a:srgbClr val="002060"/>
                </a:solidFill>
              </a:rPr>
              <a:t>-</a:t>
            </a:r>
            <a:endParaRPr lang="zh-CN" altLang="en-US" sz="1200" b="1" i="1" dirty="0">
              <a:solidFill>
                <a:srgbClr val="002060"/>
              </a:solidFill>
            </a:endParaRPr>
          </a:p>
        </p:txBody>
      </p:sp>
    </p:spTree>
    <p:extLst>
      <p:ext uri="{BB962C8B-B14F-4D97-AF65-F5344CB8AC3E}">
        <p14:creationId xmlns:p14="http://schemas.microsoft.com/office/powerpoint/2010/main" val="417739592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matchingName="Título y objetos">
  <p:cSld name="Título y objetos">
    <p:spTree>
      <p:nvGrpSpPr>
        <p:cNvPr id="1" name="Shape 21"/>
        <p:cNvGrpSpPr/>
        <p:nvPr/>
      </p:nvGrpSpPr>
      <p:grpSpPr>
        <a:xfrm>
          <a:off x="0" y="0"/>
          <a:ext cx="0" cy="0"/>
          <a:chOff x="0" y="0"/>
          <a:chExt cx="0" cy="0"/>
        </a:xfrm>
      </p:grpSpPr>
      <p:sp>
        <p:nvSpPr>
          <p:cNvPr id="22" name="Google Shape;22;p12"/>
          <p:cNvSpPr txBox="1">
            <a:spLocks noGrp="1"/>
          </p:cNvSpPr>
          <p:nvPr>
            <p:ph type="body" idx="1"/>
          </p:nvPr>
        </p:nvSpPr>
        <p:spPr>
          <a:xfrm>
            <a:off x="196849" y="852237"/>
            <a:ext cx="8830349" cy="3800726"/>
          </a:xfrm>
          <a:prstGeom prst="rect">
            <a:avLst/>
          </a:prstGeom>
          <a:noFill/>
          <a:ln>
            <a:noFill/>
          </a:ln>
        </p:spPr>
        <p:txBody>
          <a:bodyPr spcFirstLastPara="1" wrap="square" lIns="91425" tIns="45700" rIns="91425" bIns="45700" anchor="t" anchorCtr="0">
            <a:normAutofit/>
          </a:bodyPr>
          <a:lstStyle>
            <a:lvl1pPr marL="342900" marR="0" lvl="0" indent="-323850" algn="l" rtl="0">
              <a:lnSpc>
                <a:spcPct val="90000"/>
              </a:lnSpc>
              <a:spcBef>
                <a:spcPts val="900"/>
              </a:spcBef>
              <a:spcAft>
                <a:spcPts val="0"/>
              </a:spcAft>
              <a:buClr>
                <a:srgbClr val="2B6CA3"/>
              </a:buClr>
              <a:buSzPts val="3200"/>
              <a:buFont typeface="Arial"/>
              <a:buChar char="•"/>
              <a:defRPr sz="2400" b="0" i="0" u="none" strike="noStrike" cap="none">
                <a:solidFill>
                  <a:srgbClr val="595959"/>
                </a:solidFill>
                <a:latin typeface="Trebuchet MS"/>
                <a:ea typeface="Trebuchet MS"/>
                <a:cs typeface="Trebuchet MS"/>
                <a:sym typeface="Trebuchet MS"/>
              </a:defRPr>
            </a:lvl1pPr>
            <a:lvl2pPr marL="685800" marR="0" lvl="1" indent="-304800" algn="l" rtl="0">
              <a:lnSpc>
                <a:spcPct val="90000"/>
              </a:lnSpc>
              <a:spcBef>
                <a:spcPts val="188"/>
              </a:spcBef>
              <a:spcAft>
                <a:spcPts val="0"/>
              </a:spcAft>
              <a:buClr>
                <a:srgbClr val="2B6CA3"/>
              </a:buClr>
              <a:buSzPts val="2800"/>
              <a:buFont typeface="Arial"/>
              <a:buChar char="•"/>
              <a:defRPr sz="2100" b="0" i="0" u="none" strike="noStrike" cap="none">
                <a:solidFill>
                  <a:srgbClr val="595959"/>
                </a:solidFill>
                <a:latin typeface="Trebuchet MS"/>
                <a:ea typeface="Trebuchet MS"/>
                <a:cs typeface="Trebuchet MS"/>
                <a:sym typeface="Trebuchet MS"/>
              </a:defRPr>
            </a:lvl2pPr>
            <a:lvl3pPr marL="1028700" marR="0" lvl="2" indent="-285750" algn="l" rtl="0">
              <a:lnSpc>
                <a:spcPct val="90000"/>
              </a:lnSpc>
              <a:spcBef>
                <a:spcPts val="188"/>
              </a:spcBef>
              <a:spcAft>
                <a:spcPts val="0"/>
              </a:spcAft>
              <a:buClr>
                <a:srgbClr val="2B6CA3"/>
              </a:buClr>
              <a:buSzPts val="2400"/>
              <a:buFont typeface="Arial"/>
              <a:buChar char="•"/>
              <a:defRPr sz="1800" b="0" i="0" u="none" strike="noStrike" cap="none">
                <a:solidFill>
                  <a:srgbClr val="595959"/>
                </a:solidFill>
                <a:latin typeface="Trebuchet MS"/>
                <a:ea typeface="Trebuchet MS"/>
                <a:cs typeface="Trebuchet MS"/>
                <a:sym typeface="Trebuchet MS"/>
              </a:defRPr>
            </a:lvl3pPr>
            <a:lvl4pPr marL="1371600" marR="0" lvl="3" indent="-266700" algn="l" rtl="0">
              <a:lnSpc>
                <a:spcPct val="90000"/>
              </a:lnSpc>
              <a:spcBef>
                <a:spcPts val="188"/>
              </a:spcBef>
              <a:spcAft>
                <a:spcPts val="0"/>
              </a:spcAft>
              <a:buClr>
                <a:srgbClr val="2B6CA3"/>
              </a:buClr>
              <a:buSzPts val="2000"/>
              <a:buFont typeface="Arial"/>
              <a:buChar char="•"/>
              <a:defRPr sz="1500" b="0" i="0" u="none" strike="noStrike" cap="none">
                <a:solidFill>
                  <a:srgbClr val="595959"/>
                </a:solidFill>
                <a:latin typeface="Trebuchet MS"/>
                <a:ea typeface="Trebuchet MS"/>
                <a:cs typeface="Trebuchet MS"/>
                <a:sym typeface="Trebuchet MS"/>
              </a:defRPr>
            </a:lvl4pPr>
            <a:lvl5pPr marL="1714500" marR="0" lvl="4" indent="-266700" algn="l" rtl="0">
              <a:lnSpc>
                <a:spcPct val="90000"/>
              </a:lnSpc>
              <a:spcBef>
                <a:spcPts val="188"/>
              </a:spcBef>
              <a:spcAft>
                <a:spcPts val="0"/>
              </a:spcAft>
              <a:buClr>
                <a:srgbClr val="2B6CA3"/>
              </a:buClr>
              <a:buSzPts val="2000"/>
              <a:buFont typeface="Arial"/>
              <a:buChar char="•"/>
              <a:defRPr sz="1500" b="0" i="0" u="none" strike="noStrike" cap="none">
                <a:solidFill>
                  <a:srgbClr val="595959"/>
                </a:solidFill>
                <a:latin typeface="Trebuchet MS"/>
                <a:ea typeface="Trebuchet MS"/>
                <a:cs typeface="Trebuchet MS"/>
                <a:sym typeface="Trebuchet MS"/>
              </a:defRPr>
            </a:lvl5pPr>
            <a:lvl6pPr marL="2057400" marR="0" lvl="5" indent="-238125" algn="l" rtl="0">
              <a:lnSpc>
                <a:spcPct val="90000"/>
              </a:lnSpc>
              <a:spcBef>
                <a:spcPts val="188"/>
              </a:spcBef>
              <a:spcAft>
                <a:spcPts val="0"/>
              </a:spcAft>
              <a:buClr>
                <a:schemeClr val="accent1"/>
              </a:buClr>
              <a:buSzPts val="1400"/>
              <a:buFont typeface="Noto Sans Symbols"/>
              <a:buChar char="●"/>
              <a:defRPr sz="1050" b="0" i="0" u="none" strike="noStrike" cap="none">
                <a:solidFill>
                  <a:srgbClr val="595959"/>
                </a:solidFill>
                <a:latin typeface="Trebuchet MS"/>
                <a:ea typeface="Trebuchet MS"/>
                <a:cs typeface="Trebuchet MS"/>
                <a:sym typeface="Trebuchet MS"/>
              </a:defRPr>
            </a:lvl6pPr>
            <a:lvl7pPr marL="2400300" marR="0" lvl="6" indent="-238125" algn="l" rtl="0">
              <a:lnSpc>
                <a:spcPct val="90000"/>
              </a:lnSpc>
              <a:spcBef>
                <a:spcPts val="188"/>
              </a:spcBef>
              <a:spcAft>
                <a:spcPts val="0"/>
              </a:spcAft>
              <a:buClr>
                <a:schemeClr val="accent1"/>
              </a:buClr>
              <a:buSzPts val="1400"/>
              <a:buFont typeface="Noto Sans Symbols"/>
              <a:buChar char="●"/>
              <a:defRPr sz="1050" b="0" i="0" u="none" strike="noStrike" cap="none">
                <a:solidFill>
                  <a:srgbClr val="595959"/>
                </a:solidFill>
                <a:latin typeface="Trebuchet MS"/>
                <a:ea typeface="Trebuchet MS"/>
                <a:cs typeface="Trebuchet MS"/>
                <a:sym typeface="Trebuchet MS"/>
              </a:defRPr>
            </a:lvl7pPr>
            <a:lvl8pPr marL="2743200" marR="0" lvl="7" indent="-238125" algn="l" rtl="0">
              <a:lnSpc>
                <a:spcPct val="90000"/>
              </a:lnSpc>
              <a:spcBef>
                <a:spcPts val="188"/>
              </a:spcBef>
              <a:spcAft>
                <a:spcPts val="0"/>
              </a:spcAft>
              <a:buClr>
                <a:schemeClr val="accent1"/>
              </a:buClr>
              <a:buSzPts val="1400"/>
              <a:buFont typeface="Noto Sans Symbols"/>
              <a:buChar char="●"/>
              <a:defRPr sz="1050" b="0" i="0" u="none" strike="noStrike" cap="none">
                <a:solidFill>
                  <a:srgbClr val="595959"/>
                </a:solidFill>
                <a:latin typeface="Trebuchet MS"/>
                <a:ea typeface="Trebuchet MS"/>
                <a:cs typeface="Trebuchet MS"/>
                <a:sym typeface="Trebuchet MS"/>
              </a:defRPr>
            </a:lvl8pPr>
            <a:lvl9pPr marL="3086100" marR="0" lvl="8" indent="-238125" algn="l" rtl="0">
              <a:lnSpc>
                <a:spcPct val="90000"/>
              </a:lnSpc>
              <a:spcBef>
                <a:spcPts val="188"/>
              </a:spcBef>
              <a:spcAft>
                <a:spcPts val="188"/>
              </a:spcAft>
              <a:buClr>
                <a:schemeClr val="accent1"/>
              </a:buClr>
              <a:buSzPts val="1400"/>
              <a:buFont typeface="Noto Sans Symbols"/>
              <a:buChar char="●"/>
              <a:defRPr sz="1050" b="0" i="0" u="none" strike="noStrike" cap="none">
                <a:solidFill>
                  <a:srgbClr val="595959"/>
                </a:solidFill>
                <a:latin typeface="Trebuchet MS"/>
                <a:ea typeface="Trebuchet MS"/>
                <a:cs typeface="Trebuchet MS"/>
                <a:sym typeface="Trebuchet MS"/>
              </a:defRPr>
            </a:lvl9pPr>
          </a:lstStyle>
          <a:p>
            <a:endParaRPr/>
          </a:p>
        </p:txBody>
      </p:sp>
      <p:sp>
        <p:nvSpPr>
          <p:cNvPr id="23" name="Google Shape;23;p12"/>
          <p:cNvSpPr txBox="1">
            <a:spLocks noGrp="1"/>
          </p:cNvSpPr>
          <p:nvPr>
            <p:ph type="title"/>
          </p:nvPr>
        </p:nvSpPr>
        <p:spPr>
          <a:xfrm>
            <a:off x="196849" y="260614"/>
            <a:ext cx="8111882" cy="472671"/>
          </a:xfrm>
          <a:prstGeom prst="rect">
            <a:avLst/>
          </a:prstGeom>
          <a:noFill/>
          <a:ln>
            <a:noFill/>
          </a:ln>
        </p:spPr>
        <p:txBody>
          <a:bodyPr spcFirstLastPara="1" lIns="91425" tIns="45700" rIns="91425" bIns="45700" anchor="t">
            <a:noAutofit/>
          </a:bodyPr>
          <a:lstStyle>
            <a:lvl1pPr marR="0" lvl="0" algn="l" rtl="0">
              <a:lnSpc>
                <a:spcPct val="90000"/>
              </a:lnSpc>
              <a:spcBef>
                <a:spcPts val="0"/>
              </a:spcBef>
              <a:spcAft>
                <a:spcPts val="0"/>
              </a:spcAft>
              <a:buClr>
                <a:srgbClr val="00A0D2"/>
              </a:buClr>
              <a:buSzPts val="4400"/>
              <a:buFont typeface="Trebuchet MS"/>
              <a:buNone/>
              <a:defRPr sz="3300" b="1" i="0" u="none" strike="noStrike" cap="none">
                <a:solidFill>
                  <a:srgbClr val="00A0D2"/>
                </a:solidFill>
                <a:latin typeface="Trebuchet MS"/>
                <a:ea typeface="Trebuchet MS"/>
                <a:cs typeface="Trebuchet MS"/>
                <a:sym typeface="Trebuchet MS"/>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 name="Google Shape;24;p12">
            <a:extLst>
              <a:ext uri="{FF2B5EF4-FFF2-40B4-BE49-F238E27FC236}">
                <a16:creationId xmlns:a16="http://schemas.microsoft.com/office/drawing/2014/main" id="{85868C0B-58B1-E4C9-6DB1-DE6AB14F1C20}"/>
              </a:ext>
            </a:extLst>
          </p:cNvPr>
          <p:cNvSpPr txBox="1">
            <a:spLocks noGrp="1"/>
          </p:cNvSpPr>
          <p:nvPr>
            <p:ph type="dt" idx="10"/>
          </p:nvPr>
        </p:nvSpPr>
        <p:spPr>
          <a:xfrm>
            <a:off x="196850" y="4767263"/>
            <a:ext cx="1971675" cy="274637"/>
          </a:xfrm>
          <a:prstGeom prst="rect">
            <a:avLst/>
          </a:prstGeom>
        </p:spPr>
        <p:txBody>
          <a:bodyPr spcFirstLastPara="1" wrap="square" lIns="91425" tIns="45700" rIns="91425" bIns="45700" anchor="ctr" anchorCtr="0">
            <a:noAutofit/>
          </a:bodyPr>
          <a:lstStyle>
            <a:lvl1pPr lvl="0" algn="l">
              <a:spcBef>
                <a:spcPts val="0"/>
              </a:spcBef>
              <a:spcAft>
                <a:spcPts val="0"/>
              </a:spcAft>
              <a:buSzPts val="1400"/>
              <a:buNone/>
              <a:defRPr sz="825"/>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3" name="Google Shape;25;p12">
            <a:extLst>
              <a:ext uri="{FF2B5EF4-FFF2-40B4-BE49-F238E27FC236}">
                <a16:creationId xmlns:a16="http://schemas.microsoft.com/office/drawing/2014/main" id="{7D64C193-C42E-20B8-9B5F-79CA5BF3D1D7}"/>
              </a:ext>
            </a:extLst>
          </p:cNvPr>
          <p:cNvSpPr txBox="1">
            <a:spLocks noGrp="1"/>
          </p:cNvSpPr>
          <p:nvPr>
            <p:ph type="sldNum" idx="11"/>
          </p:nvPr>
        </p:nvSpPr>
        <p:spPr>
          <a:xfrm>
            <a:off x="7975600" y="4767263"/>
            <a:ext cx="1147763" cy="274637"/>
          </a:xfrm>
          <a:prstGeom prst="rect">
            <a:avLst/>
          </a:prstGeom>
        </p:spPr>
        <p:txBody>
          <a:bodyPr spcFirstLastPara="1" wrap="square" lIns="91425" tIns="45700" rIns="91425" bIns="45700" anchor="ctr" anchorCtr="0">
            <a:noAutofit/>
          </a:bodyPr>
          <a:lstStyle>
            <a:lvl1pPr marL="0" lvl="0" indent="0" algn="r">
              <a:spcBef>
                <a:spcPts val="0"/>
              </a:spcBef>
              <a:spcAft>
                <a:spcPts val="0"/>
              </a:spcAft>
              <a:buNone/>
              <a:defRPr sz="900" b="1" i="0" u="none" strike="noStrike" cap="none">
                <a:solidFill>
                  <a:srgbClr val="2B6CA3"/>
                </a:solidFill>
                <a:latin typeface="Trebuchet MS"/>
                <a:ea typeface="Trebuchet MS"/>
                <a:cs typeface="Trebuchet MS"/>
                <a:sym typeface="Trebuchet MS"/>
              </a:defRPr>
            </a:lvl1pPr>
            <a:lvl2pPr marL="0" lvl="1" indent="0" algn="r">
              <a:spcBef>
                <a:spcPts val="0"/>
              </a:spcBef>
              <a:buNone/>
              <a:defRPr sz="900" b="1" i="0" u="none" strike="noStrike" cap="none">
                <a:solidFill>
                  <a:srgbClr val="2B6CA3"/>
                </a:solidFill>
                <a:latin typeface="Trebuchet MS"/>
                <a:ea typeface="Trebuchet MS"/>
                <a:cs typeface="Trebuchet MS"/>
                <a:sym typeface="Trebuchet MS"/>
              </a:defRPr>
            </a:lvl2pPr>
            <a:lvl3pPr marL="0" lvl="2" indent="0" algn="r">
              <a:spcBef>
                <a:spcPts val="0"/>
              </a:spcBef>
              <a:buNone/>
              <a:defRPr sz="900" b="1" i="0" u="none" strike="noStrike" cap="none">
                <a:solidFill>
                  <a:srgbClr val="2B6CA3"/>
                </a:solidFill>
                <a:latin typeface="Trebuchet MS"/>
                <a:ea typeface="Trebuchet MS"/>
                <a:cs typeface="Trebuchet MS"/>
                <a:sym typeface="Trebuchet MS"/>
              </a:defRPr>
            </a:lvl3pPr>
            <a:lvl4pPr marL="0" lvl="3" indent="0" algn="r">
              <a:spcBef>
                <a:spcPts val="0"/>
              </a:spcBef>
              <a:buNone/>
              <a:defRPr sz="900" b="1" i="0" u="none" strike="noStrike" cap="none">
                <a:solidFill>
                  <a:srgbClr val="2B6CA3"/>
                </a:solidFill>
                <a:latin typeface="Trebuchet MS"/>
                <a:ea typeface="Trebuchet MS"/>
                <a:cs typeface="Trebuchet MS"/>
                <a:sym typeface="Trebuchet MS"/>
              </a:defRPr>
            </a:lvl4pPr>
            <a:lvl5pPr marL="0" lvl="4" indent="0" algn="r">
              <a:spcBef>
                <a:spcPts val="0"/>
              </a:spcBef>
              <a:buNone/>
              <a:defRPr sz="900" b="1" i="0" u="none" strike="noStrike" cap="none">
                <a:solidFill>
                  <a:srgbClr val="2B6CA3"/>
                </a:solidFill>
                <a:latin typeface="Trebuchet MS"/>
                <a:ea typeface="Trebuchet MS"/>
                <a:cs typeface="Trebuchet MS"/>
                <a:sym typeface="Trebuchet MS"/>
              </a:defRPr>
            </a:lvl5pPr>
            <a:lvl6pPr marL="0" lvl="5" indent="0" algn="r">
              <a:spcBef>
                <a:spcPts val="0"/>
              </a:spcBef>
              <a:buNone/>
              <a:defRPr sz="900" b="1" i="0" u="none" strike="noStrike" cap="none">
                <a:solidFill>
                  <a:srgbClr val="2B6CA3"/>
                </a:solidFill>
                <a:latin typeface="Trebuchet MS"/>
                <a:ea typeface="Trebuchet MS"/>
                <a:cs typeface="Trebuchet MS"/>
                <a:sym typeface="Trebuchet MS"/>
              </a:defRPr>
            </a:lvl6pPr>
            <a:lvl7pPr marL="0" lvl="6" indent="0" algn="r">
              <a:spcBef>
                <a:spcPts val="0"/>
              </a:spcBef>
              <a:buNone/>
              <a:defRPr sz="900" b="1" i="0" u="none" strike="noStrike" cap="none">
                <a:solidFill>
                  <a:srgbClr val="2B6CA3"/>
                </a:solidFill>
                <a:latin typeface="Trebuchet MS"/>
                <a:ea typeface="Trebuchet MS"/>
                <a:cs typeface="Trebuchet MS"/>
                <a:sym typeface="Trebuchet MS"/>
              </a:defRPr>
            </a:lvl7pPr>
            <a:lvl8pPr marL="0" lvl="7" indent="0" algn="r">
              <a:spcBef>
                <a:spcPts val="0"/>
              </a:spcBef>
              <a:buNone/>
              <a:defRPr sz="900" b="1" i="0" u="none" strike="noStrike" cap="none">
                <a:solidFill>
                  <a:srgbClr val="2B6CA3"/>
                </a:solidFill>
                <a:latin typeface="Trebuchet MS"/>
                <a:ea typeface="Trebuchet MS"/>
                <a:cs typeface="Trebuchet MS"/>
                <a:sym typeface="Trebuchet MS"/>
              </a:defRPr>
            </a:lvl8pPr>
            <a:lvl9pPr marL="0" lvl="8" indent="0" algn="r">
              <a:spcBef>
                <a:spcPts val="0"/>
              </a:spcBef>
              <a:buNone/>
              <a:defRPr sz="900" b="1" i="0" u="none" strike="noStrike" cap="none">
                <a:solidFill>
                  <a:srgbClr val="2B6CA3"/>
                </a:solidFill>
                <a:latin typeface="Trebuchet MS"/>
                <a:ea typeface="Trebuchet MS"/>
                <a:cs typeface="Trebuchet MS"/>
                <a:sym typeface="Trebuchet MS"/>
              </a:defRPr>
            </a:lvl9pPr>
          </a:lstStyle>
          <a:p>
            <a:pPr>
              <a:defRPr/>
            </a:pPr>
            <a:fld id="{D7A5D309-8E7F-4174-931E-7AEF63775932}" type="slidenum">
              <a:rPr lang="en-GB"/>
              <a:pPr>
                <a:defRPr/>
              </a:pPr>
              <a:t>‹#›</a:t>
            </a:fld>
            <a:endParaRPr lang="en-GB"/>
          </a:p>
        </p:txBody>
      </p:sp>
      <p:sp>
        <p:nvSpPr>
          <p:cNvPr id="4" name="Google Shape;26;p12">
            <a:extLst>
              <a:ext uri="{FF2B5EF4-FFF2-40B4-BE49-F238E27FC236}">
                <a16:creationId xmlns:a16="http://schemas.microsoft.com/office/drawing/2014/main" id="{66D0E08C-7B51-B8E0-8538-C92A56B7189D}"/>
              </a:ext>
            </a:extLst>
          </p:cNvPr>
          <p:cNvSpPr txBox="1">
            <a:spLocks noGrp="1"/>
          </p:cNvSpPr>
          <p:nvPr>
            <p:ph type="ftr" idx="12"/>
          </p:nvPr>
        </p:nvSpPr>
        <p:spPr>
          <a:xfrm>
            <a:off x="2386013" y="4767263"/>
            <a:ext cx="4371975" cy="274637"/>
          </a:xfrm>
        </p:spPr>
        <p:txBody>
          <a:bodyPr spcFirstLastPara="1" lIns="91425" tIns="45700" rIns="91425" bIns="45700" anchor="ctr" anchorCtr="0">
            <a:noAutofit/>
          </a:bodyPr>
          <a:lstStyle>
            <a:lvl1pPr marR="0" lvl="0" algn="ctr" rtl="0">
              <a:spcBef>
                <a:spcPts val="0"/>
              </a:spcBef>
              <a:spcAft>
                <a:spcPts val="0"/>
              </a:spcAft>
              <a:buSzPts val="1400"/>
              <a:buNone/>
              <a:defRPr sz="825" b="0" i="0" u="none" strike="noStrike" cap="none">
                <a:solidFill>
                  <a:srgbClr val="2B6CA3"/>
                </a:solidFill>
                <a:latin typeface="Trebuchet MS"/>
                <a:ea typeface="Trebuchet MS"/>
                <a:cs typeface="Trebuchet MS"/>
                <a:sym typeface="Trebuchet MS"/>
              </a:defRPr>
            </a:lvl1pPr>
            <a:lvl2pPr marR="0" lvl="1"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9pPr>
          </a:lstStyle>
          <a:p>
            <a:pPr>
              <a:defRPr/>
            </a:pPr>
            <a:r>
              <a:t>IBC 2024</a:t>
            </a:r>
          </a:p>
        </p:txBody>
      </p:sp>
    </p:spTree>
    <p:extLst>
      <p:ext uri="{BB962C8B-B14F-4D97-AF65-F5344CB8AC3E}">
        <p14:creationId xmlns:p14="http://schemas.microsoft.com/office/powerpoint/2010/main" val="64928293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6251C7-5119-A4C2-B9E0-B91BA8CFFCE6}"/>
              </a:ext>
            </a:extLst>
          </p:cNvPr>
          <p:cNvCxnSpPr/>
          <p:nvPr userDrawn="1"/>
        </p:nvCxnSpPr>
        <p:spPr>
          <a:xfrm>
            <a:off x="277775" y="377825"/>
            <a:ext cx="8588453" cy="0"/>
          </a:xfrm>
          <a:prstGeom prst="line">
            <a:avLst/>
          </a:prstGeom>
          <a:ln w="47625">
            <a:gradFill flip="none" rotWithShape="1">
              <a:gsLst>
                <a:gs pos="100000">
                  <a:srgbClr val="004274"/>
                </a:gs>
                <a:gs pos="0">
                  <a:srgbClr val="008E95"/>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idx="1"/>
          </p:nvPr>
        </p:nvSpPr>
        <p:spPr>
          <a:xfrm>
            <a:off x="216797" y="1063376"/>
            <a:ext cx="8572500" cy="1115498"/>
          </a:xfrm>
          <a:prstGeom prst="rect">
            <a:avLst/>
          </a:prstGeom>
        </p:spPr>
        <p:txBody>
          <a:bodyPr/>
          <a:lstStyle>
            <a:lvl1pPr>
              <a:defRPr/>
            </a:lvl1pPr>
            <a:lvl2pPr>
              <a:defRPr/>
            </a:lvl2pPr>
            <a:lvl3pPr>
              <a:defRPr/>
            </a:lvl3pPr>
            <a:lvl4pPr>
              <a:defRPr lang="en-US" sz="1571" kern="1200" baseline="0" dirty="0">
                <a:solidFill>
                  <a:prstClr val="black">
                    <a:lumMod val="75000"/>
                    <a:lumOff val="25000"/>
                  </a:prstClr>
                </a:solidFill>
                <a:latin typeface="Qualcomm Office Regular" pitchFamily="34" charset="0"/>
                <a:ea typeface="+mn-ea"/>
                <a:cs typeface="Arial" pitchFamily="34" charset="0"/>
              </a:defRPr>
            </a:lvl4pPr>
            <a:lvl5pPr marL="1197300" indent="-259985">
              <a:buFont typeface="Qualcomm Regular" pitchFamily="34" charset="0"/>
              <a:buChar char="−"/>
              <a:defRPr/>
            </a:lvl5pPr>
            <a:lvl6pPr marL="1624907" indent="0">
              <a:buNone/>
              <a:defRPr sz="1197"/>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itle Placeholder 1"/>
          <p:cNvSpPr>
            <a:spLocks noGrp="1"/>
          </p:cNvSpPr>
          <p:nvPr>
            <p:ph type="title"/>
          </p:nvPr>
        </p:nvSpPr>
        <p:spPr>
          <a:xfrm>
            <a:off x="212657" y="453821"/>
            <a:ext cx="8574733" cy="566730"/>
          </a:xfrm>
          <a:prstGeom prst="rect">
            <a:avLst/>
          </a:prstGeom>
        </p:spPr>
        <p:txBody>
          <a:bodyPr lIns="91424" tIns="45712" rIns="91424" bIns="45712" rtlCol="0" anchor="ctr"/>
          <a:lstStyle>
            <a:lvl1pPr>
              <a:defRPr sz="3592"/>
            </a:lvl1pPr>
          </a:lstStyle>
          <a:p>
            <a:r>
              <a:rPr lang="en-US"/>
              <a:t>Click to edit Master title style</a:t>
            </a:r>
            <a:endParaRPr lang="en-US" dirty="0"/>
          </a:p>
        </p:txBody>
      </p:sp>
    </p:spTree>
    <p:extLst>
      <p:ext uri="{BB962C8B-B14F-4D97-AF65-F5344CB8AC3E}">
        <p14:creationId xmlns:p14="http://schemas.microsoft.com/office/powerpoint/2010/main" val="384621285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userDrawn="1">
  <p:cSld name="Title+Content_Grey">
    <p:bg>
      <p:bgPr>
        <a:solidFill>
          <a:srgbClr val="EFF1F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4E3300-1F42-D2C7-A5CD-55172A94EC40}"/>
              </a:ext>
            </a:extLst>
          </p:cNvPr>
          <p:cNvSpPr txBox="1"/>
          <p:nvPr userDrawn="1"/>
        </p:nvSpPr>
        <p:spPr>
          <a:xfrm>
            <a:off x="8756650" y="4783138"/>
            <a:ext cx="282575" cy="111125"/>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defTabSz="685800" eaLnBrk="1" hangingPunct="1">
              <a:lnSpc>
                <a:spcPct val="125000"/>
              </a:lnSpc>
              <a:defRPr/>
            </a:pPr>
            <a:fld id="{10B5CF0B-7155-4E84-9BDD-4AC81B58B86B}" type="slidenum">
              <a:rPr lang="en-US" sz="600" smtClean="0">
                <a:solidFill>
                  <a:schemeClr val="accent6">
                    <a:lumMod val="50000"/>
                  </a:schemeClr>
                </a:solidFill>
                <a:latin typeface="+mn-lt"/>
              </a:rPr>
              <a:pPr defTabSz="685800" eaLnBrk="1" hangingPunct="1">
                <a:lnSpc>
                  <a:spcPct val="125000"/>
                </a:lnSpc>
                <a:defRPr/>
              </a:pPr>
              <a:t>‹#›</a:t>
            </a:fld>
            <a:endParaRPr lang="en-US" sz="600">
              <a:solidFill>
                <a:schemeClr val="accent6">
                  <a:lumMod val="50000"/>
                </a:schemeClr>
              </a:solidFill>
              <a:latin typeface="+mn-lt"/>
            </a:endParaRPr>
          </a:p>
        </p:txBody>
      </p:sp>
      <p:sp>
        <p:nvSpPr>
          <p:cNvPr id="3" name="Title 2"/>
          <p:cNvSpPr>
            <a:spLocks noGrp="1"/>
          </p:cNvSpPr>
          <p:nvPr>
            <p:ph type="title"/>
          </p:nvPr>
        </p:nvSpPr>
        <p:spPr>
          <a:xfrm>
            <a:off x="371475" y="204072"/>
            <a:ext cx="8390334" cy="549381"/>
          </a:xfrm>
        </p:spPr>
        <p:txBody>
          <a:bodyPr/>
          <a:lstStyle>
            <a:lvl1pPr>
              <a:lnSpc>
                <a:spcPct val="85000"/>
              </a:lnSpc>
              <a:defRPr>
                <a:solidFill>
                  <a:schemeClr val="accent1"/>
                </a:solidFill>
              </a:defRPr>
            </a:lvl1pPr>
          </a:lstStyle>
          <a:p>
            <a:r>
              <a:rPr lang="en-US"/>
              <a:t>Click to edit Master title style</a:t>
            </a:r>
            <a:endParaRPr lang="en-CA"/>
          </a:p>
        </p:txBody>
      </p:sp>
      <p:sp>
        <p:nvSpPr>
          <p:cNvPr id="4" name="Text Placeholder 3"/>
          <p:cNvSpPr>
            <a:spLocks noGrp="1"/>
          </p:cNvSpPr>
          <p:nvPr>
            <p:ph idx="1"/>
          </p:nvPr>
        </p:nvSpPr>
        <p:spPr>
          <a:xfrm>
            <a:off x="386953" y="1365645"/>
            <a:ext cx="8370095" cy="325874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1"/>
          </p:nvPr>
        </p:nvSpPr>
        <p:spPr>
          <a:xfrm>
            <a:off x="386954" y="1040606"/>
            <a:ext cx="8370094" cy="175433"/>
          </a:xfrm>
        </p:spPr>
        <p:txBody>
          <a:bodyPr>
            <a:spAutoFit/>
          </a:bodyPr>
          <a:lstStyle>
            <a:lvl1pPr marL="0" indent="0">
              <a:buNone/>
              <a:defRPr lang="en-US" sz="1200" kern="1200" dirty="0">
                <a:solidFill>
                  <a:schemeClr val="dk1"/>
                </a:solidFill>
                <a:latin typeface="+mn-lt"/>
                <a:ea typeface="+mn-ea"/>
                <a:cs typeface="+mn-cs"/>
              </a:defRPr>
            </a:lvl1pPr>
          </a:lstStyle>
          <a:p>
            <a:pPr lvl="0"/>
            <a:r>
              <a:rPr lang="en-US"/>
              <a:t>Click to edit Master text styles</a:t>
            </a:r>
          </a:p>
        </p:txBody>
      </p:sp>
      <p:sp>
        <p:nvSpPr>
          <p:cNvPr id="6" name="Footer Placeholder 1">
            <a:extLst>
              <a:ext uri="{FF2B5EF4-FFF2-40B4-BE49-F238E27FC236}">
                <a16:creationId xmlns:a16="http://schemas.microsoft.com/office/drawing/2014/main" id="{51202EF8-37DA-B7BC-6E16-A101448587BF}"/>
              </a:ext>
            </a:extLst>
          </p:cNvPr>
          <p:cNvSpPr>
            <a:spLocks noGrp="1"/>
          </p:cNvSpPr>
          <p:nvPr>
            <p:ph type="ftr" sz="quarter" idx="12"/>
          </p:nvPr>
        </p:nvSpPr>
        <p:spPr/>
        <p:txBody>
          <a:bodyPr/>
          <a:lstStyle>
            <a:lvl1pPr>
              <a:defRPr>
                <a:solidFill>
                  <a:schemeClr val="accent6">
                    <a:lumMod val="50000"/>
                  </a:schemeClr>
                </a:solidFill>
              </a:defRPr>
            </a:lvl1pPr>
          </a:lstStyle>
          <a:p>
            <a:pPr>
              <a:defRPr/>
            </a:pPr>
            <a:r>
              <a:rPr lang="en-CA"/>
              <a:t>IBC 2024</a:t>
            </a:r>
          </a:p>
        </p:txBody>
      </p:sp>
    </p:spTree>
    <p:extLst>
      <p:ext uri="{BB962C8B-B14F-4D97-AF65-F5344CB8AC3E}">
        <p14:creationId xmlns:p14="http://schemas.microsoft.com/office/powerpoint/2010/main" val="1807056658"/>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Headline and Left-Top Bullete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4026"/>
            <a:ext cx="8229600" cy="2931458"/>
          </a:xfrm>
        </p:spPr>
        <p:txBody>
          <a:bodyPr anchor="t"/>
          <a:lstStyle>
            <a:lvl1pPr marL="342892" indent="-342892" algn="l">
              <a:buClr>
                <a:schemeClr val="tx2"/>
              </a:buClr>
              <a:buFont typeface="Arial" panose="020B0604020202020204" pitchFamily="34" charset="0"/>
              <a:buChar char="•"/>
              <a:defRPr sz="2400">
                <a:solidFill>
                  <a:schemeClr val="tx1">
                    <a:lumMod val="75000"/>
                    <a:lumOff val="25000"/>
                  </a:schemeClr>
                </a:solidFill>
              </a:defRPr>
            </a:lvl1pPr>
            <a:lvl2pPr marL="800080" indent="-342892">
              <a:buClr>
                <a:schemeClr val="tx2"/>
              </a:buClr>
              <a:buFont typeface="Wingdings" panose="05000000000000000000" pitchFamily="2" charset="2"/>
              <a:buChar char="§"/>
              <a:defRPr sz="2000">
                <a:solidFill>
                  <a:schemeClr val="tx1">
                    <a:lumMod val="75000"/>
                    <a:lumOff val="25000"/>
                  </a:schemeClr>
                </a:solidFill>
              </a:defRPr>
            </a:lvl2pPr>
            <a:lvl3pPr marL="1257269" indent="-342892">
              <a:buClr>
                <a:schemeClr val="tx2"/>
              </a:buClr>
              <a:buFont typeface="Source Sans Pro Light" panose="020B0403030403020204" pitchFamily="34" charset="0"/>
              <a:buChar char="–"/>
              <a:defRPr sz="1800">
                <a:solidFill>
                  <a:schemeClr val="tx1">
                    <a:lumMod val="75000"/>
                    <a:lumOff val="25000"/>
                  </a:schemeClr>
                </a:solidFill>
              </a:defRPr>
            </a:lvl3pPr>
            <a:lvl4pPr>
              <a:buClr>
                <a:schemeClr val="tx2"/>
              </a:buClr>
              <a:defRPr>
                <a:solidFill>
                  <a:schemeClr val="tx1">
                    <a:lumMod val="75000"/>
                    <a:lumOff val="25000"/>
                  </a:schemeClr>
                </a:solidFill>
              </a:defRPr>
            </a:lvl4pPr>
            <a:lvl5pPr>
              <a:buClr>
                <a:schemeClr val="tx2"/>
              </a:buCl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p:txBody>
      </p:sp>
      <p:sp>
        <p:nvSpPr>
          <p:cNvPr id="4" name="Title 3"/>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315204172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Title Photo">
    <p:bg>
      <p:bgPr>
        <a:solidFill>
          <a:schemeClr val="tx2"/>
        </a:solidFill>
        <a:effectLst/>
      </p:bgPr>
    </p:bg>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0885B610-7991-D693-31A0-FAB3DB4EB4AD}"/>
              </a:ext>
            </a:extLst>
          </p:cNvPr>
          <p:cNvSpPr>
            <a:spLocks noChangeAspect="1" noEditPoints="1"/>
          </p:cNvSpPr>
          <p:nvPr userDrawn="1"/>
        </p:nvSpPr>
        <p:spPr bwMode="black">
          <a:xfrm>
            <a:off x="361950" y="34448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3" name="TextBox 2">
            <a:extLst>
              <a:ext uri="{FF2B5EF4-FFF2-40B4-BE49-F238E27FC236}">
                <a16:creationId xmlns:a16="http://schemas.microsoft.com/office/drawing/2014/main" id="{0F5EA1D0-FFDC-DF1D-0ADF-2073D7FD75A2}"/>
              </a:ext>
            </a:extLst>
          </p:cNvPr>
          <p:cNvSpPr txBox="1"/>
          <p:nvPr userDrawn="1"/>
        </p:nvSpPr>
        <p:spPr>
          <a:xfrm>
            <a:off x="360363" y="4906963"/>
            <a:ext cx="3935412" cy="87312"/>
          </a:xfrm>
          <a:prstGeom prst="rect">
            <a:avLst/>
          </a:prstGeom>
        </p:spPr>
        <p:txBody>
          <a:bodyPr lIns="0" tIns="0" rIns="0" bIns="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algn="r">
              <a:defRPr/>
            </a:pPr>
            <a:r>
              <a:rPr sz="600" dirty="0">
                <a:solidFill>
                  <a:schemeClr val="accent5">
                    <a:lumMod val="60000"/>
                    <a:lumOff val="40000"/>
                  </a:schemeClr>
                </a:solidFill>
              </a:rPr>
              <a:t>Snapdragon and Qualcomm branded products are products of Qualcomm Technologies, Inc. and/or its subsidiaries.</a:t>
            </a:r>
          </a:p>
        </p:txBody>
      </p:sp>
      <p:sp>
        <p:nvSpPr>
          <p:cNvPr id="8" name="Picture Placeholder 2"/>
          <p:cNvSpPr>
            <a:spLocks noGrp="1"/>
          </p:cNvSpPr>
          <p:nvPr>
            <p:ph type="pic" sz="quarter" idx="11"/>
          </p:nvPr>
        </p:nvSpPr>
        <p:spPr>
          <a:xfrm>
            <a:off x="0" y="0"/>
            <a:ext cx="914400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endParaRPr lang="en-US" noProof="0" dirty="0"/>
          </a:p>
        </p:txBody>
      </p:sp>
      <p:sp>
        <p:nvSpPr>
          <p:cNvPr id="9" name="Text Placeholder 7"/>
          <p:cNvSpPr>
            <a:spLocks noGrp="1"/>
          </p:cNvSpPr>
          <p:nvPr>
            <p:ph type="body" sz="quarter" idx="10"/>
          </p:nvPr>
        </p:nvSpPr>
        <p:spPr bwMode="gray">
          <a:xfrm>
            <a:off x="371476" y="3146314"/>
            <a:ext cx="6250781" cy="721448"/>
          </a:xfrm>
          <a:prstGeom prst="rect">
            <a:avLst/>
          </a:prstGeom>
        </p:spPr>
        <p:txBody>
          <a:bodyPr/>
          <a:lstStyle>
            <a:lvl1pPr marL="0" indent="0">
              <a:spcBef>
                <a:spcPts val="0"/>
              </a:spcBef>
              <a:spcAft>
                <a:spcPts val="450"/>
              </a:spcAft>
              <a:buFont typeface="Microsoft Sans Serif" panose="020B0604020202020204" pitchFamily="34" charset="0"/>
              <a:buChar char="​"/>
              <a:defRPr sz="1500" b="1" spc="23" baseline="0">
                <a:solidFill>
                  <a:schemeClr val="bg1"/>
                </a:solidFill>
              </a:defRPr>
            </a:lvl1pPr>
            <a:lvl2pPr marL="0" indent="0">
              <a:lnSpc>
                <a:spcPct val="96000"/>
              </a:lnSpc>
              <a:spcBef>
                <a:spcPts val="0"/>
              </a:spcBef>
              <a:buFont typeface="Microsoft Sans Serif" panose="020B0604020202020204" pitchFamily="34" charset="0"/>
              <a:buNone/>
              <a:defRPr sz="120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13" name="Text Placeholder 5"/>
          <p:cNvSpPr>
            <a:spLocks noGrp="1"/>
          </p:cNvSpPr>
          <p:nvPr>
            <p:ph type="body" sz="quarter" idx="13"/>
          </p:nvPr>
        </p:nvSpPr>
        <p:spPr bwMode="gray">
          <a:xfrm>
            <a:off x="6622257" y="384124"/>
            <a:ext cx="2150269" cy="196632"/>
          </a:xfrm>
          <a:prstGeom prst="rect">
            <a:avLst/>
          </a:prstGeom>
        </p:spPr>
        <p:txBody>
          <a:bodyPr wrap="none"/>
          <a:lstStyle>
            <a:lvl1pPr marL="0" indent="0" algn="r">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4" name="Text Placeholder 48"/>
          <p:cNvSpPr>
            <a:spLocks noGrp="1"/>
          </p:cNvSpPr>
          <p:nvPr>
            <p:ph type="body" sz="quarter" idx="14"/>
          </p:nvPr>
        </p:nvSpPr>
        <p:spPr bwMode="gray">
          <a:xfrm>
            <a:off x="359720" y="4140613"/>
            <a:ext cx="4840631" cy="198953"/>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6" name="Title 2"/>
          <p:cNvSpPr>
            <a:spLocks noGrp="1"/>
          </p:cNvSpPr>
          <p:nvPr>
            <p:ph type="title"/>
          </p:nvPr>
        </p:nvSpPr>
        <p:spPr bwMode="gray">
          <a:xfrm>
            <a:off x="323728" y="1973802"/>
            <a:ext cx="6312437" cy="1084432"/>
          </a:xfrm>
        </p:spPr>
        <p:txBody>
          <a:bodyPr/>
          <a:lstStyle>
            <a:lvl1pPr>
              <a:lnSpc>
                <a:spcPct val="87000"/>
              </a:lnSpc>
              <a:defRPr sz="4050">
                <a:solidFill>
                  <a:schemeClr val="bg1"/>
                </a:solidFill>
              </a:defRPr>
            </a:lvl1pPr>
          </a:lstStyle>
          <a:p>
            <a:r>
              <a:rPr lang="en-US"/>
              <a:t>Click to edit Master title style</a:t>
            </a:r>
            <a:endParaRPr lang="en-US" dirty="0"/>
          </a:p>
        </p:txBody>
      </p:sp>
      <p:sp>
        <p:nvSpPr>
          <p:cNvPr id="11" name="Text Placeholder 7"/>
          <p:cNvSpPr>
            <a:spLocks noGrp="1"/>
          </p:cNvSpPr>
          <p:nvPr>
            <p:ph type="body" sz="quarter" idx="12"/>
          </p:nvPr>
        </p:nvSpPr>
        <p:spPr bwMode="gray">
          <a:xfrm>
            <a:off x="2327673" y="384124"/>
            <a:ext cx="3587353" cy="170079"/>
          </a:xfrm>
          <a:prstGeom prst="rect">
            <a:avLst/>
          </a:prstGeom>
        </p:spPr>
        <p:txBody>
          <a:bodyPr wrap="none"/>
          <a:lstStyle>
            <a:lvl1pPr marL="0" indent="0" algn="r">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052580505"/>
      </p:ext>
    </p:extLst>
  </p:cSld>
  <p:clrMapOvr>
    <a:masterClrMapping/>
  </p:clrMapOvr>
  <p:transition spd="med">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Title White">
    <p:bg>
      <p:bgPr>
        <a:solidFill>
          <a:schemeClr val="bg1"/>
        </a:solidFill>
        <a:effectLst/>
      </p:bgPr>
    </p:bg>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F96B8342-EDE5-1698-0AB7-CBADC845ACAF}"/>
              </a:ext>
            </a:extLst>
          </p:cNvPr>
          <p:cNvSpPr>
            <a:spLocks/>
          </p:cNvSpPr>
          <p:nvPr userDrawn="1"/>
        </p:nvSpPr>
        <p:spPr bwMode="auto">
          <a:xfrm>
            <a:off x="-657225" y="3733162"/>
            <a:ext cx="9414179" cy="291702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chemeClr val="accent6">
              <a:lumMod val="40000"/>
              <a:lumOff val="60000"/>
            </a:schemeClr>
          </a:solidFill>
          <a:ln>
            <a:noFill/>
          </a:ln>
          <a:effectLst>
            <a:innerShdw blurRad="63500" dist="50800" dir="13500000">
              <a:prstClr val="black">
                <a:alpha val="50000"/>
              </a:prstClr>
            </a:innerShdw>
          </a:effectLst>
        </p:spPr>
        <p:txBody>
          <a:bodyPr lIns="68580" tIns="34290" rIns="68580" bIns="34290"/>
          <a:lstStyle/>
          <a:p>
            <a:pPr>
              <a:defRPr/>
            </a:pPr>
            <a:endParaRPr lang="en-US"/>
          </a:p>
        </p:txBody>
      </p:sp>
      <p:sp>
        <p:nvSpPr>
          <p:cNvPr id="3" name="Freeform 5">
            <a:extLst>
              <a:ext uri="{FF2B5EF4-FFF2-40B4-BE49-F238E27FC236}">
                <a16:creationId xmlns:a16="http://schemas.microsoft.com/office/drawing/2014/main" id="{C72545FA-F44E-ADE2-7FBA-9142A147C3C4}"/>
              </a:ext>
            </a:extLst>
          </p:cNvPr>
          <p:cNvSpPr>
            <a:spLocks noChangeAspect="1" noEditPoints="1"/>
          </p:cNvSpPr>
          <p:nvPr userDrawn="1"/>
        </p:nvSpPr>
        <p:spPr bwMode="black">
          <a:xfrm>
            <a:off x="361950" y="34448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4" name="TextBox 3">
            <a:extLst>
              <a:ext uri="{FF2B5EF4-FFF2-40B4-BE49-F238E27FC236}">
                <a16:creationId xmlns:a16="http://schemas.microsoft.com/office/drawing/2014/main" id="{A41C7ACF-7368-4E3B-2DB5-9A248EB869F6}"/>
              </a:ext>
            </a:extLst>
          </p:cNvPr>
          <p:cNvSpPr txBox="1"/>
          <p:nvPr userDrawn="1"/>
        </p:nvSpPr>
        <p:spPr>
          <a:xfrm>
            <a:off x="360363" y="4891088"/>
            <a:ext cx="3935412" cy="88900"/>
          </a:xfrm>
          <a:prstGeom prst="rect">
            <a:avLst/>
          </a:prstGeom>
        </p:spPr>
        <p:txBody>
          <a:bodyPr lIns="0" tIns="0" rIns="0" bIns="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algn="r">
              <a:defRPr/>
            </a:pPr>
            <a:r>
              <a:rPr sz="600" dirty="0">
                <a:solidFill>
                  <a:schemeClr val="accent5">
                    <a:lumMod val="60000"/>
                    <a:lumOff val="40000"/>
                  </a:schemeClr>
                </a:solidFill>
              </a:rPr>
              <a:t>Snapdragon and Qualcomm branded products are products of Qualcomm Technologies, Inc. and/or its subsidiaries.</a:t>
            </a:r>
          </a:p>
        </p:txBody>
      </p:sp>
      <p:sp>
        <p:nvSpPr>
          <p:cNvPr id="18" name="Text Placeholder 48"/>
          <p:cNvSpPr>
            <a:spLocks noGrp="1"/>
          </p:cNvSpPr>
          <p:nvPr>
            <p:ph type="body" sz="quarter" idx="14"/>
          </p:nvPr>
        </p:nvSpPr>
        <p:spPr bwMode="gray">
          <a:xfrm>
            <a:off x="359720" y="4140613"/>
            <a:ext cx="4840631" cy="198953"/>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tx2"/>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0" name="Text Placeholder 7"/>
          <p:cNvSpPr>
            <a:spLocks noGrp="1"/>
          </p:cNvSpPr>
          <p:nvPr>
            <p:ph type="body" sz="quarter" idx="10"/>
          </p:nvPr>
        </p:nvSpPr>
        <p:spPr bwMode="gray">
          <a:xfrm>
            <a:off x="371476" y="3146314"/>
            <a:ext cx="6250781" cy="721448"/>
          </a:xfrm>
          <a:prstGeom prst="rect">
            <a:avLst/>
          </a:prstGeom>
        </p:spPr>
        <p:txBody>
          <a:bodyPr/>
          <a:lstStyle>
            <a:lvl1pPr marL="0" indent="0">
              <a:spcBef>
                <a:spcPts val="0"/>
              </a:spcBef>
              <a:spcAft>
                <a:spcPts val="450"/>
              </a:spcAft>
              <a:buFont typeface="Microsoft Sans Serif" panose="020B0604020202020204" pitchFamily="34" charset="0"/>
              <a:buChar char="​"/>
              <a:defRPr sz="1500" b="1" spc="23" baseline="0">
                <a:solidFill>
                  <a:schemeClr val="tx2"/>
                </a:solidFill>
              </a:defRPr>
            </a:lvl1pPr>
            <a:lvl2pPr marL="0" indent="0">
              <a:lnSpc>
                <a:spcPct val="96000"/>
              </a:lnSpc>
              <a:spcBef>
                <a:spcPts val="0"/>
              </a:spcBef>
              <a:buFont typeface="Microsoft Sans Serif" panose="020B0604020202020204" pitchFamily="34" charset="0"/>
              <a:buNone/>
              <a:defRPr sz="1200">
                <a:solidFill>
                  <a:schemeClr val="tx2"/>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13" name="Text Placeholder 5"/>
          <p:cNvSpPr>
            <a:spLocks noGrp="1"/>
          </p:cNvSpPr>
          <p:nvPr>
            <p:ph type="body" sz="quarter" idx="13"/>
          </p:nvPr>
        </p:nvSpPr>
        <p:spPr bwMode="gray">
          <a:xfrm>
            <a:off x="6622257" y="384124"/>
            <a:ext cx="2150269" cy="196632"/>
          </a:xfrm>
          <a:prstGeom prst="rect">
            <a:avLst/>
          </a:prstGeom>
        </p:spPr>
        <p:txBody>
          <a:bodyPr wrap="none"/>
          <a:lstStyle>
            <a:lvl1pPr marL="0" indent="0" algn="r">
              <a:lnSpc>
                <a:spcPct val="87000"/>
              </a:lnSpc>
              <a:spcBef>
                <a:spcPts val="0"/>
              </a:spcBef>
              <a:buNone/>
              <a:defRPr sz="1200">
                <a:solidFill>
                  <a:schemeClr val="tx2"/>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6" name="Title 2"/>
          <p:cNvSpPr>
            <a:spLocks noGrp="1"/>
          </p:cNvSpPr>
          <p:nvPr>
            <p:ph type="title"/>
          </p:nvPr>
        </p:nvSpPr>
        <p:spPr bwMode="gray">
          <a:xfrm>
            <a:off x="323728" y="1973802"/>
            <a:ext cx="6312437" cy="1084432"/>
          </a:xfrm>
        </p:spPr>
        <p:txBody>
          <a:bodyPr/>
          <a:lstStyle>
            <a:lvl1pPr>
              <a:lnSpc>
                <a:spcPct val="87000"/>
              </a:lnSpc>
              <a:defRPr sz="4050">
                <a:solidFill>
                  <a:schemeClr val="tx2"/>
                </a:solidFill>
              </a:defRPr>
            </a:lvl1pPr>
          </a:lstStyle>
          <a:p>
            <a:r>
              <a:rPr lang="en-US"/>
              <a:t>Click to edit Master title style</a:t>
            </a:r>
            <a:endParaRPr lang="en-US" dirty="0"/>
          </a:p>
        </p:txBody>
      </p:sp>
      <p:sp>
        <p:nvSpPr>
          <p:cNvPr id="21" name="Text Placeholder 7"/>
          <p:cNvSpPr>
            <a:spLocks noGrp="1"/>
          </p:cNvSpPr>
          <p:nvPr>
            <p:ph type="body" sz="quarter" idx="12"/>
          </p:nvPr>
        </p:nvSpPr>
        <p:spPr bwMode="gray">
          <a:xfrm>
            <a:off x="1801416" y="384124"/>
            <a:ext cx="4113609" cy="170079"/>
          </a:xfrm>
          <a:prstGeom prst="rect">
            <a:avLst/>
          </a:prstGeom>
        </p:spPr>
        <p:txBody>
          <a:bodyPr wrap="none"/>
          <a:lstStyle>
            <a:lvl1pPr marL="0" indent="0" algn="r">
              <a:lnSpc>
                <a:spcPct val="87000"/>
              </a:lnSpc>
              <a:spcBef>
                <a:spcPts val="0"/>
              </a:spcBef>
              <a:buNone/>
              <a:defRPr sz="1200" b="0">
                <a:solidFill>
                  <a:schemeClr val="tx2"/>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884485236"/>
      </p:ext>
    </p:extLst>
  </p:cSld>
  <p:clrMapOvr>
    <a:masterClrMapping/>
  </p:clrMapOvr>
  <p:transition spd="med">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Title Nickel">
    <p:bg>
      <p:bgPr>
        <a:solidFill>
          <a:srgbClr val="DEE3EC"/>
        </a:solidFill>
        <a:effectLst/>
      </p:bgPr>
    </p:bg>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89A01B46-D1C6-12DF-3CCE-F3C9D3E91B20}"/>
              </a:ext>
            </a:extLst>
          </p:cNvPr>
          <p:cNvSpPr>
            <a:spLocks/>
          </p:cNvSpPr>
          <p:nvPr userDrawn="1"/>
        </p:nvSpPr>
        <p:spPr bwMode="auto">
          <a:xfrm>
            <a:off x="-657225" y="3733162"/>
            <a:ext cx="9414179" cy="291702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CCD3E2"/>
          </a:solidFill>
          <a:ln>
            <a:noFill/>
          </a:ln>
          <a:effectLst>
            <a:innerShdw blurRad="63500" dist="50800" dir="13500000">
              <a:prstClr val="black">
                <a:alpha val="50000"/>
              </a:prstClr>
            </a:innerShdw>
          </a:effectLst>
        </p:spPr>
        <p:txBody>
          <a:bodyPr lIns="68580" tIns="34290" rIns="68580" bIns="34290"/>
          <a:lstStyle/>
          <a:p>
            <a:pPr>
              <a:defRPr/>
            </a:pPr>
            <a:endParaRPr lang="en-US"/>
          </a:p>
        </p:txBody>
      </p:sp>
      <p:sp>
        <p:nvSpPr>
          <p:cNvPr id="3" name="Freeform 5">
            <a:extLst>
              <a:ext uri="{FF2B5EF4-FFF2-40B4-BE49-F238E27FC236}">
                <a16:creationId xmlns:a16="http://schemas.microsoft.com/office/drawing/2014/main" id="{E9A3F7B9-6A09-FC2C-CB60-929BAFC1F287}"/>
              </a:ext>
            </a:extLst>
          </p:cNvPr>
          <p:cNvSpPr>
            <a:spLocks noChangeAspect="1" noEditPoints="1"/>
          </p:cNvSpPr>
          <p:nvPr userDrawn="1"/>
        </p:nvSpPr>
        <p:spPr bwMode="black">
          <a:xfrm>
            <a:off x="361950" y="34448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4" name="TextBox 3">
            <a:extLst>
              <a:ext uri="{FF2B5EF4-FFF2-40B4-BE49-F238E27FC236}">
                <a16:creationId xmlns:a16="http://schemas.microsoft.com/office/drawing/2014/main" id="{B1486321-D58D-A8BF-C9A2-DC674D412DFC}"/>
              </a:ext>
            </a:extLst>
          </p:cNvPr>
          <p:cNvSpPr txBox="1"/>
          <p:nvPr userDrawn="1"/>
        </p:nvSpPr>
        <p:spPr>
          <a:xfrm>
            <a:off x="360363" y="4891088"/>
            <a:ext cx="3935412" cy="88900"/>
          </a:xfrm>
          <a:prstGeom prst="rect">
            <a:avLst/>
          </a:prstGeom>
        </p:spPr>
        <p:txBody>
          <a:bodyPr lIns="0" tIns="0" rIns="0" bIns="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algn="r">
              <a:defRPr/>
            </a:pPr>
            <a:r>
              <a:rPr sz="600" dirty="0">
                <a:solidFill>
                  <a:schemeClr val="accent6">
                    <a:lumMod val="75000"/>
                  </a:schemeClr>
                </a:solidFill>
              </a:rPr>
              <a:t>Snapdragon and Qualcomm branded products are products of Qualcomm Technologies, Inc. and/or its subsidiaries.</a:t>
            </a:r>
          </a:p>
        </p:txBody>
      </p:sp>
      <p:sp>
        <p:nvSpPr>
          <p:cNvPr id="29" name="Text Placeholder 48"/>
          <p:cNvSpPr>
            <a:spLocks noGrp="1"/>
          </p:cNvSpPr>
          <p:nvPr>
            <p:ph type="body" sz="quarter" idx="14"/>
          </p:nvPr>
        </p:nvSpPr>
        <p:spPr bwMode="gray">
          <a:xfrm>
            <a:off x="359720" y="4140946"/>
            <a:ext cx="4840631" cy="198953"/>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tx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0" name="Text Placeholder 7"/>
          <p:cNvSpPr>
            <a:spLocks noGrp="1"/>
          </p:cNvSpPr>
          <p:nvPr>
            <p:ph type="body" sz="quarter" idx="10"/>
          </p:nvPr>
        </p:nvSpPr>
        <p:spPr bwMode="gray">
          <a:xfrm>
            <a:off x="371476" y="3146314"/>
            <a:ext cx="6250781" cy="721448"/>
          </a:xfrm>
          <a:prstGeom prst="rect">
            <a:avLst/>
          </a:prstGeom>
        </p:spPr>
        <p:txBody>
          <a:bodyPr/>
          <a:lstStyle>
            <a:lvl1pPr marL="0" indent="0">
              <a:spcBef>
                <a:spcPts val="0"/>
              </a:spcBef>
              <a:spcAft>
                <a:spcPts val="450"/>
              </a:spcAft>
              <a:buFont typeface="Microsoft Sans Serif" panose="020B0604020202020204" pitchFamily="34" charset="0"/>
              <a:buChar char="​"/>
              <a:defRPr sz="1500" b="1" spc="23" baseline="0">
                <a:solidFill>
                  <a:schemeClr val="tx2"/>
                </a:solidFill>
              </a:defRPr>
            </a:lvl1pPr>
            <a:lvl2pPr marL="0" indent="0">
              <a:lnSpc>
                <a:spcPct val="96000"/>
              </a:lnSpc>
              <a:spcBef>
                <a:spcPts val="0"/>
              </a:spcBef>
              <a:buFont typeface="Microsoft Sans Serif" panose="020B0604020202020204" pitchFamily="34" charset="0"/>
              <a:buNone/>
              <a:defRPr sz="1200">
                <a:solidFill>
                  <a:schemeClr val="tx2"/>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11" name="Text Placeholder 7"/>
          <p:cNvSpPr>
            <a:spLocks noGrp="1"/>
          </p:cNvSpPr>
          <p:nvPr>
            <p:ph type="body" sz="quarter" idx="12"/>
          </p:nvPr>
        </p:nvSpPr>
        <p:spPr bwMode="gray">
          <a:xfrm>
            <a:off x="2327673" y="384124"/>
            <a:ext cx="3587353" cy="170079"/>
          </a:xfrm>
          <a:prstGeom prst="rect">
            <a:avLst/>
          </a:prstGeom>
        </p:spPr>
        <p:txBody>
          <a:bodyPr wrap="none"/>
          <a:lstStyle>
            <a:lvl1pPr marL="0" indent="0" algn="r">
              <a:lnSpc>
                <a:spcPct val="87000"/>
              </a:lnSpc>
              <a:spcBef>
                <a:spcPts val="0"/>
              </a:spcBef>
              <a:buNone/>
              <a:defRPr sz="1200" b="0">
                <a:solidFill>
                  <a:schemeClr val="tx2"/>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a:t>Click to edit Master text styles</a:t>
            </a:r>
          </a:p>
        </p:txBody>
      </p:sp>
      <p:sp>
        <p:nvSpPr>
          <p:cNvPr id="12" name="Text Placeholder 5"/>
          <p:cNvSpPr>
            <a:spLocks noGrp="1"/>
          </p:cNvSpPr>
          <p:nvPr>
            <p:ph type="body" sz="quarter" idx="13"/>
          </p:nvPr>
        </p:nvSpPr>
        <p:spPr bwMode="gray">
          <a:xfrm>
            <a:off x="6622257" y="384124"/>
            <a:ext cx="2150269" cy="196632"/>
          </a:xfrm>
          <a:prstGeom prst="rect">
            <a:avLst/>
          </a:prstGeom>
        </p:spPr>
        <p:txBody>
          <a:bodyPr wrap="none"/>
          <a:lstStyle>
            <a:lvl1pPr marL="0" indent="0" algn="r">
              <a:lnSpc>
                <a:spcPct val="87000"/>
              </a:lnSpc>
              <a:spcBef>
                <a:spcPts val="0"/>
              </a:spcBef>
              <a:buNone/>
              <a:defRPr sz="1200">
                <a:solidFill>
                  <a:schemeClr val="tx2"/>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3" name="Title 2"/>
          <p:cNvSpPr>
            <a:spLocks noGrp="1"/>
          </p:cNvSpPr>
          <p:nvPr>
            <p:ph type="title"/>
          </p:nvPr>
        </p:nvSpPr>
        <p:spPr bwMode="gray">
          <a:xfrm>
            <a:off x="323728" y="1973802"/>
            <a:ext cx="6312437" cy="1084432"/>
          </a:xfrm>
        </p:spPr>
        <p:txBody>
          <a:bodyPr/>
          <a:lstStyle>
            <a:lvl1pPr>
              <a:lnSpc>
                <a:spcPct val="87000"/>
              </a:lnSpc>
              <a:defRPr sz="40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06096779"/>
      </p:ext>
    </p:extLst>
  </p:cSld>
  <p:clrMapOvr>
    <a:masterClrMapping/>
  </p:clrMapOvr>
  <p:transition spd="med">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chemeClr val="accent1"/>
        </a:solidFill>
        <a:effectLst/>
      </p:bgPr>
    </p:bg>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A26ECBEC-EFC3-6324-D66C-DAF9A80A71BD}"/>
              </a:ext>
            </a:extLst>
          </p:cNvPr>
          <p:cNvSpPr>
            <a:spLocks/>
          </p:cNvSpPr>
          <p:nvPr userDrawn="1"/>
        </p:nvSpPr>
        <p:spPr bwMode="auto">
          <a:xfrm>
            <a:off x="-657225" y="3733162"/>
            <a:ext cx="9414179" cy="291702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214ACD"/>
          </a:solidFill>
          <a:ln>
            <a:noFill/>
          </a:ln>
          <a:effectLst>
            <a:innerShdw blurRad="63500" dist="50800" dir="13500000">
              <a:prstClr val="black">
                <a:alpha val="50000"/>
              </a:prstClr>
            </a:innerShdw>
          </a:effectLst>
        </p:spPr>
        <p:txBody>
          <a:bodyPr lIns="68580" tIns="34290" rIns="68580" bIns="34290"/>
          <a:lstStyle/>
          <a:p>
            <a:pPr>
              <a:defRPr/>
            </a:pPr>
            <a:endParaRPr lang="en-US"/>
          </a:p>
        </p:txBody>
      </p:sp>
      <p:sp>
        <p:nvSpPr>
          <p:cNvPr id="3" name="Freeform 5">
            <a:extLst>
              <a:ext uri="{FF2B5EF4-FFF2-40B4-BE49-F238E27FC236}">
                <a16:creationId xmlns:a16="http://schemas.microsoft.com/office/drawing/2014/main" id="{A53FA4DA-F7CC-6728-C853-3212A8AB496A}"/>
              </a:ext>
            </a:extLst>
          </p:cNvPr>
          <p:cNvSpPr>
            <a:spLocks noChangeAspect="1" noEditPoints="1"/>
          </p:cNvSpPr>
          <p:nvPr userDrawn="1"/>
        </p:nvSpPr>
        <p:spPr bwMode="black">
          <a:xfrm>
            <a:off x="361950" y="34448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4" name="TextBox 3">
            <a:extLst>
              <a:ext uri="{FF2B5EF4-FFF2-40B4-BE49-F238E27FC236}">
                <a16:creationId xmlns:a16="http://schemas.microsoft.com/office/drawing/2014/main" id="{CE2723E0-B46D-F8E3-B0BC-2D169BE11BBF}"/>
              </a:ext>
            </a:extLst>
          </p:cNvPr>
          <p:cNvSpPr txBox="1"/>
          <p:nvPr userDrawn="1"/>
        </p:nvSpPr>
        <p:spPr>
          <a:xfrm>
            <a:off x="360363" y="4891088"/>
            <a:ext cx="3935412" cy="88900"/>
          </a:xfrm>
          <a:prstGeom prst="rect">
            <a:avLst/>
          </a:prstGeom>
        </p:spPr>
        <p:txBody>
          <a:bodyPr lIns="0" tIns="0" rIns="0" bIns="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algn="r">
              <a:defRPr/>
            </a:pPr>
            <a:r>
              <a:rPr sz="600" dirty="0">
                <a:solidFill>
                  <a:schemeClr val="accent2">
                    <a:lumMod val="40000"/>
                    <a:lumOff val="60000"/>
                  </a:schemeClr>
                </a:solidFill>
              </a:rPr>
              <a:t>Snapdragon and Qualcomm branded products are products of Qualcomm Technologies, Inc. and/or its subsidiaries.</a:t>
            </a:r>
          </a:p>
        </p:txBody>
      </p:sp>
      <p:sp>
        <p:nvSpPr>
          <p:cNvPr id="35" name="Text Placeholder 48"/>
          <p:cNvSpPr>
            <a:spLocks noGrp="1"/>
          </p:cNvSpPr>
          <p:nvPr>
            <p:ph type="body" sz="quarter" idx="14"/>
          </p:nvPr>
        </p:nvSpPr>
        <p:spPr bwMode="gray">
          <a:xfrm>
            <a:off x="359720" y="4140613"/>
            <a:ext cx="4840631" cy="198953"/>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1" name="Text Placeholder 7"/>
          <p:cNvSpPr>
            <a:spLocks noGrp="1"/>
          </p:cNvSpPr>
          <p:nvPr>
            <p:ph type="body" sz="quarter" idx="10"/>
          </p:nvPr>
        </p:nvSpPr>
        <p:spPr bwMode="gray">
          <a:xfrm>
            <a:off x="371476" y="3146314"/>
            <a:ext cx="6250781" cy="721448"/>
          </a:xfrm>
          <a:prstGeom prst="rect">
            <a:avLst/>
          </a:prstGeom>
        </p:spPr>
        <p:txBody>
          <a:bodyPr/>
          <a:lstStyle>
            <a:lvl1pPr marL="0" indent="0">
              <a:spcBef>
                <a:spcPts val="0"/>
              </a:spcBef>
              <a:spcAft>
                <a:spcPts val="450"/>
              </a:spcAft>
              <a:buFont typeface="Microsoft Sans Serif" panose="020B0604020202020204" pitchFamily="34" charset="0"/>
              <a:buChar char="​"/>
              <a:defRPr sz="1500" b="1" spc="23" baseline="0">
                <a:solidFill>
                  <a:schemeClr val="bg1"/>
                </a:solidFill>
              </a:defRPr>
            </a:lvl1pPr>
            <a:lvl2pPr marL="0" indent="0">
              <a:lnSpc>
                <a:spcPct val="96000"/>
              </a:lnSpc>
              <a:spcBef>
                <a:spcPts val="0"/>
              </a:spcBef>
              <a:buFont typeface="Microsoft Sans Serif" panose="020B0604020202020204" pitchFamily="34" charset="0"/>
              <a:buNone/>
              <a:defRPr sz="120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12" name="Text Placeholder 5"/>
          <p:cNvSpPr>
            <a:spLocks noGrp="1"/>
          </p:cNvSpPr>
          <p:nvPr>
            <p:ph type="body" sz="quarter" idx="13"/>
          </p:nvPr>
        </p:nvSpPr>
        <p:spPr bwMode="gray">
          <a:xfrm>
            <a:off x="6622257" y="384124"/>
            <a:ext cx="2150269" cy="196632"/>
          </a:xfrm>
          <a:prstGeom prst="rect">
            <a:avLst/>
          </a:prstGeom>
        </p:spPr>
        <p:txBody>
          <a:bodyPr wrap="none"/>
          <a:lstStyle>
            <a:lvl1pPr marL="0" indent="0" algn="r">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3" name="Title 2"/>
          <p:cNvSpPr>
            <a:spLocks noGrp="1"/>
          </p:cNvSpPr>
          <p:nvPr>
            <p:ph type="title"/>
          </p:nvPr>
        </p:nvSpPr>
        <p:spPr bwMode="gray">
          <a:xfrm>
            <a:off x="323728" y="1973802"/>
            <a:ext cx="6312437" cy="1084432"/>
          </a:xfrm>
        </p:spPr>
        <p:txBody>
          <a:bodyPr/>
          <a:lstStyle>
            <a:lvl1pPr>
              <a:lnSpc>
                <a:spcPct val="87000"/>
              </a:lnSpc>
              <a:defRPr sz="4050">
                <a:solidFill>
                  <a:schemeClr val="bg1"/>
                </a:solidFill>
              </a:defRPr>
            </a:lvl1pPr>
          </a:lstStyle>
          <a:p>
            <a:r>
              <a:rPr lang="en-US"/>
              <a:t>Click to edit Master title style</a:t>
            </a:r>
            <a:endParaRPr lang="en-US" dirty="0"/>
          </a:p>
        </p:txBody>
      </p:sp>
      <p:sp>
        <p:nvSpPr>
          <p:cNvPr id="15" name="Text Placeholder 7"/>
          <p:cNvSpPr>
            <a:spLocks noGrp="1"/>
          </p:cNvSpPr>
          <p:nvPr>
            <p:ph type="body" sz="quarter" idx="12"/>
          </p:nvPr>
        </p:nvSpPr>
        <p:spPr bwMode="gray">
          <a:xfrm>
            <a:off x="2327673" y="384124"/>
            <a:ext cx="3587353" cy="170079"/>
          </a:xfrm>
          <a:prstGeom prst="rect">
            <a:avLst/>
          </a:prstGeom>
        </p:spPr>
        <p:txBody>
          <a:bodyPr wrap="none"/>
          <a:lstStyle>
            <a:lvl1pPr marL="0" indent="0" algn="r">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301979096"/>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Blue">
    <p:bg>
      <p:bgPr>
        <a:solidFill>
          <a:schemeClr val="accent1"/>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D75E772-197F-4EDD-A678-10DED06BABC7}"/>
              </a:ext>
            </a:extLst>
          </p:cNvPr>
          <p:cNvCxnSpPr>
            <a:cxnSpLocks/>
          </p:cNvCxnSpPr>
          <p:nvPr userDrawn="1"/>
        </p:nvCxnSpPr>
        <p:spPr>
          <a:xfrm>
            <a:off x="376238" y="1628775"/>
            <a:ext cx="4814887" cy="0"/>
          </a:xfrm>
          <a:prstGeom prst="line">
            <a:avLst/>
          </a:prstGeom>
          <a:ln w="12700" cap="rnd">
            <a:solidFill>
              <a:schemeClr val="accent2">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3" name="Group 5">
            <a:extLst>
              <a:ext uri="{FF2B5EF4-FFF2-40B4-BE49-F238E27FC236}">
                <a16:creationId xmlns:a16="http://schemas.microsoft.com/office/drawing/2014/main" id="{7795AFB8-DC93-3DD2-4FFB-7D21A17B615C}"/>
              </a:ext>
            </a:extLst>
          </p:cNvPr>
          <p:cNvGrpSpPr>
            <a:grpSpLocks/>
          </p:cNvGrpSpPr>
          <p:nvPr userDrawn="1"/>
        </p:nvGrpSpPr>
        <p:grpSpPr bwMode="auto">
          <a:xfrm>
            <a:off x="6008688" y="0"/>
            <a:ext cx="3135312" cy="5143500"/>
            <a:chOff x="8011668" y="-920"/>
            <a:chExt cx="4180332" cy="6859841"/>
          </a:xfrm>
        </p:grpSpPr>
        <p:sp>
          <p:nvSpPr>
            <p:cNvPr id="4" name="Rectangle 3">
              <a:extLst>
                <a:ext uri="{FF2B5EF4-FFF2-40B4-BE49-F238E27FC236}">
                  <a16:creationId xmlns:a16="http://schemas.microsoft.com/office/drawing/2014/main" id="{21B1E3F4-E872-237F-1CF8-18EC89C83766}"/>
                </a:ext>
              </a:extLst>
            </p:cNvPr>
            <p:cNvSpPr/>
            <p:nvPr userDrawn="1"/>
          </p:nvSpPr>
          <p:spPr>
            <a:xfrm>
              <a:off x="8506958" y="1198"/>
              <a:ext cx="1280557" cy="6855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800">
                <a:solidFill>
                  <a:srgbClr val="FFFFFF"/>
                </a:solidFill>
              </a:endParaRPr>
            </a:p>
          </p:txBody>
        </p:sp>
        <p:sp>
          <p:nvSpPr>
            <p:cNvPr id="5" name="Rectangle 4">
              <a:extLst>
                <a:ext uri="{FF2B5EF4-FFF2-40B4-BE49-F238E27FC236}">
                  <a16:creationId xmlns:a16="http://schemas.microsoft.com/office/drawing/2014/main" id="{49CC092D-84E0-61A0-2FF5-A3835145488E}"/>
                </a:ext>
              </a:extLst>
            </p:cNvPr>
            <p:cNvSpPr/>
            <p:nvPr/>
          </p:nvSpPr>
          <p:spPr>
            <a:xfrm>
              <a:off x="9787515" y="-920"/>
              <a:ext cx="2404485"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800">
                <a:solidFill>
                  <a:srgbClr val="FFFFFF"/>
                </a:solidFill>
              </a:endParaRPr>
            </a:p>
          </p:txBody>
        </p:sp>
        <p:sp>
          <p:nvSpPr>
            <p:cNvPr id="6" name="Rectangle: Single Corner Rounded 5">
              <a:extLst>
                <a:ext uri="{FF2B5EF4-FFF2-40B4-BE49-F238E27FC236}">
                  <a16:creationId xmlns:a16="http://schemas.microsoft.com/office/drawing/2014/main" id="{70821F96-7BE0-A887-F541-62D55E2419C2}"/>
                </a:ext>
              </a:extLst>
            </p:cNvPr>
            <p:cNvSpPr/>
            <p:nvPr userDrawn="1"/>
          </p:nvSpPr>
          <p:spPr bwMode="gray">
            <a:xfrm flipV="1">
              <a:off x="8011668" y="0"/>
              <a:ext cx="493776" cy="6858003"/>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sp>
          <p:nvSpPr>
            <p:cNvPr id="7" name="Rectangle: Single Corner Rounded 6">
              <a:extLst>
                <a:ext uri="{FF2B5EF4-FFF2-40B4-BE49-F238E27FC236}">
                  <a16:creationId xmlns:a16="http://schemas.microsoft.com/office/drawing/2014/main" id="{15F1FEEF-0FAD-D15D-229B-D894010266D4}"/>
                </a:ext>
              </a:extLst>
            </p:cNvPr>
            <p:cNvSpPr/>
            <p:nvPr userDrawn="1"/>
          </p:nvSpPr>
          <p:spPr bwMode="gray">
            <a:xfrm rot="10800000" flipH="1" flipV="1">
              <a:off x="9293353" y="1"/>
              <a:ext cx="493775" cy="6857530"/>
            </a:xfrm>
            <a:prstGeom prst="round1Rect">
              <a:avLst>
                <a:gd name="adj" fmla="val 0"/>
              </a:avLst>
            </a:prstGeom>
            <a:gradFill flip="none" rotWithShape="1">
              <a:gsLst>
                <a:gs pos="75000">
                  <a:srgbClr val="5D7DD6"/>
                </a:gs>
                <a:gs pos="100000">
                  <a:srgbClr val="3F59AD"/>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grpSp>
      <p:sp>
        <p:nvSpPr>
          <p:cNvPr id="8" name="Freeform 5">
            <a:extLst>
              <a:ext uri="{FF2B5EF4-FFF2-40B4-BE49-F238E27FC236}">
                <a16:creationId xmlns:a16="http://schemas.microsoft.com/office/drawing/2014/main" id="{37FA1F5D-607B-B4BA-B67D-8542B028436A}"/>
              </a:ext>
            </a:extLst>
          </p:cNvPr>
          <p:cNvSpPr>
            <a:spLocks noChangeAspect="1" noEditPoints="1"/>
          </p:cNvSpPr>
          <p:nvPr userDrawn="1"/>
        </p:nvSpPr>
        <p:spPr bwMode="black">
          <a:xfrm>
            <a:off x="7705725" y="26193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20" name="Content Placeholder 19"/>
          <p:cNvSpPr>
            <a:spLocks noGrp="1"/>
          </p:cNvSpPr>
          <p:nvPr>
            <p:ph sz="quarter" idx="10"/>
          </p:nvPr>
        </p:nvSpPr>
        <p:spPr>
          <a:xfrm>
            <a:off x="397764" y="1776222"/>
            <a:ext cx="4793361" cy="3140964"/>
          </a:xfrm>
          <a:prstGeom prst="rect">
            <a:avLst/>
          </a:prstGeom>
        </p:spPr>
        <p:txBody>
          <a:bodyPr/>
          <a:lstStyle>
            <a:lvl1pPr marL="130302" indent="-130302">
              <a:lnSpc>
                <a:spcPct val="107000"/>
              </a:lnSpc>
              <a:spcBef>
                <a:spcPts val="0"/>
              </a:spcBef>
              <a:spcAft>
                <a:spcPts val="1350"/>
              </a:spcAft>
              <a:buClr>
                <a:schemeClr val="accent2"/>
              </a:buClr>
              <a:buFont typeface="Arial" panose="020B0604020202020204" pitchFamily="34" charset="0"/>
              <a:buChar char="•"/>
              <a:defRPr sz="1350">
                <a:solidFill>
                  <a:schemeClr val="bg1"/>
                </a:solidFill>
              </a:defRPr>
            </a:lvl1pPr>
            <a:lvl2pPr marL="130302" indent="-130302">
              <a:lnSpc>
                <a:spcPct val="107000"/>
              </a:lnSpc>
              <a:spcBef>
                <a:spcPts val="0"/>
              </a:spcBef>
              <a:spcAft>
                <a:spcPts val="1350"/>
              </a:spcAft>
              <a:buClr>
                <a:schemeClr val="accent2"/>
              </a:buClr>
              <a:buFont typeface="Arial" panose="020B0604020202020204" pitchFamily="34" charset="0"/>
              <a:buChar char="•"/>
              <a:defRPr sz="1350">
                <a:solidFill>
                  <a:schemeClr val="bg1"/>
                </a:solidFill>
              </a:defRPr>
            </a:lvl2pPr>
            <a:lvl3pPr marL="130302" indent="-130302">
              <a:lnSpc>
                <a:spcPct val="107000"/>
              </a:lnSpc>
              <a:spcBef>
                <a:spcPts val="0"/>
              </a:spcBef>
              <a:spcAft>
                <a:spcPts val="1350"/>
              </a:spcAft>
              <a:buClr>
                <a:schemeClr val="accent2"/>
              </a:buClr>
              <a:buFont typeface="Arial" panose="020B0604020202020204" pitchFamily="34" charset="0"/>
              <a:buChar char="•"/>
              <a:defRPr sz="1350">
                <a:solidFill>
                  <a:schemeClr val="bg1"/>
                </a:solidFill>
              </a:defRPr>
            </a:lvl3pPr>
            <a:lvl4pPr marL="130302" indent="-130302">
              <a:lnSpc>
                <a:spcPct val="107000"/>
              </a:lnSpc>
              <a:spcBef>
                <a:spcPts val="0"/>
              </a:spcBef>
              <a:spcAft>
                <a:spcPts val="1350"/>
              </a:spcAft>
              <a:buClr>
                <a:schemeClr val="accent2"/>
              </a:buClr>
              <a:buFont typeface="Arial" panose="020B0604020202020204" pitchFamily="34" charset="0"/>
              <a:buChar char="•"/>
              <a:defRPr sz="1350">
                <a:solidFill>
                  <a:schemeClr val="bg1"/>
                </a:solidFill>
              </a:defRPr>
            </a:lvl4pPr>
            <a:lvl5pPr marL="130302" indent="-130302">
              <a:lnSpc>
                <a:spcPct val="107000"/>
              </a:lnSpc>
              <a:spcBef>
                <a:spcPts val="0"/>
              </a:spcBef>
              <a:spcAft>
                <a:spcPts val="1350"/>
              </a:spcAft>
              <a:buClr>
                <a:schemeClr val="accent2"/>
              </a:buClr>
              <a:buFont typeface="Arial" panose="020B0604020202020204" pitchFamily="34" charset="0"/>
              <a:buChar char="•"/>
              <a:defRPr sz="13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2"/>
          <p:cNvSpPr>
            <a:spLocks noGrp="1"/>
          </p:cNvSpPr>
          <p:nvPr>
            <p:ph type="title"/>
          </p:nvPr>
        </p:nvSpPr>
        <p:spPr>
          <a:xfrm>
            <a:off x="356616" y="593856"/>
            <a:ext cx="4834509" cy="853182"/>
          </a:xfrm>
        </p:spPr>
        <p:txBody>
          <a:bodyPr/>
          <a:lstStyle>
            <a:lvl1pPr>
              <a:defRPr sz="3300">
                <a:solidFill>
                  <a:schemeClr val="bg1"/>
                </a:solidFill>
              </a:defRPr>
            </a:lvl1pPr>
          </a:lstStyle>
          <a:p>
            <a:r>
              <a:rPr lang="en-US"/>
              <a:t>Click to edit Master title style</a:t>
            </a:r>
          </a:p>
        </p:txBody>
      </p:sp>
    </p:spTree>
    <p:extLst>
      <p:ext uri="{BB962C8B-B14F-4D97-AF65-F5344CB8AC3E}">
        <p14:creationId xmlns:p14="http://schemas.microsoft.com/office/powerpoint/2010/main" val="1208766319"/>
      </p:ext>
    </p:extLst>
  </p:cSld>
  <p:clrMapOvr>
    <a:masterClrMapping/>
  </p:clrMapOvr>
  <p:transition spd="med">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Title Gun Metal">
    <p:bg>
      <p:bgPr>
        <a:solidFill>
          <a:srgbClr val="4A5A75"/>
        </a:solidFill>
        <a:effectLst/>
      </p:bgPr>
    </p:bg>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0ABC4476-0973-40F1-6620-084DD360D209}"/>
              </a:ext>
            </a:extLst>
          </p:cNvPr>
          <p:cNvSpPr>
            <a:spLocks/>
          </p:cNvSpPr>
          <p:nvPr userDrawn="1"/>
        </p:nvSpPr>
        <p:spPr bwMode="auto">
          <a:xfrm>
            <a:off x="-657225" y="3733162"/>
            <a:ext cx="9414179" cy="291702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3D4F6B"/>
          </a:solidFill>
          <a:ln>
            <a:noFill/>
          </a:ln>
          <a:effectLst>
            <a:innerShdw blurRad="63500" dist="50800" dir="13500000">
              <a:prstClr val="black">
                <a:alpha val="50000"/>
              </a:prstClr>
            </a:innerShdw>
          </a:effectLst>
        </p:spPr>
        <p:txBody>
          <a:bodyPr lIns="68580" tIns="34290" rIns="68580" bIns="34290"/>
          <a:lstStyle/>
          <a:p>
            <a:pPr>
              <a:defRPr/>
            </a:pPr>
            <a:endParaRPr lang="en-US"/>
          </a:p>
        </p:txBody>
      </p:sp>
      <p:sp>
        <p:nvSpPr>
          <p:cNvPr id="3" name="Freeform 5">
            <a:extLst>
              <a:ext uri="{FF2B5EF4-FFF2-40B4-BE49-F238E27FC236}">
                <a16:creationId xmlns:a16="http://schemas.microsoft.com/office/drawing/2014/main" id="{7EAC7057-CEC3-6E1D-D435-239C1E4954CD}"/>
              </a:ext>
            </a:extLst>
          </p:cNvPr>
          <p:cNvSpPr>
            <a:spLocks noChangeAspect="1" noEditPoints="1"/>
          </p:cNvSpPr>
          <p:nvPr userDrawn="1"/>
        </p:nvSpPr>
        <p:spPr bwMode="black">
          <a:xfrm>
            <a:off x="361950" y="34448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4" name="TextBox 3">
            <a:extLst>
              <a:ext uri="{FF2B5EF4-FFF2-40B4-BE49-F238E27FC236}">
                <a16:creationId xmlns:a16="http://schemas.microsoft.com/office/drawing/2014/main" id="{BF639018-A7D7-0108-0AB1-C64E8607ED38}"/>
              </a:ext>
            </a:extLst>
          </p:cNvPr>
          <p:cNvSpPr txBox="1"/>
          <p:nvPr userDrawn="1"/>
        </p:nvSpPr>
        <p:spPr>
          <a:xfrm>
            <a:off x="360363" y="4891088"/>
            <a:ext cx="3935412" cy="88900"/>
          </a:xfrm>
          <a:prstGeom prst="rect">
            <a:avLst/>
          </a:prstGeom>
        </p:spPr>
        <p:txBody>
          <a:bodyPr lIns="0" tIns="0" rIns="0" bIns="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algn="r">
              <a:defRPr/>
            </a:pPr>
            <a:r>
              <a:rPr sz="600" dirty="0">
                <a:solidFill>
                  <a:schemeClr val="accent6">
                    <a:lumMod val="40000"/>
                    <a:lumOff val="60000"/>
                  </a:schemeClr>
                </a:solidFill>
              </a:rPr>
              <a:t>Snapdragon and Qualcomm branded products are products of Qualcomm Technologies, Inc. and/or its subsidiaries.</a:t>
            </a:r>
          </a:p>
        </p:txBody>
      </p:sp>
      <p:sp>
        <p:nvSpPr>
          <p:cNvPr id="24" name="Text Placeholder 48"/>
          <p:cNvSpPr>
            <a:spLocks noGrp="1"/>
          </p:cNvSpPr>
          <p:nvPr>
            <p:ph type="body" sz="quarter" idx="14"/>
          </p:nvPr>
        </p:nvSpPr>
        <p:spPr bwMode="gray">
          <a:xfrm>
            <a:off x="358027" y="4145720"/>
            <a:ext cx="4840631" cy="198953"/>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1" name="Text Placeholder 7"/>
          <p:cNvSpPr>
            <a:spLocks noGrp="1"/>
          </p:cNvSpPr>
          <p:nvPr>
            <p:ph type="body" sz="quarter" idx="10"/>
          </p:nvPr>
        </p:nvSpPr>
        <p:spPr bwMode="gray">
          <a:xfrm>
            <a:off x="371476" y="3146314"/>
            <a:ext cx="6250781" cy="721448"/>
          </a:xfrm>
          <a:prstGeom prst="rect">
            <a:avLst/>
          </a:prstGeom>
        </p:spPr>
        <p:txBody>
          <a:bodyPr/>
          <a:lstStyle>
            <a:lvl1pPr marL="0" indent="0">
              <a:spcBef>
                <a:spcPts val="0"/>
              </a:spcBef>
              <a:spcAft>
                <a:spcPts val="450"/>
              </a:spcAft>
              <a:buFont typeface="Microsoft Sans Serif" panose="020B0604020202020204" pitchFamily="34" charset="0"/>
              <a:buChar char="​"/>
              <a:defRPr sz="1500" b="1" spc="23" baseline="0">
                <a:solidFill>
                  <a:schemeClr val="bg1"/>
                </a:solidFill>
              </a:defRPr>
            </a:lvl1pPr>
            <a:lvl2pPr marL="0" indent="0">
              <a:lnSpc>
                <a:spcPct val="96000"/>
              </a:lnSpc>
              <a:spcBef>
                <a:spcPts val="0"/>
              </a:spcBef>
              <a:buFont typeface="Microsoft Sans Serif" panose="020B0604020202020204" pitchFamily="34" charset="0"/>
              <a:buNone/>
              <a:defRPr sz="120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12" name="Text Placeholder 5"/>
          <p:cNvSpPr>
            <a:spLocks noGrp="1"/>
          </p:cNvSpPr>
          <p:nvPr>
            <p:ph type="body" sz="quarter" idx="13"/>
          </p:nvPr>
        </p:nvSpPr>
        <p:spPr bwMode="gray">
          <a:xfrm>
            <a:off x="6622257" y="384124"/>
            <a:ext cx="2150269" cy="196632"/>
          </a:xfrm>
          <a:prstGeom prst="rect">
            <a:avLst/>
          </a:prstGeom>
        </p:spPr>
        <p:txBody>
          <a:bodyPr wrap="none"/>
          <a:lstStyle>
            <a:lvl1pPr marL="0" indent="0" algn="r">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3" name="Title 2"/>
          <p:cNvSpPr>
            <a:spLocks noGrp="1"/>
          </p:cNvSpPr>
          <p:nvPr>
            <p:ph type="title"/>
          </p:nvPr>
        </p:nvSpPr>
        <p:spPr bwMode="gray">
          <a:xfrm>
            <a:off x="323728" y="1973802"/>
            <a:ext cx="6312437" cy="1084432"/>
          </a:xfrm>
        </p:spPr>
        <p:txBody>
          <a:bodyPr/>
          <a:lstStyle>
            <a:lvl1pPr>
              <a:lnSpc>
                <a:spcPct val="87000"/>
              </a:lnSpc>
              <a:defRPr sz="4050">
                <a:solidFill>
                  <a:schemeClr val="bg1"/>
                </a:solidFill>
              </a:defRPr>
            </a:lvl1pPr>
          </a:lstStyle>
          <a:p>
            <a:r>
              <a:rPr lang="en-US"/>
              <a:t>Click to edit Master title style</a:t>
            </a:r>
            <a:endParaRPr lang="en-US" dirty="0"/>
          </a:p>
        </p:txBody>
      </p:sp>
      <p:sp>
        <p:nvSpPr>
          <p:cNvPr id="15" name="Text Placeholder 7"/>
          <p:cNvSpPr>
            <a:spLocks noGrp="1"/>
          </p:cNvSpPr>
          <p:nvPr>
            <p:ph type="body" sz="quarter" idx="12"/>
          </p:nvPr>
        </p:nvSpPr>
        <p:spPr bwMode="gray">
          <a:xfrm>
            <a:off x="2327673" y="384124"/>
            <a:ext cx="3587353" cy="170079"/>
          </a:xfrm>
          <a:prstGeom prst="rect">
            <a:avLst/>
          </a:prstGeom>
        </p:spPr>
        <p:txBody>
          <a:bodyPr wrap="none"/>
          <a:lstStyle>
            <a:lvl1pPr marL="0" indent="0" algn="r">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848847161"/>
      </p:ext>
    </p:extLst>
  </p:cSld>
  <p:clrMapOvr>
    <a:masterClrMapping/>
  </p:clrMapOvr>
  <p:transition spd="med">
    <p:fad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Title Midnight">
    <p:bg>
      <p:bgPr>
        <a:solidFill>
          <a:schemeClr val="tx2"/>
        </a:solidFill>
        <a:effectLst/>
      </p:bgPr>
    </p:bg>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E435928C-684C-C832-B3CC-121B8C46B3CA}"/>
              </a:ext>
            </a:extLst>
          </p:cNvPr>
          <p:cNvSpPr>
            <a:spLocks/>
          </p:cNvSpPr>
          <p:nvPr userDrawn="1"/>
        </p:nvSpPr>
        <p:spPr bwMode="auto">
          <a:xfrm>
            <a:off x="-657225" y="3733162"/>
            <a:ext cx="9414179" cy="291702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0A2030"/>
          </a:solidFill>
          <a:ln>
            <a:noFill/>
          </a:ln>
          <a:effectLst>
            <a:innerShdw blurRad="63500" dist="50800" dir="13500000">
              <a:prstClr val="black">
                <a:alpha val="50000"/>
              </a:prstClr>
            </a:innerShdw>
          </a:effectLst>
        </p:spPr>
        <p:txBody>
          <a:bodyPr lIns="68580" tIns="34290" rIns="68580" bIns="34290"/>
          <a:lstStyle/>
          <a:p>
            <a:pPr>
              <a:defRPr/>
            </a:pPr>
            <a:endParaRPr lang="en-US"/>
          </a:p>
        </p:txBody>
      </p:sp>
      <p:sp>
        <p:nvSpPr>
          <p:cNvPr id="3" name="Freeform 5">
            <a:extLst>
              <a:ext uri="{FF2B5EF4-FFF2-40B4-BE49-F238E27FC236}">
                <a16:creationId xmlns:a16="http://schemas.microsoft.com/office/drawing/2014/main" id="{6109D7AA-E457-52A6-DDD8-165498B62951}"/>
              </a:ext>
            </a:extLst>
          </p:cNvPr>
          <p:cNvSpPr>
            <a:spLocks noChangeAspect="1" noEditPoints="1"/>
          </p:cNvSpPr>
          <p:nvPr userDrawn="1"/>
        </p:nvSpPr>
        <p:spPr bwMode="black">
          <a:xfrm>
            <a:off x="361950" y="34448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4" name="TextBox 3">
            <a:extLst>
              <a:ext uri="{FF2B5EF4-FFF2-40B4-BE49-F238E27FC236}">
                <a16:creationId xmlns:a16="http://schemas.microsoft.com/office/drawing/2014/main" id="{C861BE53-E550-0DA6-9815-1DCEF6DCEA15}"/>
              </a:ext>
            </a:extLst>
          </p:cNvPr>
          <p:cNvSpPr txBox="1"/>
          <p:nvPr userDrawn="1"/>
        </p:nvSpPr>
        <p:spPr>
          <a:xfrm>
            <a:off x="360363" y="4891088"/>
            <a:ext cx="3935412" cy="88900"/>
          </a:xfrm>
          <a:prstGeom prst="rect">
            <a:avLst/>
          </a:prstGeom>
        </p:spPr>
        <p:txBody>
          <a:bodyPr lIns="0" tIns="0" rIns="0" bIns="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algn="r">
              <a:defRPr/>
            </a:pPr>
            <a:r>
              <a:rPr sz="600" dirty="0">
                <a:solidFill>
                  <a:schemeClr val="accent5">
                    <a:lumMod val="60000"/>
                    <a:lumOff val="40000"/>
                  </a:schemeClr>
                </a:solidFill>
              </a:rPr>
              <a:t>Snapdragon and Qualcomm branded products are products of Qualcomm Technologies, Inc. and/or its subsidiaries.</a:t>
            </a:r>
          </a:p>
        </p:txBody>
      </p:sp>
      <p:sp>
        <p:nvSpPr>
          <p:cNvPr id="24" name="Text Placeholder 48"/>
          <p:cNvSpPr>
            <a:spLocks noGrp="1"/>
          </p:cNvSpPr>
          <p:nvPr>
            <p:ph type="body" sz="quarter" idx="14"/>
          </p:nvPr>
        </p:nvSpPr>
        <p:spPr bwMode="gray">
          <a:xfrm>
            <a:off x="359720" y="4136936"/>
            <a:ext cx="4840631" cy="198953"/>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1" name="Text Placeholder 7"/>
          <p:cNvSpPr>
            <a:spLocks noGrp="1"/>
          </p:cNvSpPr>
          <p:nvPr>
            <p:ph type="body" sz="quarter" idx="10"/>
          </p:nvPr>
        </p:nvSpPr>
        <p:spPr bwMode="gray">
          <a:xfrm>
            <a:off x="371476" y="3146314"/>
            <a:ext cx="6250781" cy="721448"/>
          </a:xfrm>
          <a:prstGeom prst="rect">
            <a:avLst/>
          </a:prstGeom>
        </p:spPr>
        <p:txBody>
          <a:bodyPr/>
          <a:lstStyle>
            <a:lvl1pPr marL="0" indent="0">
              <a:spcBef>
                <a:spcPts val="0"/>
              </a:spcBef>
              <a:spcAft>
                <a:spcPts val="450"/>
              </a:spcAft>
              <a:buFont typeface="Microsoft Sans Serif" panose="020B0604020202020204" pitchFamily="34" charset="0"/>
              <a:buChar char="​"/>
              <a:defRPr sz="1500" b="1" spc="23" baseline="0">
                <a:solidFill>
                  <a:schemeClr val="bg1"/>
                </a:solidFill>
              </a:defRPr>
            </a:lvl1pPr>
            <a:lvl2pPr marL="0" indent="0">
              <a:lnSpc>
                <a:spcPct val="96000"/>
              </a:lnSpc>
              <a:spcBef>
                <a:spcPts val="0"/>
              </a:spcBef>
              <a:buFont typeface="Microsoft Sans Serif" panose="020B0604020202020204" pitchFamily="34" charset="0"/>
              <a:buNone/>
              <a:defRPr sz="120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12" name="Text Placeholder 5"/>
          <p:cNvSpPr>
            <a:spLocks noGrp="1"/>
          </p:cNvSpPr>
          <p:nvPr>
            <p:ph type="body" sz="quarter" idx="13"/>
          </p:nvPr>
        </p:nvSpPr>
        <p:spPr bwMode="gray">
          <a:xfrm>
            <a:off x="6622257" y="384124"/>
            <a:ext cx="2150269" cy="196632"/>
          </a:xfrm>
          <a:prstGeom prst="rect">
            <a:avLst/>
          </a:prstGeom>
        </p:spPr>
        <p:txBody>
          <a:bodyPr wrap="none"/>
          <a:lstStyle>
            <a:lvl1pPr marL="0" indent="0" algn="r">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3" name="Title 2"/>
          <p:cNvSpPr>
            <a:spLocks noGrp="1"/>
          </p:cNvSpPr>
          <p:nvPr>
            <p:ph type="title"/>
          </p:nvPr>
        </p:nvSpPr>
        <p:spPr bwMode="gray">
          <a:xfrm>
            <a:off x="323728" y="1973802"/>
            <a:ext cx="6312437" cy="1084432"/>
          </a:xfrm>
        </p:spPr>
        <p:txBody>
          <a:bodyPr/>
          <a:lstStyle>
            <a:lvl1pPr>
              <a:lnSpc>
                <a:spcPct val="87000"/>
              </a:lnSpc>
              <a:defRPr sz="4050">
                <a:solidFill>
                  <a:schemeClr val="bg1"/>
                </a:solidFill>
              </a:defRPr>
            </a:lvl1pPr>
          </a:lstStyle>
          <a:p>
            <a:r>
              <a:rPr lang="en-US"/>
              <a:t>Click to edit Master title style</a:t>
            </a:r>
            <a:endParaRPr lang="en-US" dirty="0"/>
          </a:p>
        </p:txBody>
      </p:sp>
      <p:sp>
        <p:nvSpPr>
          <p:cNvPr id="15" name="Text Placeholder 7"/>
          <p:cNvSpPr>
            <a:spLocks noGrp="1"/>
          </p:cNvSpPr>
          <p:nvPr>
            <p:ph type="body" sz="quarter" idx="12"/>
          </p:nvPr>
        </p:nvSpPr>
        <p:spPr bwMode="gray">
          <a:xfrm>
            <a:off x="2327673" y="384124"/>
            <a:ext cx="3587353" cy="170079"/>
          </a:xfrm>
          <a:prstGeom prst="rect">
            <a:avLst/>
          </a:prstGeom>
        </p:spPr>
        <p:txBody>
          <a:bodyPr wrap="none"/>
          <a:lstStyle>
            <a:lvl1pPr marL="0" indent="0" algn="r">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592993272"/>
      </p:ext>
    </p:extLst>
  </p:cSld>
  <p:clrMapOvr>
    <a:masterClrMapping/>
  </p:clrMapOvr>
  <p:transition spd="med">
    <p:fad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Agenda White">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A1A222-7490-7527-7F7A-DB46BD02B285}"/>
              </a:ext>
            </a:extLst>
          </p:cNvPr>
          <p:cNvSpPr txBox="1"/>
          <p:nvPr userDrawn="1"/>
        </p:nvSpPr>
        <p:spPr>
          <a:xfrm rot="5400000">
            <a:off x="6593960" y="2053117"/>
            <a:ext cx="3432030" cy="1169872"/>
          </a:xfrm>
          <a:prstGeom prst="rect">
            <a:avLst/>
          </a:prstGeom>
          <a:noFill/>
          <a:effectLst/>
        </p:spPr>
        <p:txBody>
          <a:bodyPr wrap="none" lIns="0" tIns="0" rIns="0" bIns="0">
            <a:spAutoFit/>
          </a:bodyPr>
          <a:lstStyle/>
          <a:p>
            <a:pPr algn="ctr">
              <a:lnSpc>
                <a:spcPct val="87000"/>
              </a:lnSpc>
              <a:defRPr/>
            </a:pPr>
            <a:r>
              <a:rPr lang="en-US" sz="8738">
                <a:solidFill>
                  <a:schemeClr val="accent6">
                    <a:lumMod val="40000"/>
                    <a:lumOff val="60000"/>
                  </a:schemeClr>
                </a:solidFill>
                <a:effectLst>
                  <a:innerShdw blurRad="38100" dist="25400" dir="8100000">
                    <a:prstClr val="black">
                      <a:alpha val="50000"/>
                    </a:prstClr>
                  </a:innerShdw>
                </a:effectLst>
              </a:rPr>
              <a:t>Agenda</a:t>
            </a:r>
          </a:p>
        </p:txBody>
      </p:sp>
      <p:sp>
        <p:nvSpPr>
          <p:cNvPr id="7" name="Content Placeholder 19"/>
          <p:cNvSpPr>
            <a:spLocks noGrp="1"/>
          </p:cNvSpPr>
          <p:nvPr>
            <p:ph sz="quarter" idx="10"/>
          </p:nvPr>
        </p:nvSpPr>
        <p:spPr>
          <a:xfrm>
            <a:off x="583405" y="718090"/>
            <a:ext cx="6940154" cy="3989834"/>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0" indent="0">
              <a:lnSpc>
                <a:spcPct val="107000"/>
              </a:lnSpc>
              <a:spcBef>
                <a:spcPts val="0"/>
              </a:spcBef>
              <a:spcAft>
                <a:spcPts val="1350"/>
              </a:spcAft>
              <a:buClr>
                <a:schemeClr val="bg1"/>
              </a:buClr>
              <a:buFont typeface="+mj-lt"/>
              <a:buNone/>
              <a:defRPr sz="4050">
                <a:solidFill>
                  <a:schemeClr val="bg1"/>
                </a:solidFill>
              </a:defRPr>
            </a:lvl2pPr>
            <a:lvl3pPr marL="257175" indent="-257175">
              <a:lnSpc>
                <a:spcPct val="107000"/>
              </a:lnSpc>
              <a:spcBef>
                <a:spcPts val="0"/>
              </a:spcBef>
              <a:spcAft>
                <a:spcPts val="1350"/>
              </a:spcAft>
              <a:buClr>
                <a:schemeClr val="bg1"/>
              </a:buClr>
              <a:buFont typeface="+mj-lt"/>
              <a:buAutoNum type="arabicPeriod"/>
              <a:defRPr sz="4050">
                <a:solidFill>
                  <a:schemeClr val="bg1"/>
                </a:solidFill>
              </a:defRPr>
            </a:lvl3pPr>
            <a:lvl4pPr marL="257175" indent="-257175">
              <a:lnSpc>
                <a:spcPct val="107000"/>
              </a:lnSpc>
              <a:spcBef>
                <a:spcPts val="0"/>
              </a:spcBef>
              <a:spcAft>
                <a:spcPts val="1350"/>
              </a:spcAft>
              <a:buClr>
                <a:schemeClr val="bg1"/>
              </a:buClr>
              <a:buFont typeface="+mj-lt"/>
              <a:buAutoNum type="arabicPeriod"/>
              <a:defRPr sz="4050">
                <a:solidFill>
                  <a:schemeClr val="bg1"/>
                </a:solidFill>
              </a:defRPr>
            </a:lvl4pPr>
            <a:lvl5pPr marL="257175" indent="-257175">
              <a:lnSpc>
                <a:spcPct val="107000"/>
              </a:lnSpc>
              <a:spcBef>
                <a:spcPts val="0"/>
              </a:spcBef>
              <a:spcAft>
                <a:spcPts val="1350"/>
              </a:spcAft>
              <a:buClr>
                <a:schemeClr val="bg1"/>
              </a:buClr>
              <a:buFont typeface="+mj-lt"/>
              <a:buAutoNum type="arabicPeriod"/>
              <a:defRPr sz="405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597842301"/>
      </p:ext>
    </p:extLst>
  </p:cSld>
  <p:clrMapOvr>
    <a:masterClrMapping/>
  </p:clrMapOvr>
  <p:transition spd="med">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Agenda Nickel">
    <p:bg>
      <p:bgPr>
        <a:solidFill>
          <a:srgbClr val="DEE3E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7B4630-D228-9BC5-2427-54B637A64558}"/>
              </a:ext>
            </a:extLst>
          </p:cNvPr>
          <p:cNvSpPr txBox="1"/>
          <p:nvPr userDrawn="1"/>
        </p:nvSpPr>
        <p:spPr>
          <a:xfrm rot="5400000">
            <a:off x="6593960" y="2053117"/>
            <a:ext cx="3432030" cy="1169872"/>
          </a:xfrm>
          <a:prstGeom prst="rect">
            <a:avLst/>
          </a:prstGeom>
          <a:noFill/>
          <a:effectLst/>
        </p:spPr>
        <p:txBody>
          <a:bodyPr wrap="none" lIns="0" tIns="0" rIns="0" bIns="0">
            <a:spAutoFit/>
          </a:bodyPr>
          <a:lstStyle/>
          <a:p>
            <a:pPr algn="ctr">
              <a:lnSpc>
                <a:spcPct val="87000"/>
              </a:lnSpc>
              <a:defRPr/>
            </a:pPr>
            <a:r>
              <a:rPr lang="en-US" sz="8738" dirty="0">
                <a:solidFill>
                  <a:schemeClr val="accent6">
                    <a:lumMod val="60000"/>
                    <a:lumOff val="40000"/>
                  </a:schemeClr>
                </a:solidFill>
                <a:effectLst>
                  <a:innerShdw blurRad="38100" dist="25400" dir="8100000">
                    <a:prstClr val="black">
                      <a:alpha val="50000"/>
                    </a:prstClr>
                  </a:innerShdw>
                </a:effectLst>
              </a:rPr>
              <a:t>Agenda</a:t>
            </a:r>
          </a:p>
        </p:txBody>
      </p:sp>
      <p:sp>
        <p:nvSpPr>
          <p:cNvPr id="7" name="Content Placeholder 19"/>
          <p:cNvSpPr>
            <a:spLocks noGrp="1"/>
          </p:cNvSpPr>
          <p:nvPr>
            <p:ph sz="quarter" idx="10"/>
          </p:nvPr>
        </p:nvSpPr>
        <p:spPr>
          <a:xfrm>
            <a:off x="583405" y="718090"/>
            <a:ext cx="6940154" cy="3989834"/>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0" indent="0">
              <a:lnSpc>
                <a:spcPct val="107000"/>
              </a:lnSpc>
              <a:spcBef>
                <a:spcPts val="0"/>
              </a:spcBef>
              <a:spcAft>
                <a:spcPts val="1350"/>
              </a:spcAft>
              <a:buClr>
                <a:schemeClr val="bg1"/>
              </a:buClr>
              <a:buFont typeface="+mj-lt"/>
              <a:buNone/>
              <a:defRPr sz="4050">
                <a:solidFill>
                  <a:schemeClr val="bg1"/>
                </a:solidFill>
              </a:defRPr>
            </a:lvl2pPr>
            <a:lvl3pPr marL="257175" indent="-257175">
              <a:lnSpc>
                <a:spcPct val="107000"/>
              </a:lnSpc>
              <a:spcBef>
                <a:spcPts val="0"/>
              </a:spcBef>
              <a:spcAft>
                <a:spcPts val="1350"/>
              </a:spcAft>
              <a:buClr>
                <a:schemeClr val="bg1"/>
              </a:buClr>
              <a:buFont typeface="+mj-lt"/>
              <a:buAutoNum type="arabicPeriod"/>
              <a:defRPr sz="4050">
                <a:solidFill>
                  <a:schemeClr val="bg1"/>
                </a:solidFill>
              </a:defRPr>
            </a:lvl3pPr>
            <a:lvl4pPr marL="257175" indent="-257175">
              <a:lnSpc>
                <a:spcPct val="107000"/>
              </a:lnSpc>
              <a:spcBef>
                <a:spcPts val="0"/>
              </a:spcBef>
              <a:spcAft>
                <a:spcPts val="1350"/>
              </a:spcAft>
              <a:buClr>
                <a:schemeClr val="bg1"/>
              </a:buClr>
              <a:buFont typeface="+mj-lt"/>
              <a:buAutoNum type="arabicPeriod"/>
              <a:defRPr sz="4050">
                <a:solidFill>
                  <a:schemeClr val="bg1"/>
                </a:solidFill>
              </a:defRPr>
            </a:lvl4pPr>
            <a:lvl5pPr marL="257175" indent="-257175">
              <a:lnSpc>
                <a:spcPct val="107000"/>
              </a:lnSpc>
              <a:spcBef>
                <a:spcPts val="0"/>
              </a:spcBef>
              <a:spcAft>
                <a:spcPts val="1350"/>
              </a:spcAft>
              <a:buClr>
                <a:schemeClr val="bg1"/>
              </a:buClr>
              <a:buFont typeface="+mj-lt"/>
              <a:buAutoNum type="arabicPeriod"/>
              <a:defRPr sz="405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27914939"/>
      </p:ext>
    </p:extLst>
  </p:cSld>
  <p:clrMapOvr>
    <a:masterClrMapping/>
  </p:clrMapOvr>
  <p:transition spd="med">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Agenda Blue">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8EC4E4-F6F4-AEAD-99D0-ED97677F62EA}"/>
              </a:ext>
            </a:extLst>
          </p:cNvPr>
          <p:cNvSpPr txBox="1"/>
          <p:nvPr userDrawn="1"/>
        </p:nvSpPr>
        <p:spPr>
          <a:xfrm rot="5400000">
            <a:off x="6593960" y="2053117"/>
            <a:ext cx="3432030" cy="1169872"/>
          </a:xfrm>
          <a:prstGeom prst="rect">
            <a:avLst/>
          </a:prstGeom>
          <a:noFill/>
          <a:effectLst/>
        </p:spPr>
        <p:txBody>
          <a:bodyPr wrap="none" lIns="0" tIns="0" rIns="0" bIns="0">
            <a:spAutoFit/>
          </a:bodyPr>
          <a:lstStyle/>
          <a:p>
            <a:pPr algn="ctr">
              <a:lnSpc>
                <a:spcPct val="87000"/>
              </a:lnSpc>
              <a:defRPr/>
            </a:pPr>
            <a:r>
              <a:rPr lang="en-US" sz="8738" dirty="0">
                <a:solidFill>
                  <a:srgbClr val="214ACD"/>
                </a:solidFill>
                <a:effectLst>
                  <a:innerShdw blurRad="38100" dist="25400" dir="8100000">
                    <a:prstClr val="black">
                      <a:alpha val="50000"/>
                    </a:prstClr>
                  </a:innerShdw>
                </a:effectLst>
              </a:rPr>
              <a:t>Agenda</a:t>
            </a:r>
          </a:p>
        </p:txBody>
      </p:sp>
      <p:sp>
        <p:nvSpPr>
          <p:cNvPr id="8" name="Content Placeholder 19"/>
          <p:cNvSpPr>
            <a:spLocks noGrp="1"/>
          </p:cNvSpPr>
          <p:nvPr>
            <p:ph sz="quarter" idx="10"/>
          </p:nvPr>
        </p:nvSpPr>
        <p:spPr>
          <a:xfrm>
            <a:off x="583405" y="718090"/>
            <a:ext cx="6940154" cy="3989834"/>
          </a:xfrm>
          <a:prstGeom prst="rect">
            <a:avLst/>
          </a:prstGeom>
        </p:spPr>
        <p:txBody>
          <a:bodyPr>
            <a:normAutofit/>
          </a:bodyPr>
          <a:lstStyle>
            <a:lvl1pPr marL="685800" indent="-685800">
              <a:lnSpc>
                <a:spcPct val="90000"/>
              </a:lnSpc>
              <a:spcBef>
                <a:spcPts val="0"/>
              </a:spcBef>
              <a:spcAft>
                <a:spcPts val="675"/>
              </a:spcAft>
              <a:buClr>
                <a:schemeClr val="bg1"/>
              </a:buClr>
              <a:buFont typeface="+mj-lt"/>
              <a:buAutoNum type="arabicPeriod"/>
              <a:defRPr sz="4050">
                <a:solidFill>
                  <a:schemeClr val="bg1"/>
                </a:solidFill>
              </a:defRPr>
            </a:lvl1pPr>
            <a:lvl2pPr marL="0" indent="0">
              <a:lnSpc>
                <a:spcPct val="107000"/>
              </a:lnSpc>
              <a:spcBef>
                <a:spcPts val="0"/>
              </a:spcBef>
              <a:spcAft>
                <a:spcPts val="1350"/>
              </a:spcAft>
              <a:buClr>
                <a:schemeClr val="bg1"/>
              </a:buClr>
              <a:buFont typeface="+mj-lt"/>
              <a:buNone/>
              <a:defRPr sz="4050">
                <a:solidFill>
                  <a:schemeClr val="bg1"/>
                </a:solidFill>
              </a:defRPr>
            </a:lvl2pPr>
            <a:lvl3pPr marL="257175" indent="-257175">
              <a:lnSpc>
                <a:spcPct val="107000"/>
              </a:lnSpc>
              <a:spcBef>
                <a:spcPts val="0"/>
              </a:spcBef>
              <a:spcAft>
                <a:spcPts val="1350"/>
              </a:spcAft>
              <a:buClr>
                <a:schemeClr val="bg1"/>
              </a:buClr>
              <a:buFont typeface="+mj-lt"/>
              <a:buAutoNum type="arabicPeriod"/>
              <a:defRPr sz="4050">
                <a:solidFill>
                  <a:schemeClr val="bg1"/>
                </a:solidFill>
              </a:defRPr>
            </a:lvl3pPr>
            <a:lvl4pPr marL="257175" indent="-257175">
              <a:lnSpc>
                <a:spcPct val="107000"/>
              </a:lnSpc>
              <a:spcBef>
                <a:spcPts val="0"/>
              </a:spcBef>
              <a:spcAft>
                <a:spcPts val="1350"/>
              </a:spcAft>
              <a:buClr>
                <a:schemeClr val="bg1"/>
              </a:buClr>
              <a:buFont typeface="+mj-lt"/>
              <a:buAutoNum type="arabicPeriod"/>
              <a:defRPr sz="4050">
                <a:solidFill>
                  <a:schemeClr val="bg1"/>
                </a:solidFill>
              </a:defRPr>
            </a:lvl4pPr>
            <a:lvl5pPr marL="257175" indent="-257175">
              <a:lnSpc>
                <a:spcPct val="107000"/>
              </a:lnSpc>
              <a:spcBef>
                <a:spcPts val="0"/>
              </a:spcBef>
              <a:spcAft>
                <a:spcPts val="1350"/>
              </a:spcAft>
              <a:buClr>
                <a:schemeClr val="bg1"/>
              </a:buClr>
              <a:buFont typeface="+mj-lt"/>
              <a:buAutoNum type="arabicPeriod"/>
              <a:defRPr sz="405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434035210"/>
      </p:ext>
    </p:extLst>
  </p:cSld>
  <p:clrMapOvr>
    <a:masterClrMapping/>
  </p:clrMapOvr>
  <p:transition spd="med">
    <p:fade/>
  </p:transition>
  <p:hf sldNum="0" hdr="0" dt="0"/>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Agenda Gun Metal">
    <p:bg>
      <p:bgPr>
        <a:solidFill>
          <a:srgbClr val="4A5A7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010B40-33AA-F375-BC08-382CDD5E503B}"/>
              </a:ext>
            </a:extLst>
          </p:cNvPr>
          <p:cNvSpPr txBox="1"/>
          <p:nvPr userDrawn="1"/>
        </p:nvSpPr>
        <p:spPr>
          <a:xfrm rot="5400000">
            <a:off x="6593960" y="2053117"/>
            <a:ext cx="3432030" cy="1169872"/>
          </a:xfrm>
          <a:prstGeom prst="rect">
            <a:avLst/>
          </a:prstGeom>
          <a:noFill/>
          <a:effectLst/>
        </p:spPr>
        <p:txBody>
          <a:bodyPr wrap="none" lIns="0" tIns="0" rIns="0" bIns="0">
            <a:spAutoFit/>
          </a:bodyPr>
          <a:lstStyle/>
          <a:p>
            <a:pPr algn="ctr">
              <a:lnSpc>
                <a:spcPct val="87000"/>
              </a:lnSpc>
              <a:defRPr/>
            </a:pPr>
            <a:r>
              <a:rPr lang="en-US" sz="8738">
                <a:solidFill>
                  <a:srgbClr val="36445C"/>
                </a:solidFill>
                <a:effectLst>
                  <a:innerShdw blurRad="38100" dist="25400" dir="8100000">
                    <a:prstClr val="black">
                      <a:alpha val="50000"/>
                    </a:prstClr>
                  </a:innerShdw>
                </a:effectLst>
              </a:rPr>
              <a:t>Agenda</a:t>
            </a:r>
          </a:p>
        </p:txBody>
      </p:sp>
      <p:sp>
        <p:nvSpPr>
          <p:cNvPr id="6" name="Content Placeholder 19"/>
          <p:cNvSpPr>
            <a:spLocks noGrp="1"/>
          </p:cNvSpPr>
          <p:nvPr>
            <p:ph sz="quarter" idx="10"/>
          </p:nvPr>
        </p:nvSpPr>
        <p:spPr>
          <a:xfrm>
            <a:off x="583405" y="718090"/>
            <a:ext cx="6940154" cy="3989834"/>
          </a:xfrm>
          <a:prstGeom prst="rect">
            <a:avLst/>
          </a:prstGeom>
        </p:spPr>
        <p:txBody>
          <a:bodyPr>
            <a:normAutofit/>
          </a:bodyPr>
          <a:lstStyle>
            <a:lvl1pPr marL="685800" indent="-685800">
              <a:lnSpc>
                <a:spcPct val="90000"/>
              </a:lnSpc>
              <a:spcBef>
                <a:spcPts val="0"/>
              </a:spcBef>
              <a:spcAft>
                <a:spcPts val="675"/>
              </a:spcAft>
              <a:buClr>
                <a:schemeClr val="bg1"/>
              </a:buClr>
              <a:buFont typeface="+mj-lt"/>
              <a:buAutoNum type="arabicPeriod"/>
              <a:defRPr sz="4050">
                <a:solidFill>
                  <a:schemeClr val="bg1"/>
                </a:solidFill>
              </a:defRPr>
            </a:lvl1pPr>
            <a:lvl2pPr marL="0" indent="0">
              <a:lnSpc>
                <a:spcPct val="107000"/>
              </a:lnSpc>
              <a:spcBef>
                <a:spcPts val="0"/>
              </a:spcBef>
              <a:spcAft>
                <a:spcPts val="1350"/>
              </a:spcAft>
              <a:buClr>
                <a:schemeClr val="bg1"/>
              </a:buClr>
              <a:buFont typeface="+mj-lt"/>
              <a:buNone/>
              <a:defRPr sz="4050">
                <a:solidFill>
                  <a:schemeClr val="bg1"/>
                </a:solidFill>
              </a:defRPr>
            </a:lvl2pPr>
            <a:lvl3pPr marL="257175" indent="-257175">
              <a:lnSpc>
                <a:spcPct val="107000"/>
              </a:lnSpc>
              <a:spcBef>
                <a:spcPts val="0"/>
              </a:spcBef>
              <a:spcAft>
                <a:spcPts val="1350"/>
              </a:spcAft>
              <a:buClr>
                <a:schemeClr val="bg1"/>
              </a:buClr>
              <a:buFont typeface="+mj-lt"/>
              <a:buAutoNum type="arabicPeriod"/>
              <a:defRPr sz="4050">
                <a:solidFill>
                  <a:schemeClr val="bg1"/>
                </a:solidFill>
              </a:defRPr>
            </a:lvl3pPr>
            <a:lvl4pPr marL="257175" indent="-257175">
              <a:lnSpc>
                <a:spcPct val="107000"/>
              </a:lnSpc>
              <a:spcBef>
                <a:spcPts val="0"/>
              </a:spcBef>
              <a:spcAft>
                <a:spcPts val="1350"/>
              </a:spcAft>
              <a:buClr>
                <a:schemeClr val="bg1"/>
              </a:buClr>
              <a:buFont typeface="+mj-lt"/>
              <a:buAutoNum type="arabicPeriod"/>
              <a:defRPr sz="4050">
                <a:solidFill>
                  <a:schemeClr val="bg1"/>
                </a:solidFill>
              </a:defRPr>
            </a:lvl4pPr>
            <a:lvl5pPr marL="257175" indent="-257175">
              <a:lnSpc>
                <a:spcPct val="107000"/>
              </a:lnSpc>
              <a:spcBef>
                <a:spcPts val="0"/>
              </a:spcBef>
              <a:spcAft>
                <a:spcPts val="1350"/>
              </a:spcAft>
              <a:buClr>
                <a:schemeClr val="bg1"/>
              </a:buClr>
              <a:buFont typeface="+mj-lt"/>
              <a:buAutoNum type="arabicPeriod"/>
              <a:defRPr sz="405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63832183"/>
      </p:ext>
    </p:extLst>
  </p:cSld>
  <p:clrMapOvr>
    <a:masterClrMapping/>
  </p:clrMapOvr>
  <p:transition spd="med">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Agenda Midnight">
    <p:bg>
      <p:bgPr>
        <a:solidFill>
          <a:schemeClr val="tx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0EF015-8DDD-A20A-2449-7501EE5DFDBF}"/>
              </a:ext>
            </a:extLst>
          </p:cNvPr>
          <p:cNvSpPr txBox="1"/>
          <p:nvPr userDrawn="1"/>
        </p:nvSpPr>
        <p:spPr>
          <a:xfrm rot="5400000">
            <a:off x="6593960" y="2053117"/>
            <a:ext cx="3432030" cy="1169872"/>
          </a:xfrm>
          <a:prstGeom prst="rect">
            <a:avLst/>
          </a:prstGeom>
          <a:noFill/>
          <a:effectLst/>
        </p:spPr>
        <p:txBody>
          <a:bodyPr wrap="none" lIns="0" tIns="0" rIns="0" bIns="0">
            <a:spAutoFit/>
          </a:bodyPr>
          <a:lstStyle/>
          <a:p>
            <a:pPr algn="ctr">
              <a:lnSpc>
                <a:spcPct val="87000"/>
              </a:lnSpc>
              <a:defRPr/>
            </a:pPr>
            <a:r>
              <a:rPr lang="en-US" sz="8738" dirty="0">
                <a:solidFill>
                  <a:schemeClr val="accent6">
                    <a:lumMod val="50000"/>
                  </a:schemeClr>
                </a:solidFill>
                <a:effectLst>
                  <a:innerShdw blurRad="38100" dist="25400" dir="8100000">
                    <a:prstClr val="black">
                      <a:alpha val="50000"/>
                    </a:prstClr>
                  </a:innerShdw>
                </a:effectLst>
              </a:rPr>
              <a:t>Agenda</a:t>
            </a:r>
          </a:p>
        </p:txBody>
      </p:sp>
      <p:sp>
        <p:nvSpPr>
          <p:cNvPr id="8" name="Content Placeholder 19"/>
          <p:cNvSpPr>
            <a:spLocks noGrp="1"/>
          </p:cNvSpPr>
          <p:nvPr>
            <p:ph sz="quarter" idx="10"/>
          </p:nvPr>
        </p:nvSpPr>
        <p:spPr>
          <a:xfrm>
            <a:off x="583405" y="718090"/>
            <a:ext cx="6940154" cy="3989834"/>
          </a:xfrm>
          <a:prstGeom prst="rect">
            <a:avLst/>
          </a:prstGeom>
        </p:spPr>
        <p:txBody>
          <a:bodyPr>
            <a:normAutofit/>
          </a:bodyPr>
          <a:lstStyle>
            <a:lvl1pPr marL="685800" indent="-685800">
              <a:lnSpc>
                <a:spcPct val="90000"/>
              </a:lnSpc>
              <a:spcBef>
                <a:spcPts val="0"/>
              </a:spcBef>
              <a:spcAft>
                <a:spcPts val="675"/>
              </a:spcAft>
              <a:buClr>
                <a:schemeClr val="bg1"/>
              </a:buClr>
              <a:buFont typeface="+mj-lt"/>
              <a:buAutoNum type="arabicPeriod"/>
              <a:defRPr sz="4050">
                <a:solidFill>
                  <a:schemeClr val="bg1"/>
                </a:solidFill>
              </a:defRPr>
            </a:lvl1pPr>
            <a:lvl2pPr marL="0" indent="0">
              <a:lnSpc>
                <a:spcPct val="107000"/>
              </a:lnSpc>
              <a:spcBef>
                <a:spcPts val="0"/>
              </a:spcBef>
              <a:spcAft>
                <a:spcPts val="1350"/>
              </a:spcAft>
              <a:buClr>
                <a:schemeClr val="bg1"/>
              </a:buClr>
              <a:buFont typeface="+mj-lt"/>
              <a:buNone/>
              <a:defRPr sz="4050">
                <a:solidFill>
                  <a:schemeClr val="bg1"/>
                </a:solidFill>
              </a:defRPr>
            </a:lvl2pPr>
            <a:lvl3pPr marL="257175" indent="-257175">
              <a:lnSpc>
                <a:spcPct val="107000"/>
              </a:lnSpc>
              <a:spcBef>
                <a:spcPts val="0"/>
              </a:spcBef>
              <a:spcAft>
                <a:spcPts val="1350"/>
              </a:spcAft>
              <a:buClr>
                <a:schemeClr val="bg1"/>
              </a:buClr>
              <a:buFont typeface="+mj-lt"/>
              <a:buAutoNum type="arabicPeriod"/>
              <a:defRPr sz="4050">
                <a:solidFill>
                  <a:schemeClr val="bg1"/>
                </a:solidFill>
              </a:defRPr>
            </a:lvl3pPr>
            <a:lvl4pPr marL="257175" indent="-257175">
              <a:lnSpc>
                <a:spcPct val="107000"/>
              </a:lnSpc>
              <a:spcBef>
                <a:spcPts val="0"/>
              </a:spcBef>
              <a:spcAft>
                <a:spcPts val="1350"/>
              </a:spcAft>
              <a:buClr>
                <a:schemeClr val="bg1"/>
              </a:buClr>
              <a:buFont typeface="+mj-lt"/>
              <a:buAutoNum type="arabicPeriod"/>
              <a:defRPr sz="4050">
                <a:solidFill>
                  <a:schemeClr val="bg1"/>
                </a:solidFill>
              </a:defRPr>
            </a:lvl4pPr>
            <a:lvl5pPr marL="257175" indent="-257175">
              <a:lnSpc>
                <a:spcPct val="107000"/>
              </a:lnSpc>
              <a:spcBef>
                <a:spcPts val="0"/>
              </a:spcBef>
              <a:spcAft>
                <a:spcPts val="1350"/>
              </a:spcAft>
              <a:buClr>
                <a:schemeClr val="bg1"/>
              </a:buClr>
              <a:buFont typeface="+mj-lt"/>
              <a:buAutoNum type="arabicPeriod"/>
              <a:defRPr sz="405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430067249"/>
      </p:ext>
    </p:extLst>
  </p:cSld>
  <p:clrMapOvr>
    <a:masterClrMapping/>
  </p:clrMapOvr>
  <p:transition spd="med">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Agenda 2 White">
    <p:bg>
      <p:bgPr>
        <a:solidFill>
          <a:srgbClr val="FFFFFF"/>
        </a:solidFill>
        <a:effectLst/>
      </p:bgPr>
    </p:bg>
    <p:spTree>
      <p:nvGrpSpPr>
        <p:cNvPr id="1" name=""/>
        <p:cNvGrpSpPr/>
        <p:nvPr/>
      </p:nvGrpSpPr>
      <p:grpSpPr>
        <a:xfrm>
          <a:off x="0" y="0"/>
          <a:ext cx="0" cy="0"/>
          <a:chOff x="0" y="0"/>
          <a:chExt cx="0" cy="0"/>
        </a:xfrm>
      </p:grpSpPr>
      <p:sp>
        <p:nvSpPr>
          <p:cNvPr id="2" name="Rectangle: Single Corner Rounded 55">
            <a:extLst>
              <a:ext uri="{FF2B5EF4-FFF2-40B4-BE49-F238E27FC236}">
                <a16:creationId xmlns:a16="http://schemas.microsoft.com/office/drawing/2014/main" id="{0095AFEE-3094-CF17-98C5-D8A26D3B03AB}"/>
              </a:ext>
            </a:extLst>
          </p:cNvPr>
          <p:cNvSpPr/>
          <p:nvPr userDrawn="1"/>
        </p:nvSpPr>
        <p:spPr bwMode="gray">
          <a:xfrm>
            <a:off x="-85725" y="-95252"/>
            <a:ext cx="730028" cy="4861562"/>
          </a:xfrm>
          <a:prstGeom prst="roundRect">
            <a:avLst>
              <a:gd name="adj" fmla="val 8455"/>
            </a:avLst>
          </a:prstGeom>
          <a:solidFill>
            <a:schemeClr val="bg1"/>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5" name="Content Placeholder 18"/>
          <p:cNvSpPr>
            <a:spLocks noGrp="1"/>
          </p:cNvSpPr>
          <p:nvPr>
            <p:ph sz="quarter" idx="10"/>
          </p:nvPr>
        </p:nvSpPr>
        <p:spPr>
          <a:xfrm>
            <a:off x="1375002" y="761368"/>
            <a:ext cx="6861742" cy="4004942"/>
          </a:xfrm>
          <a:prstGeom prst="rect">
            <a:avLst/>
          </a:prstGeom>
        </p:spPr>
        <p:txBody>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p:cNvSpPr>
            <a:spLocks noGrp="1"/>
          </p:cNvSpPr>
          <p:nvPr>
            <p:ph type="title"/>
          </p:nvPr>
        </p:nvSpPr>
        <p:spPr>
          <a:xfrm rot="5400000">
            <a:off x="-1854735" y="2255790"/>
            <a:ext cx="4262102" cy="271469"/>
          </a:xfrm>
        </p:spPr>
        <p:txBody>
          <a:bodyPr/>
          <a:lstStyle>
            <a:lvl1pPr>
              <a:defRPr sz="21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762914105"/>
      </p:ext>
    </p:extLst>
  </p:cSld>
  <p:clrMapOvr>
    <a:masterClrMapping/>
  </p:clrMapOvr>
  <p:transition spd="med">
    <p:fad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Agenda 2 Nickel">
    <p:bg>
      <p:bgPr>
        <a:solidFill>
          <a:srgbClr val="FFFFFF"/>
        </a:solidFill>
        <a:effectLst/>
      </p:bgPr>
    </p:bg>
    <p:spTree>
      <p:nvGrpSpPr>
        <p:cNvPr id="1" name=""/>
        <p:cNvGrpSpPr/>
        <p:nvPr/>
      </p:nvGrpSpPr>
      <p:grpSpPr>
        <a:xfrm>
          <a:off x="0" y="0"/>
          <a:ext cx="0" cy="0"/>
          <a:chOff x="0" y="0"/>
          <a:chExt cx="0" cy="0"/>
        </a:xfrm>
      </p:grpSpPr>
      <p:sp>
        <p:nvSpPr>
          <p:cNvPr id="2" name="Rectangle: Single Corner Rounded 55">
            <a:extLst>
              <a:ext uri="{FF2B5EF4-FFF2-40B4-BE49-F238E27FC236}">
                <a16:creationId xmlns:a16="http://schemas.microsoft.com/office/drawing/2014/main" id="{20659CA2-EB05-6D6E-65AA-B453707E6C67}"/>
              </a:ext>
            </a:extLst>
          </p:cNvPr>
          <p:cNvSpPr/>
          <p:nvPr userDrawn="1"/>
        </p:nvSpPr>
        <p:spPr bwMode="gray">
          <a:xfrm>
            <a:off x="-85725" y="-95252"/>
            <a:ext cx="730028" cy="4861562"/>
          </a:xfrm>
          <a:prstGeom prst="roundRect">
            <a:avLst>
              <a:gd name="adj" fmla="val 8455"/>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5" name="Content Placeholder 18"/>
          <p:cNvSpPr>
            <a:spLocks noGrp="1"/>
          </p:cNvSpPr>
          <p:nvPr>
            <p:ph sz="quarter" idx="10"/>
          </p:nvPr>
        </p:nvSpPr>
        <p:spPr>
          <a:xfrm>
            <a:off x="1375002" y="761368"/>
            <a:ext cx="6861742" cy="4004942"/>
          </a:xfrm>
          <a:prstGeom prst="rect">
            <a:avLst/>
          </a:prstGeom>
        </p:spPr>
        <p:txBody>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p:cNvSpPr>
            <a:spLocks noGrp="1"/>
          </p:cNvSpPr>
          <p:nvPr>
            <p:ph type="title"/>
          </p:nvPr>
        </p:nvSpPr>
        <p:spPr>
          <a:xfrm rot="5400000">
            <a:off x="-1854735" y="2255790"/>
            <a:ext cx="4262102" cy="271469"/>
          </a:xfrm>
        </p:spPr>
        <p:txBody>
          <a:bodyPr/>
          <a:lstStyle>
            <a:lvl1pPr>
              <a:defRPr sz="21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001332358"/>
      </p:ext>
    </p:extLst>
  </p:cSld>
  <p:clrMapOvr>
    <a:masterClrMapping/>
  </p:clrMapOvr>
  <p:transition spd="med">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Agenda 2 Blue">
    <p:bg>
      <p:bgPr>
        <a:solidFill>
          <a:srgbClr val="FFFFFF"/>
        </a:solidFill>
        <a:effectLst/>
      </p:bgPr>
    </p:bg>
    <p:spTree>
      <p:nvGrpSpPr>
        <p:cNvPr id="1" name=""/>
        <p:cNvGrpSpPr/>
        <p:nvPr/>
      </p:nvGrpSpPr>
      <p:grpSpPr>
        <a:xfrm>
          <a:off x="0" y="0"/>
          <a:ext cx="0" cy="0"/>
          <a:chOff x="0" y="0"/>
          <a:chExt cx="0" cy="0"/>
        </a:xfrm>
      </p:grpSpPr>
      <p:sp>
        <p:nvSpPr>
          <p:cNvPr id="2" name="Rectangle: Single Corner Rounded 55">
            <a:extLst>
              <a:ext uri="{FF2B5EF4-FFF2-40B4-BE49-F238E27FC236}">
                <a16:creationId xmlns:a16="http://schemas.microsoft.com/office/drawing/2014/main" id="{2223E764-DF21-F71F-CFF1-1E8F93EBCB21}"/>
              </a:ext>
            </a:extLst>
          </p:cNvPr>
          <p:cNvSpPr/>
          <p:nvPr userDrawn="1"/>
        </p:nvSpPr>
        <p:spPr bwMode="gray">
          <a:xfrm>
            <a:off x="-85725" y="-95252"/>
            <a:ext cx="730028" cy="4861562"/>
          </a:xfrm>
          <a:prstGeom prst="roundRect">
            <a:avLst>
              <a:gd name="adj" fmla="val 8455"/>
            </a:avLst>
          </a:prstGeom>
          <a:solidFill>
            <a:schemeClr val="accent1"/>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5" name="Content Placeholder 18"/>
          <p:cNvSpPr>
            <a:spLocks noGrp="1"/>
          </p:cNvSpPr>
          <p:nvPr>
            <p:ph sz="quarter" idx="10"/>
          </p:nvPr>
        </p:nvSpPr>
        <p:spPr>
          <a:xfrm>
            <a:off x="1375002" y="761368"/>
            <a:ext cx="6861742" cy="4004942"/>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p:cNvSpPr>
            <a:spLocks noGrp="1"/>
          </p:cNvSpPr>
          <p:nvPr>
            <p:ph type="title"/>
          </p:nvPr>
        </p:nvSpPr>
        <p:spPr>
          <a:xfrm rot="5400000">
            <a:off x="-1854735" y="2255790"/>
            <a:ext cx="4262102" cy="271469"/>
          </a:xfrm>
        </p:spPr>
        <p:txBody>
          <a:bodyPr/>
          <a:lstStyle>
            <a:lvl1pPr>
              <a:defRPr sz="2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55721996"/>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Light Blue">
    <p:bg>
      <p:bgPr>
        <a:solidFill>
          <a:schemeClr val="accent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9717476-F931-66FA-3581-8934919E1FA2}"/>
              </a:ext>
            </a:extLst>
          </p:cNvPr>
          <p:cNvCxnSpPr>
            <a:cxnSpLocks/>
          </p:cNvCxnSpPr>
          <p:nvPr userDrawn="1"/>
        </p:nvCxnSpPr>
        <p:spPr>
          <a:xfrm>
            <a:off x="376238" y="1628775"/>
            <a:ext cx="4814887" cy="0"/>
          </a:xfrm>
          <a:prstGeom prst="line">
            <a:avLst/>
          </a:prstGeom>
          <a:ln w="12700" cap="rnd">
            <a:solidFill>
              <a:schemeClr val="accent2">
                <a:lumMod val="40000"/>
                <a:lumOff val="60000"/>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3" name="Group 5">
            <a:extLst>
              <a:ext uri="{FF2B5EF4-FFF2-40B4-BE49-F238E27FC236}">
                <a16:creationId xmlns:a16="http://schemas.microsoft.com/office/drawing/2014/main" id="{4F064054-45DF-85E7-D9C6-5918F5F2D94D}"/>
              </a:ext>
            </a:extLst>
          </p:cNvPr>
          <p:cNvGrpSpPr>
            <a:grpSpLocks/>
          </p:cNvGrpSpPr>
          <p:nvPr userDrawn="1"/>
        </p:nvGrpSpPr>
        <p:grpSpPr bwMode="auto">
          <a:xfrm>
            <a:off x="6008688" y="0"/>
            <a:ext cx="3135312" cy="5143500"/>
            <a:chOff x="8011668" y="-920"/>
            <a:chExt cx="4180332" cy="6859841"/>
          </a:xfrm>
        </p:grpSpPr>
        <p:sp>
          <p:nvSpPr>
            <p:cNvPr id="4" name="Rectangle 3">
              <a:extLst>
                <a:ext uri="{FF2B5EF4-FFF2-40B4-BE49-F238E27FC236}">
                  <a16:creationId xmlns:a16="http://schemas.microsoft.com/office/drawing/2014/main" id="{8580476E-64ED-0AC8-1FCE-B560B688D059}"/>
                </a:ext>
              </a:extLst>
            </p:cNvPr>
            <p:cNvSpPr/>
            <p:nvPr userDrawn="1"/>
          </p:nvSpPr>
          <p:spPr>
            <a:xfrm>
              <a:off x="8506958" y="1198"/>
              <a:ext cx="1280557" cy="685560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solidFill>
                  <a:srgbClr val="FFFFFF"/>
                </a:solidFill>
              </a:endParaRPr>
            </a:p>
          </p:txBody>
        </p:sp>
        <p:sp>
          <p:nvSpPr>
            <p:cNvPr id="5" name="Rectangle 4">
              <a:extLst>
                <a:ext uri="{FF2B5EF4-FFF2-40B4-BE49-F238E27FC236}">
                  <a16:creationId xmlns:a16="http://schemas.microsoft.com/office/drawing/2014/main" id="{6F10EE7F-159E-94B2-FD5D-55E8851EFDF6}"/>
                </a:ext>
              </a:extLst>
            </p:cNvPr>
            <p:cNvSpPr/>
            <p:nvPr/>
          </p:nvSpPr>
          <p:spPr>
            <a:xfrm>
              <a:off x="9787515" y="-920"/>
              <a:ext cx="2404485"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800">
                <a:solidFill>
                  <a:srgbClr val="FFFFFF"/>
                </a:solidFill>
              </a:endParaRPr>
            </a:p>
          </p:txBody>
        </p:sp>
        <p:sp>
          <p:nvSpPr>
            <p:cNvPr id="6" name="Rectangle: Single Corner Rounded 5">
              <a:extLst>
                <a:ext uri="{FF2B5EF4-FFF2-40B4-BE49-F238E27FC236}">
                  <a16:creationId xmlns:a16="http://schemas.microsoft.com/office/drawing/2014/main" id="{D033C9AE-3E7F-C1AA-E3C6-49E858EE176D}"/>
                </a:ext>
              </a:extLst>
            </p:cNvPr>
            <p:cNvSpPr/>
            <p:nvPr userDrawn="1"/>
          </p:nvSpPr>
          <p:spPr bwMode="gray">
            <a:xfrm flipV="1">
              <a:off x="8011668" y="0"/>
              <a:ext cx="493776" cy="6858003"/>
            </a:xfrm>
            <a:prstGeom prst="round1Rect">
              <a:avLst>
                <a:gd name="adj" fmla="val 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sp>
          <p:nvSpPr>
            <p:cNvPr id="7" name="Rectangle: Single Corner Rounded 6">
              <a:extLst>
                <a:ext uri="{FF2B5EF4-FFF2-40B4-BE49-F238E27FC236}">
                  <a16:creationId xmlns:a16="http://schemas.microsoft.com/office/drawing/2014/main" id="{F5CE1CEA-D712-B3AD-8A9D-FC0774912062}"/>
                </a:ext>
              </a:extLst>
            </p:cNvPr>
            <p:cNvSpPr/>
            <p:nvPr userDrawn="1"/>
          </p:nvSpPr>
          <p:spPr bwMode="gray">
            <a:xfrm rot="10800000" flipH="1" flipV="1">
              <a:off x="9293353" y="1"/>
              <a:ext cx="493775" cy="6857530"/>
            </a:xfrm>
            <a:prstGeom prst="round1Rect">
              <a:avLst>
                <a:gd name="adj" fmla="val 0"/>
              </a:avLst>
            </a:prstGeom>
            <a:gradFill flip="none" rotWithShape="1">
              <a:gsLst>
                <a:gs pos="100000">
                  <a:schemeClr val="accent1">
                    <a:lumMod val="75000"/>
                    <a:alpha val="50000"/>
                  </a:schemeClr>
                </a:gs>
                <a:gs pos="0">
                  <a:srgbClr val="B0C6FF">
                    <a:alpha val="0"/>
                  </a:srgbClr>
                </a:gs>
              </a:gsLst>
              <a:lin ang="0" scaled="1"/>
              <a:tileRect/>
            </a:gra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grpSp>
      <p:sp>
        <p:nvSpPr>
          <p:cNvPr id="8" name="Freeform 5">
            <a:extLst>
              <a:ext uri="{FF2B5EF4-FFF2-40B4-BE49-F238E27FC236}">
                <a16:creationId xmlns:a16="http://schemas.microsoft.com/office/drawing/2014/main" id="{5519C095-37BD-EE26-48CC-DCD37FC32EA3}"/>
              </a:ext>
            </a:extLst>
          </p:cNvPr>
          <p:cNvSpPr>
            <a:spLocks noChangeAspect="1" noEditPoints="1"/>
          </p:cNvSpPr>
          <p:nvPr userDrawn="1"/>
        </p:nvSpPr>
        <p:spPr bwMode="black">
          <a:xfrm>
            <a:off x="7705725" y="26193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20" name="Content Placeholder 19"/>
          <p:cNvSpPr>
            <a:spLocks noGrp="1"/>
          </p:cNvSpPr>
          <p:nvPr>
            <p:ph sz="quarter" idx="10"/>
          </p:nvPr>
        </p:nvSpPr>
        <p:spPr>
          <a:xfrm>
            <a:off x="397764" y="1776222"/>
            <a:ext cx="4793361" cy="3140964"/>
          </a:xfrm>
          <a:prstGeom prst="rect">
            <a:avLst/>
          </a:prstGeom>
        </p:spPr>
        <p:txBody>
          <a:bodyPr/>
          <a:lstStyle>
            <a:lvl1pPr marL="130302" indent="-130302">
              <a:lnSpc>
                <a:spcPct val="107000"/>
              </a:lnSpc>
              <a:spcBef>
                <a:spcPts val="0"/>
              </a:spcBef>
              <a:spcAft>
                <a:spcPts val="1350"/>
              </a:spcAft>
              <a:buClr>
                <a:schemeClr val="accent2">
                  <a:lumMod val="20000"/>
                  <a:lumOff val="80000"/>
                </a:schemeClr>
              </a:buClr>
              <a:buFont typeface="Arial" panose="020B0604020202020204" pitchFamily="34" charset="0"/>
              <a:buChar char="•"/>
              <a:defRPr sz="1350">
                <a:solidFill>
                  <a:schemeClr val="bg1"/>
                </a:solidFill>
              </a:defRPr>
            </a:lvl1pPr>
            <a:lvl2pPr marL="130302" indent="-130302">
              <a:lnSpc>
                <a:spcPct val="107000"/>
              </a:lnSpc>
              <a:spcBef>
                <a:spcPts val="0"/>
              </a:spcBef>
              <a:spcAft>
                <a:spcPts val="1350"/>
              </a:spcAft>
              <a:buClr>
                <a:schemeClr val="accent2">
                  <a:lumMod val="20000"/>
                  <a:lumOff val="80000"/>
                </a:schemeClr>
              </a:buClr>
              <a:buFont typeface="Arial" panose="020B0604020202020204" pitchFamily="34" charset="0"/>
              <a:buChar char="•"/>
              <a:defRPr sz="1350">
                <a:solidFill>
                  <a:schemeClr val="bg1"/>
                </a:solidFill>
              </a:defRPr>
            </a:lvl2pPr>
            <a:lvl3pPr marL="130302" indent="-130302">
              <a:lnSpc>
                <a:spcPct val="107000"/>
              </a:lnSpc>
              <a:spcBef>
                <a:spcPts val="0"/>
              </a:spcBef>
              <a:spcAft>
                <a:spcPts val="1350"/>
              </a:spcAft>
              <a:buClr>
                <a:schemeClr val="accent2">
                  <a:lumMod val="20000"/>
                  <a:lumOff val="80000"/>
                </a:schemeClr>
              </a:buClr>
              <a:buFont typeface="Arial" panose="020B0604020202020204" pitchFamily="34" charset="0"/>
              <a:buChar char="•"/>
              <a:defRPr sz="1350">
                <a:solidFill>
                  <a:schemeClr val="bg1"/>
                </a:solidFill>
              </a:defRPr>
            </a:lvl3pPr>
            <a:lvl4pPr marL="130302" indent="-130302">
              <a:lnSpc>
                <a:spcPct val="107000"/>
              </a:lnSpc>
              <a:spcBef>
                <a:spcPts val="0"/>
              </a:spcBef>
              <a:spcAft>
                <a:spcPts val="1350"/>
              </a:spcAft>
              <a:buClr>
                <a:schemeClr val="accent2">
                  <a:lumMod val="20000"/>
                  <a:lumOff val="80000"/>
                </a:schemeClr>
              </a:buClr>
              <a:buFont typeface="Arial" panose="020B0604020202020204" pitchFamily="34" charset="0"/>
              <a:buChar char="•"/>
              <a:defRPr sz="1350">
                <a:solidFill>
                  <a:schemeClr val="bg1"/>
                </a:solidFill>
              </a:defRPr>
            </a:lvl4pPr>
            <a:lvl5pPr marL="130302" indent="-130302">
              <a:lnSpc>
                <a:spcPct val="107000"/>
              </a:lnSpc>
              <a:spcBef>
                <a:spcPts val="0"/>
              </a:spcBef>
              <a:spcAft>
                <a:spcPts val="1350"/>
              </a:spcAft>
              <a:buClr>
                <a:schemeClr val="accent2">
                  <a:lumMod val="20000"/>
                  <a:lumOff val="80000"/>
                </a:schemeClr>
              </a:buClr>
              <a:buFont typeface="Arial" panose="020B0604020202020204" pitchFamily="34" charset="0"/>
              <a:buChar char="•"/>
              <a:defRPr sz="13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2"/>
          <p:cNvSpPr>
            <a:spLocks noGrp="1"/>
          </p:cNvSpPr>
          <p:nvPr>
            <p:ph type="title"/>
          </p:nvPr>
        </p:nvSpPr>
        <p:spPr>
          <a:xfrm>
            <a:off x="356616" y="593856"/>
            <a:ext cx="4834509" cy="853182"/>
          </a:xfrm>
        </p:spPr>
        <p:txBody>
          <a:bodyPr/>
          <a:lstStyle>
            <a:lvl1pPr>
              <a:defRPr sz="3300">
                <a:solidFill>
                  <a:schemeClr val="bg1"/>
                </a:solidFill>
              </a:defRPr>
            </a:lvl1pPr>
          </a:lstStyle>
          <a:p>
            <a:r>
              <a:rPr lang="en-US"/>
              <a:t>Click to edit Master title style</a:t>
            </a:r>
          </a:p>
        </p:txBody>
      </p:sp>
    </p:spTree>
    <p:extLst>
      <p:ext uri="{BB962C8B-B14F-4D97-AF65-F5344CB8AC3E}">
        <p14:creationId xmlns:p14="http://schemas.microsoft.com/office/powerpoint/2010/main" val="2837099997"/>
      </p:ext>
    </p:extLst>
  </p:cSld>
  <p:clrMapOvr>
    <a:masterClrMapping/>
  </p:clrMapOvr>
  <p:transition spd="med">
    <p:fad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Agenda 2 Light Blue">
    <p:bg>
      <p:bgPr>
        <a:solidFill>
          <a:srgbClr val="FFFFFF"/>
        </a:solidFill>
        <a:effectLst/>
      </p:bgPr>
    </p:bg>
    <p:spTree>
      <p:nvGrpSpPr>
        <p:cNvPr id="1" name=""/>
        <p:cNvGrpSpPr/>
        <p:nvPr/>
      </p:nvGrpSpPr>
      <p:grpSpPr>
        <a:xfrm>
          <a:off x="0" y="0"/>
          <a:ext cx="0" cy="0"/>
          <a:chOff x="0" y="0"/>
          <a:chExt cx="0" cy="0"/>
        </a:xfrm>
      </p:grpSpPr>
      <p:sp>
        <p:nvSpPr>
          <p:cNvPr id="2" name="Rectangle: Single Corner Rounded 55">
            <a:extLst>
              <a:ext uri="{FF2B5EF4-FFF2-40B4-BE49-F238E27FC236}">
                <a16:creationId xmlns:a16="http://schemas.microsoft.com/office/drawing/2014/main" id="{C30BD0A8-93D6-FE98-7B99-923E554375A1}"/>
              </a:ext>
            </a:extLst>
          </p:cNvPr>
          <p:cNvSpPr/>
          <p:nvPr userDrawn="1"/>
        </p:nvSpPr>
        <p:spPr bwMode="gray">
          <a:xfrm>
            <a:off x="-85725" y="-95252"/>
            <a:ext cx="730028" cy="4861562"/>
          </a:xfrm>
          <a:prstGeom prst="roundRect">
            <a:avLst>
              <a:gd name="adj" fmla="val 8455"/>
            </a:avLst>
          </a:prstGeom>
          <a:solidFill>
            <a:schemeClr val="accent2"/>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5" name="Content Placeholder 18"/>
          <p:cNvSpPr>
            <a:spLocks noGrp="1"/>
          </p:cNvSpPr>
          <p:nvPr>
            <p:ph sz="quarter" idx="10"/>
          </p:nvPr>
        </p:nvSpPr>
        <p:spPr>
          <a:xfrm>
            <a:off x="1375002" y="761368"/>
            <a:ext cx="6861742" cy="4004942"/>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p:cNvSpPr>
            <a:spLocks noGrp="1"/>
          </p:cNvSpPr>
          <p:nvPr>
            <p:ph type="title"/>
          </p:nvPr>
        </p:nvSpPr>
        <p:spPr>
          <a:xfrm rot="5400000">
            <a:off x="-1854735" y="2255790"/>
            <a:ext cx="4262102" cy="271469"/>
          </a:xfrm>
        </p:spPr>
        <p:txBody>
          <a:bodyPr/>
          <a:lstStyle>
            <a:lvl1pPr>
              <a:defRPr sz="2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517677685"/>
      </p:ext>
    </p:extLst>
  </p:cSld>
  <p:clrMapOvr>
    <a:masterClrMapping/>
  </p:clrMapOvr>
  <p:transition spd="med">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Agenda 2 Teal">
    <p:bg>
      <p:bgPr>
        <a:solidFill>
          <a:srgbClr val="FFFFFF"/>
        </a:solidFill>
        <a:effectLst/>
      </p:bgPr>
    </p:bg>
    <p:spTree>
      <p:nvGrpSpPr>
        <p:cNvPr id="1" name=""/>
        <p:cNvGrpSpPr/>
        <p:nvPr/>
      </p:nvGrpSpPr>
      <p:grpSpPr>
        <a:xfrm>
          <a:off x="0" y="0"/>
          <a:ext cx="0" cy="0"/>
          <a:chOff x="0" y="0"/>
          <a:chExt cx="0" cy="0"/>
        </a:xfrm>
      </p:grpSpPr>
      <p:sp>
        <p:nvSpPr>
          <p:cNvPr id="2" name="Rectangle: Single Corner Rounded 55">
            <a:extLst>
              <a:ext uri="{FF2B5EF4-FFF2-40B4-BE49-F238E27FC236}">
                <a16:creationId xmlns:a16="http://schemas.microsoft.com/office/drawing/2014/main" id="{1C39F0AC-2DB8-E12B-BD14-B85B02284CF8}"/>
              </a:ext>
            </a:extLst>
          </p:cNvPr>
          <p:cNvSpPr/>
          <p:nvPr userDrawn="1"/>
        </p:nvSpPr>
        <p:spPr bwMode="gray">
          <a:xfrm>
            <a:off x="-85725" y="-95252"/>
            <a:ext cx="730028" cy="4861562"/>
          </a:xfrm>
          <a:prstGeom prst="roundRect">
            <a:avLst>
              <a:gd name="adj" fmla="val 8455"/>
            </a:avLst>
          </a:prstGeom>
          <a:solidFill>
            <a:schemeClr val="accent3"/>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5" name="Content Placeholder 18"/>
          <p:cNvSpPr>
            <a:spLocks noGrp="1"/>
          </p:cNvSpPr>
          <p:nvPr>
            <p:ph sz="quarter" idx="10"/>
          </p:nvPr>
        </p:nvSpPr>
        <p:spPr>
          <a:xfrm>
            <a:off x="1375002" y="761368"/>
            <a:ext cx="6861742" cy="4004942"/>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p:cNvSpPr>
            <a:spLocks noGrp="1"/>
          </p:cNvSpPr>
          <p:nvPr>
            <p:ph type="title"/>
          </p:nvPr>
        </p:nvSpPr>
        <p:spPr>
          <a:xfrm rot="5400000">
            <a:off x="-1854735" y="2255790"/>
            <a:ext cx="4262102" cy="271469"/>
          </a:xfrm>
        </p:spPr>
        <p:txBody>
          <a:bodyPr/>
          <a:lstStyle>
            <a:lvl1pPr>
              <a:defRPr sz="2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60974170"/>
      </p:ext>
    </p:extLst>
  </p:cSld>
  <p:clrMapOvr>
    <a:masterClrMapping/>
  </p:clrMapOvr>
  <p:transition spd="med">
    <p:fad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Agenda 2 Gun Metal">
    <p:bg>
      <p:bgPr>
        <a:solidFill>
          <a:srgbClr val="FFFFFF"/>
        </a:solidFill>
        <a:effectLst/>
      </p:bgPr>
    </p:bg>
    <p:spTree>
      <p:nvGrpSpPr>
        <p:cNvPr id="1" name=""/>
        <p:cNvGrpSpPr/>
        <p:nvPr/>
      </p:nvGrpSpPr>
      <p:grpSpPr>
        <a:xfrm>
          <a:off x="0" y="0"/>
          <a:ext cx="0" cy="0"/>
          <a:chOff x="0" y="0"/>
          <a:chExt cx="0" cy="0"/>
        </a:xfrm>
      </p:grpSpPr>
      <p:sp>
        <p:nvSpPr>
          <p:cNvPr id="2" name="Rectangle: Single Corner Rounded 55">
            <a:extLst>
              <a:ext uri="{FF2B5EF4-FFF2-40B4-BE49-F238E27FC236}">
                <a16:creationId xmlns:a16="http://schemas.microsoft.com/office/drawing/2014/main" id="{8D51836E-0E96-B01F-8817-3F0686CD645C}"/>
              </a:ext>
            </a:extLst>
          </p:cNvPr>
          <p:cNvSpPr/>
          <p:nvPr userDrawn="1"/>
        </p:nvSpPr>
        <p:spPr bwMode="gray">
          <a:xfrm>
            <a:off x="-85725" y="-95252"/>
            <a:ext cx="730028" cy="4861562"/>
          </a:xfrm>
          <a:prstGeom prst="roundRect">
            <a:avLst>
              <a:gd name="adj" fmla="val 8455"/>
            </a:avLst>
          </a:prstGeom>
          <a:solidFill>
            <a:schemeClr val="accent5"/>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5" name="Content Placeholder 18"/>
          <p:cNvSpPr>
            <a:spLocks noGrp="1"/>
          </p:cNvSpPr>
          <p:nvPr>
            <p:ph sz="quarter" idx="10"/>
          </p:nvPr>
        </p:nvSpPr>
        <p:spPr>
          <a:xfrm>
            <a:off x="1375002" y="761368"/>
            <a:ext cx="6861742" cy="4004942"/>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p:cNvSpPr>
            <a:spLocks noGrp="1"/>
          </p:cNvSpPr>
          <p:nvPr>
            <p:ph type="title"/>
          </p:nvPr>
        </p:nvSpPr>
        <p:spPr>
          <a:xfrm rot="5400000">
            <a:off x="-1854735" y="2255790"/>
            <a:ext cx="4262102" cy="271469"/>
          </a:xfrm>
        </p:spPr>
        <p:txBody>
          <a:bodyPr/>
          <a:lstStyle>
            <a:lvl1pPr>
              <a:defRPr sz="2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40160211"/>
      </p:ext>
    </p:extLst>
  </p:cSld>
  <p:clrMapOvr>
    <a:masterClrMapping/>
  </p:clrMapOvr>
  <p:transition spd="med">
    <p:fad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Agenda 2 Midnight">
    <p:bg>
      <p:bgPr>
        <a:solidFill>
          <a:srgbClr val="FFFFFF"/>
        </a:solidFill>
        <a:effectLst/>
      </p:bgPr>
    </p:bg>
    <p:spTree>
      <p:nvGrpSpPr>
        <p:cNvPr id="1" name=""/>
        <p:cNvGrpSpPr/>
        <p:nvPr/>
      </p:nvGrpSpPr>
      <p:grpSpPr>
        <a:xfrm>
          <a:off x="0" y="0"/>
          <a:ext cx="0" cy="0"/>
          <a:chOff x="0" y="0"/>
          <a:chExt cx="0" cy="0"/>
        </a:xfrm>
      </p:grpSpPr>
      <p:sp>
        <p:nvSpPr>
          <p:cNvPr id="2" name="Rectangle: Single Corner Rounded 55">
            <a:extLst>
              <a:ext uri="{FF2B5EF4-FFF2-40B4-BE49-F238E27FC236}">
                <a16:creationId xmlns:a16="http://schemas.microsoft.com/office/drawing/2014/main" id="{6BA46AE4-386F-193F-63C8-712DF9838B4A}"/>
              </a:ext>
            </a:extLst>
          </p:cNvPr>
          <p:cNvSpPr/>
          <p:nvPr userDrawn="1"/>
        </p:nvSpPr>
        <p:spPr bwMode="gray">
          <a:xfrm>
            <a:off x="-85725" y="-95252"/>
            <a:ext cx="730028" cy="4861562"/>
          </a:xfrm>
          <a:prstGeom prst="roundRect">
            <a:avLst>
              <a:gd name="adj" fmla="val 8455"/>
            </a:avLst>
          </a:prstGeom>
          <a:solidFill>
            <a:schemeClr val="tx2"/>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5" name="Content Placeholder 18"/>
          <p:cNvSpPr>
            <a:spLocks noGrp="1"/>
          </p:cNvSpPr>
          <p:nvPr>
            <p:ph sz="quarter" idx="10"/>
          </p:nvPr>
        </p:nvSpPr>
        <p:spPr>
          <a:xfrm>
            <a:off x="1375002" y="761368"/>
            <a:ext cx="6861742" cy="4004942"/>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p:cNvSpPr>
            <a:spLocks noGrp="1"/>
          </p:cNvSpPr>
          <p:nvPr>
            <p:ph type="title"/>
          </p:nvPr>
        </p:nvSpPr>
        <p:spPr>
          <a:xfrm rot="5400000">
            <a:off x="-1854735" y="2255790"/>
            <a:ext cx="4262102" cy="271469"/>
          </a:xfrm>
        </p:spPr>
        <p:txBody>
          <a:bodyPr/>
          <a:lstStyle>
            <a:lvl1pPr>
              <a:defRPr sz="2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25522583"/>
      </p:ext>
    </p:extLst>
  </p:cSld>
  <p:clrMapOvr>
    <a:masterClrMapping/>
  </p:clrMapOvr>
  <p:transition spd="med">
    <p:fad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E96A0145-6B24-5EC0-6FCF-E3F30E6A29C3}"/>
              </a:ext>
            </a:extLst>
          </p:cNvPr>
          <p:cNvSpPr>
            <a:spLocks noGrp="1"/>
          </p:cNvSpPr>
          <p:nvPr>
            <p:ph type="ftr" sz="quarter" idx="10"/>
          </p:nvPr>
        </p:nvSpPr>
        <p:spPr>
          <a:xfrm>
            <a:off x="371475" y="4895850"/>
            <a:ext cx="7866063" cy="88900"/>
          </a:xfrm>
        </p:spPr>
        <p:txBody>
          <a:bodyPr/>
          <a:lstStyle>
            <a:lvl1pPr marL="0" algn="l" defTabSz="514350" rtl="0" eaLnBrk="1" latinLnBrk="0" hangingPunct="1">
              <a:lnSpc>
                <a:spcPct val="96000"/>
              </a:lnSpc>
              <a:spcBef>
                <a:spcPts val="0"/>
              </a:spcBef>
              <a:spcAft>
                <a:spcPts val="169"/>
              </a:spcAft>
              <a:buClr>
                <a:srgbClr val="3253DC"/>
              </a:buClr>
              <a:buFont typeface="Arial" panose="020B0604020202020204" pitchFamily="34" charset="0"/>
              <a:buNone/>
              <a:defRPr lang="en-US" sz="600" kern="1200" baseline="0">
                <a:solidFill>
                  <a:schemeClr val="accent5">
                    <a:lumMod val="60000"/>
                    <a:lumOff val="40000"/>
                  </a:schemeClr>
                </a:solidFill>
                <a:latin typeface="+mn-lt"/>
                <a:ea typeface="+mn-ea"/>
                <a:cs typeface="+mn-cs"/>
              </a:defRPr>
            </a:lvl1pPr>
          </a:lstStyle>
          <a:p>
            <a:pPr>
              <a:defRPr/>
            </a:pPr>
            <a:endParaRPr/>
          </a:p>
        </p:txBody>
      </p:sp>
    </p:spTree>
    <p:extLst>
      <p:ext uri="{BB962C8B-B14F-4D97-AF65-F5344CB8AC3E}">
        <p14:creationId xmlns:p14="http://schemas.microsoft.com/office/powerpoint/2010/main" val="3721954176"/>
      </p:ext>
    </p:extLst>
  </p:cSld>
  <p:clrMapOvr>
    <a:masterClrMapping/>
  </p:clrMapOvr>
  <p:transition spd="med">
    <p:fad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2" name="Footer Placeholder 2">
            <a:extLst>
              <a:ext uri="{FF2B5EF4-FFF2-40B4-BE49-F238E27FC236}">
                <a16:creationId xmlns:a16="http://schemas.microsoft.com/office/drawing/2014/main" id="{35A90D19-7879-1FCF-7C60-6ADE5429957E}"/>
              </a:ext>
            </a:extLst>
          </p:cNvPr>
          <p:cNvSpPr>
            <a:spLocks noGrp="1"/>
          </p:cNvSpPr>
          <p:nvPr>
            <p:ph type="ftr" sz="quarter" idx="10"/>
          </p:nvPr>
        </p:nvSpPr>
        <p:spPr/>
        <p:txBody>
          <a:bodyPr/>
          <a:lstStyle>
            <a:lvl1pPr>
              <a:defRPr/>
            </a:lvl1pPr>
          </a:lstStyle>
          <a:p>
            <a:pPr>
              <a:defRPr/>
            </a:pPr>
            <a:endParaRPr/>
          </a:p>
        </p:txBody>
      </p:sp>
    </p:spTree>
    <p:extLst>
      <p:ext uri="{BB962C8B-B14F-4D97-AF65-F5344CB8AC3E}">
        <p14:creationId xmlns:p14="http://schemas.microsoft.com/office/powerpoint/2010/main" val="3615668157"/>
      </p:ext>
    </p:extLst>
  </p:cSld>
  <p:clrMapOvr>
    <a:masterClrMapping/>
  </p:clrMapOvr>
  <p:transition spd="med">
    <p:fad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US" dirty="0"/>
          </a:p>
        </p:txBody>
      </p:sp>
      <p:sp>
        <p:nvSpPr>
          <p:cNvPr id="6" name="Subtitle"/>
          <p:cNvSpPr>
            <a:spLocks noGrp="1"/>
          </p:cNvSpPr>
          <p:nvPr>
            <p:ph type="subTitle" idx="1"/>
          </p:nvPr>
        </p:nvSpPr>
        <p:spPr>
          <a:xfrm>
            <a:off x="370642" y="816102"/>
            <a:ext cx="8391167" cy="177260"/>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2"/>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 name="Footer Placeholder 2">
            <a:extLst>
              <a:ext uri="{FF2B5EF4-FFF2-40B4-BE49-F238E27FC236}">
                <a16:creationId xmlns:a16="http://schemas.microsoft.com/office/drawing/2014/main" id="{0DC6CE31-C7BF-20F3-2777-6A8F5292E0A6}"/>
              </a:ext>
            </a:extLst>
          </p:cNvPr>
          <p:cNvSpPr>
            <a:spLocks noGrp="1"/>
          </p:cNvSpPr>
          <p:nvPr>
            <p:ph type="ftr" sz="quarter" idx="10"/>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5">
                    <a:lumMod val="60000"/>
                    <a:lumOff val="40000"/>
                  </a:schemeClr>
                </a:solidFill>
                <a:latin typeface="+mn-lt"/>
                <a:ea typeface="+mn-ea"/>
                <a:cs typeface="+mn-cs"/>
              </a:defRPr>
            </a:lvl1pPr>
          </a:lstStyle>
          <a:p>
            <a:pPr>
              <a:defRPr/>
            </a:pPr>
            <a:endParaRPr/>
          </a:p>
        </p:txBody>
      </p:sp>
    </p:spTree>
    <p:extLst>
      <p:ext uri="{BB962C8B-B14F-4D97-AF65-F5344CB8AC3E}">
        <p14:creationId xmlns:p14="http://schemas.microsoft.com/office/powerpoint/2010/main" val="1022953732"/>
      </p:ext>
    </p:extLst>
  </p:cSld>
  <p:clrMapOvr>
    <a:masterClrMapping/>
  </p:clrMapOvr>
  <p:transition spd="med">
    <p:fad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itle and (Subtitle with Bullets)">
    <p:spTree>
      <p:nvGrpSpPr>
        <p:cNvPr id="1" name=""/>
        <p:cNvGrpSpPr/>
        <p:nvPr/>
      </p:nvGrpSpPr>
      <p:grpSpPr>
        <a:xfrm>
          <a:off x="0" y="0"/>
          <a:ext cx="0" cy="0"/>
          <a:chOff x="0" y="0"/>
          <a:chExt cx="0" cy="0"/>
        </a:xfrm>
      </p:grpSpPr>
      <p:sp>
        <p:nvSpPr>
          <p:cNvPr id="5" name="Text Placeholder 2"/>
          <p:cNvSpPr>
            <a:spLocks noGrp="1"/>
          </p:cNvSpPr>
          <p:nvPr>
            <p:ph type="body" sz="quarter" idx="17"/>
          </p:nvPr>
        </p:nvSpPr>
        <p:spPr>
          <a:xfrm>
            <a:off x="370642" y="816102"/>
            <a:ext cx="8390334" cy="177260"/>
          </a:xfrm>
        </p:spPr>
        <p:txBody>
          <a:bodyPr/>
          <a:lstStyle>
            <a:lvl1pPr>
              <a:defRPr sz="12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2" name="Footer Placeholder 2">
            <a:extLst>
              <a:ext uri="{FF2B5EF4-FFF2-40B4-BE49-F238E27FC236}">
                <a16:creationId xmlns:a16="http://schemas.microsoft.com/office/drawing/2014/main" id="{2DB96B37-9157-D18E-1F30-66A1DE17669F}"/>
              </a:ext>
            </a:extLst>
          </p:cNvPr>
          <p:cNvSpPr>
            <a:spLocks noGrp="1"/>
          </p:cNvSpPr>
          <p:nvPr>
            <p:ph type="ftr" sz="quarter" idx="18"/>
          </p:nvPr>
        </p:nvSpPr>
        <p:spPr/>
        <p:txBody>
          <a:bodyPr/>
          <a:lstStyle>
            <a:lvl1pPr marL="0" algn="l" defTabSz="514350" rtl="0" eaLnBrk="1" latinLnBrk="0" hangingPunct="1">
              <a:lnSpc>
                <a:spcPct val="96000"/>
              </a:lnSpc>
              <a:spcBef>
                <a:spcPts val="0"/>
              </a:spcBef>
              <a:spcAft>
                <a:spcPts val="169"/>
              </a:spcAft>
              <a:buClr>
                <a:srgbClr val="3253DC"/>
              </a:buClr>
              <a:buFont typeface="Arial" panose="020B0604020202020204" pitchFamily="34" charset="0"/>
              <a:buNone/>
              <a:defRPr lang="en-US" sz="600" kern="1200" baseline="0">
                <a:solidFill>
                  <a:schemeClr val="accent5">
                    <a:lumMod val="60000"/>
                    <a:lumOff val="40000"/>
                  </a:schemeClr>
                </a:solidFill>
                <a:latin typeface="+mn-lt"/>
                <a:ea typeface="+mn-ea"/>
                <a:cs typeface="+mn-cs"/>
              </a:defRPr>
            </a:lvl1pPr>
          </a:lstStyle>
          <a:p>
            <a:pPr>
              <a:defRPr/>
            </a:pPr>
            <a:endParaRPr/>
          </a:p>
        </p:txBody>
      </p:sp>
    </p:spTree>
    <p:extLst>
      <p:ext uri="{BB962C8B-B14F-4D97-AF65-F5344CB8AC3E}">
        <p14:creationId xmlns:p14="http://schemas.microsoft.com/office/powerpoint/2010/main" val="1842660391"/>
      </p:ext>
    </p:extLst>
  </p:cSld>
  <p:clrMapOvr>
    <a:masterClrMapping/>
  </p:clrMapOvr>
  <p:transition spd="med">
    <p:fad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itle and Takeaway Right">
    <p:spTree>
      <p:nvGrpSpPr>
        <p:cNvPr id="1" name=""/>
        <p:cNvGrpSpPr/>
        <p:nvPr/>
      </p:nvGrpSpPr>
      <p:grpSpPr>
        <a:xfrm>
          <a:off x="0" y="0"/>
          <a:ext cx="0" cy="0"/>
          <a:chOff x="0" y="0"/>
          <a:chExt cx="0" cy="0"/>
        </a:xfrm>
      </p:grpSpPr>
      <p:sp>
        <p:nvSpPr>
          <p:cNvPr id="4" name="Title 3"/>
          <p:cNvSpPr>
            <a:spLocks noGrp="1"/>
          </p:cNvSpPr>
          <p:nvPr>
            <p:ph type="title"/>
          </p:nvPr>
        </p:nvSpPr>
        <p:spPr>
          <a:xfrm>
            <a:off x="371475" y="481984"/>
            <a:ext cx="5543550" cy="271469"/>
          </a:xfrm>
        </p:spPr>
        <p:txBody>
          <a:bodyPr/>
          <a:lstStyle/>
          <a:p>
            <a:r>
              <a:rPr lang="en-US"/>
              <a:t>Click to edit Master title style</a:t>
            </a:r>
          </a:p>
        </p:txBody>
      </p:sp>
      <p:sp>
        <p:nvSpPr>
          <p:cNvPr id="6" name="Subtitle"/>
          <p:cNvSpPr>
            <a:spLocks noGrp="1"/>
          </p:cNvSpPr>
          <p:nvPr>
            <p:ph type="subTitle" idx="1"/>
          </p:nvPr>
        </p:nvSpPr>
        <p:spPr>
          <a:xfrm>
            <a:off x="370642" y="816102"/>
            <a:ext cx="5544101" cy="177260"/>
          </a:xfrm>
          <a:prstGeom prst="rect">
            <a:avLst/>
          </a:prstGeom>
        </p:spPr>
        <p:txBody>
          <a:bodyPr wrap="square">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2"/>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ext Placeholder 2"/>
          <p:cNvSpPr>
            <a:spLocks noGrp="1"/>
          </p:cNvSpPr>
          <p:nvPr>
            <p:ph type="body" sz="quarter" idx="17"/>
          </p:nvPr>
        </p:nvSpPr>
        <p:spPr>
          <a:xfrm>
            <a:off x="6622255" y="1544241"/>
            <a:ext cx="2150270" cy="308372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2">
            <a:extLst>
              <a:ext uri="{FF2B5EF4-FFF2-40B4-BE49-F238E27FC236}">
                <a16:creationId xmlns:a16="http://schemas.microsoft.com/office/drawing/2014/main" id="{0CD1E61F-2090-4A41-F5C7-9600BC90AA86}"/>
              </a:ext>
            </a:extLst>
          </p:cNvPr>
          <p:cNvSpPr>
            <a:spLocks noGrp="1"/>
          </p:cNvSpPr>
          <p:nvPr>
            <p:ph type="ftr" sz="quarter" idx="18"/>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5">
                    <a:lumMod val="60000"/>
                    <a:lumOff val="40000"/>
                  </a:schemeClr>
                </a:solidFill>
                <a:latin typeface="+mn-lt"/>
                <a:ea typeface="+mn-ea"/>
                <a:cs typeface="+mn-cs"/>
              </a:defRPr>
            </a:lvl1pPr>
          </a:lstStyle>
          <a:p>
            <a:pPr>
              <a:defRPr/>
            </a:pPr>
            <a:endParaRPr/>
          </a:p>
        </p:txBody>
      </p:sp>
    </p:spTree>
    <p:extLst>
      <p:ext uri="{BB962C8B-B14F-4D97-AF65-F5344CB8AC3E}">
        <p14:creationId xmlns:p14="http://schemas.microsoft.com/office/powerpoint/2010/main" val="3822755047"/>
      </p:ext>
    </p:extLst>
  </p:cSld>
  <p:clrMapOvr>
    <a:masterClrMapping/>
  </p:clrMapOvr>
  <p:transition spd="med">
    <p:fade/>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itle Left Side">
    <p:spTree>
      <p:nvGrpSpPr>
        <p:cNvPr id="1" name=""/>
        <p:cNvGrpSpPr/>
        <p:nvPr/>
      </p:nvGrpSpPr>
      <p:grpSpPr>
        <a:xfrm>
          <a:off x="0" y="0"/>
          <a:ext cx="0" cy="0"/>
          <a:chOff x="0" y="0"/>
          <a:chExt cx="0" cy="0"/>
        </a:xfrm>
      </p:grpSpPr>
      <p:sp>
        <p:nvSpPr>
          <p:cNvPr id="4" name="Title 3"/>
          <p:cNvSpPr>
            <a:spLocks noGrp="1"/>
          </p:cNvSpPr>
          <p:nvPr>
            <p:ph type="title"/>
          </p:nvPr>
        </p:nvSpPr>
        <p:spPr>
          <a:xfrm>
            <a:off x="371475" y="2350930"/>
            <a:ext cx="1956197" cy="542969"/>
          </a:xfrm>
        </p:spPr>
        <p:txBody>
          <a:bodyPr/>
          <a:lstStyle/>
          <a:p>
            <a:r>
              <a:rPr lang="en-US"/>
              <a:t>Click to edit Master title style</a:t>
            </a:r>
          </a:p>
        </p:txBody>
      </p:sp>
      <p:sp>
        <p:nvSpPr>
          <p:cNvPr id="6" name="Subtitle"/>
          <p:cNvSpPr>
            <a:spLocks noGrp="1"/>
          </p:cNvSpPr>
          <p:nvPr>
            <p:ph type="subTitle" idx="1"/>
          </p:nvPr>
        </p:nvSpPr>
        <p:spPr>
          <a:xfrm>
            <a:off x="370642" y="2956812"/>
            <a:ext cx="1956197" cy="354521"/>
          </a:xfrm>
          <a:prstGeom prst="rect">
            <a:avLst/>
          </a:prstGeom>
        </p:spPr>
        <p:txBody>
          <a:bodyPr wrap="square">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2"/>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 name="Footer Placeholder 2">
            <a:extLst>
              <a:ext uri="{FF2B5EF4-FFF2-40B4-BE49-F238E27FC236}">
                <a16:creationId xmlns:a16="http://schemas.microsoft.com/office/drawing/2014/main" id="{D96B7B8A-4ACE-C864-EAE8-1EF8CD91E236}"/>
              </a:ext>
            </a:extLst>
          </p:cNvPr>
          <p:cNvSpPr>
            <a:spLocks noGrp="1"/>
          </p:cNvSpPr>
          <p:nvPr>
            <p:ph type="ftr" sz="quarter" idx="10"/>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5">
                    <a:lumMod val="60000"/>
                    <a:lumOff val="40000"/>
                  </a:schemeClr>
                </a:solidFill>
                <a:latin typeface="+mn-lt"/>
                <a:ea typeface="+mn-ea"/>
                <a:cs typeface="+mn-cs"/>
              </a:defRPr>
            </a:lvl1pPr>
          </a:lstStyle>
          <a:p>
            <a:pPr>
              <a:defRPr/>
            </a:pPr>
            <a:endParaRPr/>
          </a:p>
        </p:txBody>
      </p:sp>
    </p:spTree>
    <p:extLst>
      <p:ext uri="{BB962C8B-B14F-4D97-AF65-F5344CB8AC3E}">
        <p14:creationId xmlns:p14="http://schemas.microsoft.com/office/powerpoint/2010/main" val="819968210"/>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Teal">
    <p:bg>
      <p:bgPr>
        <a:solidFill>
          <a:srgbClr val="39A3B5"/>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D9EE6FB-4AC2-7F90-7A7D-0EFFC62ECDD8}"/>
              </a:ext>
            </a:extLst>
          </p:cNvPr>
          <p:cNvCxnSpPr>
            <a:cxnSpLocks/>
          </p:cNvCxnSpPr>
          <p:nvPr userDrawn="1"/>
        </p:nvCxnSpPr>
        <p:spPr>
          <a:xfrm>
            <a:off x="376238" y="1628775"/>
            <a:ext cx="4814887" cy="0"/>
          </a:xfrm>
          <a:prstGeom prst="line">
            <a:avLst/>
          </a:prstGeom>
          <a:ln w="12700" cap="rnd">
            <a:solidFill>
              <a:schemeClr val="accent4">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3" name="Group 5">
            <a:extLst>
              <a:ext uri="{FF2B5EF4-FFF2-40B4-BE49-F238E27FC236}">
                <a16:creationId xmlns:a16="http://schemas.microsoft.com/office/drawing/2014/main" id="{65744AAC-F5B1-AE1B-087D-85905003D8BD}"/>
              </a:ext>
            </a:extLst>
          </p:cNvPr>
          <p:cNvGrpSpPr>
            <a:grpSpLocks/>
          </p:cNvGrpSpPr>
          <p:nvPr userDrawn="1"/>
        </p:nvGrpSpPr>
        <p:grpSpPr bwMode="auto">
          <a:xfrm>
            <a:off x="6008688" y="0"/>
            <a:ext cx="3135312" cy="5143500"/>
            <a:chOff x="8011668" y="-920"/>
            <a:chExt cx="4180332" cy="6859841"/>
          </a:xfrm>
        </p:grpSpPr>
        <p:sp>
          <p:nvSpPr>
            <p:cNvPr id="4" name="Rectangle 3">
              <a:extLst>
                <a:ext uri="{FF2B5EF4-FFF2-40B4-BE49-F238E27FC236}">
                  <a16:creationId xmlns:a16="http://schemas.microsoft.com/office/drawing/2014/main" id="{62671E40-0BD6-E687-C130-2CA658E20B70}"/>
                </a:ext>
              </a:extLst>
            </p:cNvPr>
            <p:cNvSpPr/>
            <p:nvPr userDrawn="1"/>
          </p:nvSpPr>
          <p:spPr>
            <a:xfrm>
              <a:off x="8506958" y="1198"/>
              <a:ext cx="1280557" cy="6855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800">
                <a:solidFill>
                  <a:srgbClr val="FFFFFF"/>
                </a:solidFill>
              </a:endParaRPr>
            </a:p>
          </p:txBody>
        </p:sp>
        <p:sp>
          <p:nvSpPr>
            <p:cNvPr id="5" name="Rectangle 4">
              <a:extLst>
                <a:ext uri="{FF2B5EF4-FFF2-40B4-BE49-F238E27FC236}">
                  <a16:creationId xmlns:a16="http://schemas.microsoft.com/office/drawing/2014/main" id="{3A75091A-B1A7-7A01-E8B9-901A79FCB4A8}"/>
                </a:ext>
              </a:extLst>
            </p:cNvPr>
            <p:cNvSpPr/>
            <p:nvPr userDrawn="1"/>
          </p:nvSpPr>
          <p:spPr>
            <a:xfrm>
              <a:off x="9787515" y="-920"/>
              <a:ext cx="2404485"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a:solidFill>
                    <a:srgbClr val="FFFFFF"/>
                  </a:solidFill>
                </a:rPr>
                <a:t>2.63</a:t>
              </a:r>
            </a:p>
            <a:p>
              <a:pPr algn="ctr" fontAlgn="auto">
                <a:spcBef>
                  <a:spcPts val="0"/>
                </a:spcBef>
                <a:spcAft>
                  <a:spcPts val="0"/>
                </a:spcAft>
                <a:defRPr/>
              </a:pPr>
              <a:endParaRPr lang="en-US" sz="800">
                <a:solidFill>
                  <a:srgbClr val="FFFFFF"/>
                </a:solidFill>
              </a:endParaRPr>
            </a:p>
          </p:txBody>
        </p:sp>
        <p:sp>
          <p:nvSpPr>
            <p:cNvPr id="6" name="Rectangle: Single Corner Rounded 5">
              <a:extLst>
                <a:ext uri="{FF2B5EF4-FFF2-40B4-BE49-F238E27FC236}">
                  <a16:creationId xmlns:a16="http://schemas.microsoft.com/office/drawing/2014/main" id="{7C37314E-42B4-31DE-3C5A-1727CE63EF9F}"/>
                </a:ext>
              </a:extLst>
            </p:cNvPr>
            <p:cNvSpPr/>
            <p:nvPr userDrawn="1"/>
          </p:nvSpPr>
          <p:spPr bwMode="gray">
            <a:xfrm flipV="1">
              <a:off x="8011668" y="-920"/>
              <a:ext cx="493173" cy="6859841"/>
            </a:xfrm>
            <a:prstGeom prst="round1Rect">
              <a:avLst>
                <a:gd name="adj" fmla="val 0"/>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sp>
          <p:nvSpPr>
            <p:cNvPr id="7" name="Rectangle: Single Corner Rounded 6">
              <a:extLst>
                <a:ext uri="{FF2B5EF4-FFF2-40B4-BE49-F238E27FC236}">
                  <a16:creationId xmlns:a16="http://schemas.microsoft.com/office/drawing/2014/main" id="{8FB19825-3C08-5B68-0882-0B3130129D36}"/>
                </a:ext>
              </a:extLst>
            </p:cNvPr>
            <p:cNvSpPr/>
            <p:nvPr userDrawn="1"/>
          </p:nvSpPr>
          <p:spPr bwMode="gray">
            <a:xfrm rot="10800000" flipH="1" flipV="1">
              <a:off x="9293353" y="1"/>
              <a:ext cx="493775" cy="6857530"/>
            </a:xfrm>
            <a:prstGeom prst="round1Rect">
              <a:avLst>
                <a:gd name="adj" fmla="val 0"/>
              </a:avLst>
            </a:prstGeom>
            <a:gradFill flip="none" rotWithShape="1">
              <a:gsLst>
                <a:gs pos="100000">
                  <a:schemeClr val="accent3">
                    <a:lumMod val="50000"/>
                    <a:alpha val="65000"/>
                  </a:schemeClr>
                </a:gs>
                <a:gs pos="0">
                  <a:schemeClr val="accent3">
                    <a:lumMod val="60000"/>
                    <a:lumOff val="40000"/>
                    <a:alpha val="0"/>
                  </a:schemeClr>
                </a:gs>
                <a:gs pos="60000">
                  <a:schemeClr val="accent3">
                    <a:lumMod val="50000"/>
                    <a:alpha val="28000"/>
                  </a:schemeClr>
                </a:gs>
              </a:gsLst>
              <a:lin ang="0" scaled="1"/>
              <a:tileRect/>
            </a:gra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grpSp>
      <p:sp>
        <p:nvSpPr>
          <p:cNvPr id="8" name="Freeform 5">
            <a:extLst>
              <a:ext uri="{FF2B5EF4-FFF2-40B4-BE49-F238E27FC236}">
                <a16:creationId xmlns:a16="http://schemas.microsoft.com/office/drawing/2014/main" id="{D9911816-84DC-20E2-DD2C-96D38352668A}"/>
              </a:ext>
            </a:extLst>
          </p:cNvPr>
          <p:cNvSpPr>
            <a:spLocks noChangeAspect="1" noEditPoints="1"/>
          </p:cNvSpPr>
          <p:nvPr userDrawn="1"/>
        </p:nvSpPr>
        <p:spPr bwMode="black">
          <a:xfrm>
            <a:off x="7705725" y="26193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20" name="Content Placeholder 19"/>
          <p:cNvSpPr>
            <a:spLocks noGrp="1"/>
          </p:cNvSpPr>
          <p:nvPr>
            <p:ph sz="quarter" idx="10"/>
          </p:nvPr>
        </p:nvSpPr>
        <p:spPr>
          <a:xfrm>
            <a:off x="397764" y="1776222"/>
            <a:ext cx="4793361" cy="3140964"/>
          </a:xfrm>
          <a:prstGeom prst="rect">
            <a:avLst/>
          </a:prstGeom>
        </p:spPr>
        <p:txBody>
          <a:bodyPr/>
          <a:lstStyle>
            <a:lvl1pPr marL="130302" indent="-130302">
              <a:lnSpc>
                <a:spcPct val="107000"/>
              </a:lnSpc>
              <a:spcBef>
                <a:spcPts val="0"/>
              </a:spcBef>
              <a:spcAft>
                <a:spcPts val="1350"/>
              </a:spcAft>
              <a:buClr>
                <a:schemeClr val="accent4"/>
              </a:buClr>
              <a:buFont typeface="Arial" panose="020B0604020202020204" pitchFamily="34" charset="0"/>
              <a:buChar char="•"/>
              <a:defRPr sz="1350">
                <a:solidFill>
                  <a:schemeClr val="bg1"/>
                </a:solidFill>
              </a:defRPr>
            </a:lvl1pPr>
            <a:lvl2pPr marL="130302" indent="-130302">
              <a:lnSpc>
                <a:spcPct val="107000"/>
              </a:lnSpc>
              <a:spcBef>
                <a:spcPts val="0"/>
              </a:spcBef>
              <a:spcAft>
                <a:spcPts val="1350"/>
              </a:spcAft>
              <a:buClr>
                <a:schemeClr val="accent4"/>
              </a:buClr>
              <a:buFont typeface="Arial" panose="020B0604020202020204" pitchFamily="34" charset="0"/>
              <a:buChar char="•"/>
              <a:defRPr sz="1350">
                <a:solidFill>
                  <a:schemeClr val="bg1"/>
                </a:solidFill>
              </a:defRPr>
            </a:lvl2pPr>
            <a:lvl3pPr marL="130302" indent="-130302">
              <a:lnSpc>
                <a:spcPct val="107000"/>
              </a:lnSpc>
              <a:spcBef>
                <a:spcPts val="0"/>
              </a:spcBef>
              <a:spcAft>
                <a:spcPts val="1350"/>
              </a:spcAft>
              <a:buClr>
                <a:schemeClr val="accent4"/>
              </a:buClr>
              <a:buFont typeface="Arial" panose="020B0604020202020204" pitchFamily="34" charset="0"/>
              <a:buChar char="•"/>
              <a:defRPr sz="1350">
                <a:solidFill>
                  <a:schemeClr val="bg1"/>
                </a:solidFill>
              </a:defRPr>
            </a:lvl3pPr>
            <a:lvl4pPr marL="130302" indent="-130302">
              <a:lnSpc>
                <a:spcPct val="107000"/>
              </a:lnSpc>
              <a:spcBef>
                <a:spcPts val="0"/>
              </a:spcBef>
              <a:spcAft>
                <a:spcPts val="1350"/>
              </a:spcAft>
              <a:buClr>
                <a:schemeClr val="accent4"/>
              </a:buClr>
              <a:buFont typeface="Arial" panose="020B0604020202020204" pitchFamily="34" charset="0"/>
              <a:buChar char="•"/>
              <a:defRPr sz="1350">
                <a:solidFill>
                  <a:schemeClr val="bg1"/>
                </a:solidFill>
              </a:defRPr>
            </a:lvl4pPr>
            <a:lvl5pPr marL="130302" indent="-130302">
              <a:lnSpc>
                <a:spcPct val="107000"/>
              </a:lnSpc>
              <a:spcBef>
                <a:spcPts val="0"/>
              </a:spcBef>
              <a:spcAft>
                <a:spcPts val="1350"/>
              </a:spcAft>
              <a:buClr>
                <a:schemeClr val="accent4"/>
              </a:buClr>
              <a:buFont typeface="Arial" panose="020B0604020202020204" pitchFamily="34" charset="0"/>
              <a:buChar char="•"/>
              <a:defRPr sz="13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2"/>
          <p:cNvSpPr>
            <a:spLocks noGrp="1"/>
          </p:cNvSpPr>
          <p:nvPr>
            <p:ph type="title"/>
          </p:nvPr>
        </p:nvSpPr>
        <p:spPr>
          <a:xfrm>
            <a:off x="356616" y="593856"/>
            <a:ext cx="4834509" cy="853182"/>
          </a:xfrm>
        </p:spPr>
        <p:txBody>
          <a:bodyPr/>
          <a:lstStyle>
            <a:lvl1pPr>
              <a:defRPr sz="3300">
                <a:solidFill>
                  <a:schemeClr val="bg1"/>
                </a:solidFill>
              </a:defRPr>
            </a:lvl1pPr>
          </a:lstStyle>
          <a:p>
            <a:r>
              <a:rPr lang="en-US"/>
              <a:t>Click to edit Master title style</a:t>
            </a:r>
          </a:p>
        </p:txBody>
      </p:sp>
    </p:spTree>
    <p:extLst>
      <p:ext uri="{BB962C8B-B14F-4D97-AF65-F5344CB8AC3E}">
        <p14:creationId xmlns:p14="http://schemas.microsoft.com/office/powerpoint/2010/main" val="4278548077"/>
      </p:ext>
    </p:extLst>
  </p:cSld>
  <p:clrMapOvr>
    <a:masterClrMapping/>
  </p:clrMapOvr>
  <p:transition spd="med">
    <p:fad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371475" y="481967"/>
            <a:ext cx="8390334" cy="271485"/>
          </a:xfrm>
        </p:spPr>
        <p:txBody>
          <a:bodyPr/>
          <a:lstStyle/>
          <a:p>
            <a:r>
              <a:rPr lang="en-US"/>
              <a:t>Click to edit Master title style</a:t>
            </a:r>
            <a:endParaRPr lang="en-US" dirty="0"/>
          </a:p>
        </p:txBody>
      </p:sp>
      <p:sp>
        <p:nvSpPr>
          <p:cNvPr id="8" name="Content Placeholder 4"/>
          <p:cNvSpPr>
            <a:spLocks noGrp="1"/>
          </p:cNvSpPr>
          <p:nvPr>
            <p:ph sz="quarter" idx="14"/>
          </p:nvPr>
        </p:nvSpPr>
        <p:spPr>
          <a:xfrm>
            <a:off x="371475" y="1289305"/>
            <a:ext cx="8390334" cy="3511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p:cNvSpPr>
            <a:spLocks noGrp="1"/>
          </p:cNvSpPr>
          <p:nvPr>
            <p:ph type="subTitle" idx="1"/>
          </p:nvPr>
        </p:nvSpPr>
        <p:spPr>
          <a:xfrm>
            <a:off x="370642" y="816102"/>
            <a:ext cx="8391167" cy="177260"/>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1"/>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 name="Footer Placeholder 2">
            <a:extLst>
              <a:ext uri="{FF2B5EF4-FFF2-40B4-BE49-F238E27FC236}">
                <a16:creationId xmlns:a16="http://schemas.microsoft.com/office/drawing/2014/main" id="{013FB212-6D62-861F-2694-DEE3E652A9F3}"/>
              </a:ext>
            </a:extLst>
          </p:cNvPr>
          <p:cNvSpPr>
            <a:spLocks noGrp="1"/>
          </p:cNvSpPr>
          <p:nvPr>
            <p:ph type="ftr" sz="quarter" idx="15"/>
          </p:nvPr>
        </p:nvSpPr>
        <p:spPr/>
        <p:txBody>
          <a:bodyPr/>
          <a:lstStyle>
            <a:lvl1pPr>
              <a:defRPr>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2861990411"/>
      </p:ext>
    </p:extLst>
  </p:cSld>
  <p:clrMapOvr>
    <a:masterClrMapping/>
  </p:clrMapOvr>
  <p:transition spd="med">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12" name="Content Placeholder 4"/>
          <p:cNvSpPr>
            <a:spLocks noGrp="1"/>
          </p:cNvSpPr>
          <p:nvPr>
            <p:ph sz="quarter" idx="16"/>
          </p:nvPr>
        </p:nvSpPr>
        <p:spPr>
          <a:xfrm>
            <a:off x="371475" y="1289305"/>
            <a:ext cx="4099940" cy="351129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p:cNvSpPr>
            <a:spLocks noGrp="1"/>
          </p:cNvSpPr>
          <p:nvPr>
            <p:ph sz="quarter" idx="17"/>
          </p:nvPr>
        </p:nvSpPr>
        <p:spPr>
          <a:xfrm>
            <a:off x="4661869" y="1289305"/>
            <a:ext cx="4099940" cy="351129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ubtitle"/>
          <p:cNvSpPr>
            <a:spLocks noGrp="1"/>
          </p:cNvSpPr>
          <p:nvPr>
            <p:ph type="subTitle" idx="1"/>
          </p:nvPr>
        </p:nvSpPr>
        <p:spPr>
          <a:xfrm>
            <a:off x="370642" y="816103"/>
            <a:ext cx="8391167" cy="177260"/>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 name="Footer Placeholder 2">
            <a:extLst>
              <a:ext uri="{FF2B5EF4-FFF2-40B4-BE49-F238E27FC236}">
                <a16:creationId xmlns:a16="http://schemas.microsoft.com/office/drawing/2014/main" id="{2871636E-BB0E-5584-4CA0-6DC9BD325B89}"/>
              </a:ext>
            </a:extLst>
          </p:cNvPr>
          <p:cNvSpPr>
            <a:spLocks noGrp="1"/>
          </p:cNvSpPr>
          <p:nvPr>
            <p:ph type="ftr" sz="quarter" idx="18"/>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624323442"/>
      </p:ext>
    </p:extLst>
  </p:cSld>
  <p:clrMapOvr>
    <a:masterClrMapping/>
  </p:clrMapOvr>
  <p:transition spd="med">
    <p:fad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14" name="Content Placeholder 4"/>
          <p:cNvSpPr>
            <a:spLocks noGrp="1"/>
          </p:cNvSpPr>
          <p:nvPr>
            <p:ph sz="quarter" idx="18"/>
          </p:nvPr>
        </p:nvSpPr>
        <p:spPr>
          <a:xfrm>
            <a:off x="371475" y="1289305"/>
            <a:ext cx="2674620" cy="351129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9"/>
          </p:nvPr>
        </p:nvSpPr>
        <p:spPr>
          <a:xfrm>
            <a:off x="3234690" y="1289305"/>
            <a:ext cx="2674620" cy="351129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4"/>
          <p:cNvSpPr>
            <a:spLocks noGrp="1"/>
          </p:cNvSpPr>
          <p:nvPr>
            <p:ph sz="quarter" idx="20"/>
          </p:nvPr>
        </p:nvSpPr>
        <p:spPr>
          <a:xfrm>
            <a:off x="6087189" y="1289305"/>
            <a:ext cx="2674620" cy="351129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ubtitle"/>
          <p:cNvSpPr>
            <a:spLocks noGrp="1"/>
          </p:cNvSpPr>
          <p:nvPr>
            <p:ph type="subTitle" idx="1"/>
          </p:nvPr>
        </p:nvSpPr>
        <p:spPr>
          <a:xfrm>
            <a:off x="370642" y="816103"/>
            <a:ext cx="8391167" cy="177260"/>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 name="Footer Placeholder 2">
            <a:extLst>
              <a:ext uri="{FF2B5EF4-FFF2-40B4-BE49-F238E27FC236}">
                <a16:creationId xmlns:a16="http://schemas.microsoft.com/office/drawing/2014/main" id="{6745E367-2C54-2335-C1D4-5C83AE7213EE}"/>
              </a:ext>
            </a:extLst>
          </p:cNvPr>
          <p:cNvSpPr>
            <a:spLocks noGrp="1"/>
          </p:cNvSpPr>
          <p:nvPr>
            <p:ph type="ftr" sz="quarter" idx="21"/>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3785961074"/>
      </p:ext>
    </p:extLst>
  </p:cSld>
  <p:clrMapOvr>
    <a:masterClrMapping/>
  </p:clrMapOvr>
  <p:transition spd="med">
    <p:fade/>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Shelf White">
    <p:spTree>
      <p:nvGrpSpPr>
        <p:cNvPr id="1" name=""/>
        <p:cNvGrpSpPr/>
        <p:nvPr/>
      </p:nvGrpSpPr>
      <p:grpSpPr>
        <a:xfrm>
          <a:off x="0" y="0"/>
          <a:ext cx="0" cy="0"/>
          <a:chOff x="0" y="0"/>
          <a:chExt cx="0" cy="0"/>
        </a:xfrm>
      </p:grpSpPr>
      <p:sp>
        <p:nvSpPr>
          <p:cNvPr id="2" name="Rectangle: Rounded Corners 55">
            <a:extLst>
              <a:ext uri="{FF2B5EF4-FFF2-40B4-BE49-F238E27FC236}">
                <a16:creationId xmlns:a16="http://schemas.microsoft.com/office/drawing/2014/main" id="{B901ABDF-498D-53FF-73A4-94A4D2C8FD74}"/>
              </a:ext>
            </a:extLst>
          </p:cNvPr>
          <p:cNvSpPr/>
          <p:nvPr userDrawn="1"/>
        </p:nvSpPr>
        <p:spPr bwMode="gray">
          <a:xfrm>
            <a:off x="360760" y="3984555"/>
            <a:ext cx="8892098" cy="1273245"/>
          </a:xfrm>
          <a:prstGeom prst="roundRect">
            <a:avLst>
              <a:gd name="adj" fmla="val 4848"/>
            </a:avLst>
          </a:prstGeom>
          <a:solidFill>
            <a:schemeClr val="bg1"/>
          </a:solidFill>
          <a:ln w="10795" cap="flat" cmpd="sng" algn="ctr">
            <a:noFill/>
            <a:prstDash val="solid"/>
          </a:ln>
          <a:effectLst>
            <a:innerShdw blurRad="63500" dist="50800" dir="18900000">
              <a:prstClr val="black">
                <a:alpha val="50000"/>
              </a:prstClr>
            </a:innerShdw>
          </a:effectLst>
        </p:spPr>
        <p:txBody>
          <a:bodyPr anchor="ctr"/>
          <a:lstStyle/>
          <a:p>
            <a:pPr algn="ctr" defTabSz="685800" eaLnBrk="1" fontAlgn="auto" hangingPunct="1">
              <a:spcBef>
                <a:spcPts val="0"/>
              </a:spcBef>
              <a:spcAft>
                <a:spcPts val="0"/>
              </a:spcAft>
              <a:defRPr/>
            </a:pPr>
            <a:endParaRPr lang="en-US" sz="1350" kern="0">
              <a:solidFill>
                <a:prstClr val="white"/>
              </a:solidFill>
              <a:latin typeface="Century Gothic"/>
            </a:endParaRPr>
          </a:p>
        </p:txBody>
      </p:sp>
      <p:sp>
        <p:nvSpPr>
          <p:cNvPr id="4" name="TextBox 3">
            <a:extLst>
              <a:ext uri="{FF2B5EF4-FFF2-40B4-BE49-F238E27FC236}">
                <a16:creationId xmlns:a16="http://schemas.microsoft.com/office/drawing/2014/main" id="{8959B792-3ACF-77B4-3DF5-E8CA92E4CD62}"/>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7E356EBC-8EDD-42B0-9133-A6698A880708}" type="slidenum">
              <a:rPr lang="en-US" sz="600" smtClean="0">
                <a:solidFill>
                  <a:schemeClr val="accent6">
                    <a:lumMod val="75000"/>
                  </a:schemeClr>
                </a:solidFill>
                <a:latin typeface="+mn-lt"/>
              </a:rPr>
              <a:pPr algn="r" defTabSz="685800" eaLnBrk="1" hangingPunct="1">
                <a:lnSpc>
                  <a:spcPct val="125000"/>
                </a:lnSpc>
                <a:defRPr/>
              </a:pPr>
              <a:t>‹#›</a:t>
            </a:fld>
            <a:endParaRPr lang="en-US" sz="600">
              <a:solidFill>
                <a:schemeClr val="accent6">
                  <a:lumMod val="75000"/>
                </a:schemeClr>
              </a:solidFill>
              <a:latin typeface="+mn-lt"/>
            </a:endParaRPr>
          </a:p>
        </p:txBody>
      </p:sp>
      <p:sp>
        <p:nvSpPr>
          <p:cNvPr id="3" name="Title 2"/>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p:cNvSpPr>
            <a:spLocks noGrp="1"/>
          </p:cNvSpPr>
          <p:nvPr>
            <p:ph sz="quarter" idx="14"/>
          </p:nvPr>
        </p:nvSpPr>
        <p:spPr>
          <a:xfrm>
            <a:off x="371475" y="1289305"/>
            <a:ext cx="8390334" cy="23097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p:cNvSpPr>
            <a:spLocks noGrp="1"/>
          </p:cNvSpPr>
          <p:nvPr>
            <p:ph type="subTitle" idx="1"/>
          </p:nvPr>
        </p:nvSpPr>
        <p:spPr>
          <a:xfrm>
            <a:off x="370642" y="816103"/>
            <a:ext cx="8391167" cy="177260"/>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p:cNvSpPr>
            <a:spLocks noGrp="1"/>
          </p:cNvSpPr>
          <p:nvPr>
            <p:ph type="body" sz="quarter" idx="15"/>
          </p:nvPr>
        </p:nvSpPr>
        <p:spPr bwMode="black">
          <a:xfrm>
            <a:off x="566056" y="4205287"/>
            <a:ext cx="8195038" cy="696791"/>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84C3E6EA-EA2E-B94D-58DF-EC4C3676E3F1}"/>
              </a:ext>
            </a:extLst>
          </p:cNvPr>
          <p:cNvSpPr>
            <a:spLocks noGrp="1"/>
          </p:cNvSpPr>
          <p:nvPr>
            <p:ph type="ftr" sz="quarter" idx="16"/>
          </p:nvPr>
        </p:nvSpPr>
        <p:spPr>
          <a:xfrm>
            <a:off x="369888" y="3840163"/>
            <a:ext cx="4814887" cy="92075"/>
          </a:xfrm>
        </p:spPr>
        <p:txBody>
          <a:bodyPr/>
          <a:lstStyle>
            <a:lvl1pPr algn="l">
              <a:lnSpc>
                <a:spcPct val="96000"/>
              </a:lnSpc>
              <a:defRPr sz="600">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3252750343"/>
      </p:ext>
    </p:extLst>
  </p:cSld>
  <p:clrMapOvr>
    <a:masterClrMapping/>
  </p:clrMapOvr>
  <p:transition spd="med">
    <p:fade/>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Shelf Nickel">
    <p:spTree>
      <p:nvGrpSpPr>
        <p:cNvPr id="1" name=""/>
        <p:cNvGrpSpPr/>
        <p:nvPr/>
      </p:nvGrpSpPr>
      <p:grpSpPr>
        <a:xfrm>
          <a:off x="0" y="0"/>
          <a:ext cx="0" cy="0"/>
          <a:chOff x="0" y="0"/>
          <a:chExt cx="0" cy="0"/>
        </a:xfrm>
      </p:grpSpPr>
      <p:sp>
        <p:nvSpPr>
          <p:cNvPr id="2" name="Rectangle: Rounded Corners 55">
            <a:extLst>
              <a:ext uri="{FF2B5EF4-FFF2-40B4-BE49-F238E27FC236}">
                <a16:creationId xmlns:a16="http://schemas.microsoft.com/office/drawing/2014/main" id="{3C214B75-F920-403B-E7A4-A93B60E9EADF}"/>
              </a:ext>
            </a:extLst>
          </p:cNvPr>
          <p:cNvSpPr/>
          <p:nvPr userDrawn="1"/>
        </p:nvSpPr>
        <p:spPr bwMode="gray">
          <a:xfrm>
            <a:off x="360760" y="3984555"/>
            <a:ext cx="8892098" cy="1273245"/>
          </a:xfrm>
          <a:prstGeom prst="roundRect">
            <a:avLst>
              <a:gd name="adj" fmla="val 4848"/>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anchor="ctr"/>
          <a:lstStyle/>
          <a:p>
            <a:pPr algn="ctr" defTabSz="685800" eaLnBrk="1" fontAlgn="auto" hangingPunct="1">
              <a:spcBef>
                <a:spcPts val="0"/>
              </a:spcBef>
              <a:spcAft>
                <a:spcPts val="0"/>
              </a:spcAft>
              <a:defRPr/>
            </a:pPr>
            <a:endParaRPr lang="en-US" sz="1350" kern="0">
              <a:solidFill>
                <a:prstClr val="white"/>
              </a:solidFill>
              <a:latin typeface="Century Gothic"/>
            </a:endParaRPr>
          </a:p>
        </p:txBody>
      </p:sp>
      <p:sp>
        <p:nvSpPr>
          <p:cNvPr id="4" name="TextBox 3">
            <a:extLst>
              <a:ext uri="{FF2B5EF4-FFF2-40B4-BE49-F238E27FC236}">
                <a16:creationId xmlns:a16="http://schemas.microsoft.com/office/drawing/2014/main" id="{1EEF2538-5191-E6BA-54A8-A5924D3FABC5}"/>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48357251-9DFF-4C8D-93C9-E74142B705C3}" type="slidenum">
              <a:rPr lang="en-US" sz="600" smtClean="0">
                <a:solidFill>
                  <a:schemeClr val="accent5"/>
                </a:solidFill>
                <a:latin typeface="+mn-lt"/>
              </a:rPr>
              <a:pPr algn="r" defTabSz="685800" eaLnBrk="1" hangingPunct="1">
                <a:lnSpc>
                  <a:spcPct val="125000"/>
                </a:lnSpc>
                <a:defRPr/>
              </a:pPr>
              <a:t>‹#›</a:t>
            </a:fld>
            <a:endParaRPr lang="en-US" sz="600">
              <a:solidFill>
                <a:schemeClr val="accent5"/>
              </a:solidFill>
              <a:latin typeface="+mn-lt"/>
            </a:endParaRPr>
          </a:p>
        </p:txBody>
      </p:sp>
      <p:sp>
        <p:nvSpPr>
          <p:cNvPr id="3" name="Title 2"/>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p:cNvSpPr>
            <a:spLocks noGrp="1"/>
          </p:cNvSpPr>
          <p:nvPr>
            <p:ph sz="quarter" idx="14"/>
          </p:nvPr>
        </p:nvSpPr>
        <p:spPr>
          <a:xfrm>
            <a:off x="371475" y="1289305"/>
            <a:ext cx="8390334" cy="23097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p:cNvSpPr>
            <a:spLocks noGrp="1"/>
          </p:cNvSpPr>
          <p:nvPr>
            <p:ph type="subTitle" idx="1"/>
          </p:nvPr>
        </p:nvSpPr>
        <p:spPr>
          <a:xfrm>
            <a:off x="370642" y="816103"/>
            <a:ext cx="8391167" cy="177260"/>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p:cNvSpPr>
            <a:spLocks noGrp="1"/>
          </p:cNvSpPr>
          <p:nvPr>
            <p:ph type="body" sz="quarter" idx="15"/>
          </p:nvPr>
        </p:nvSpPr>
        <p:spPr bwMode="black">
          <a:xfrm>
            <a:off x="566056" y="4205287"/>
            <a:ext cx="8195038" cy="696791"/>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C00BA275-E6AA-EF2A-4F21-72BE7F2633B7}"/>
              </a:ext>
            </a:extLst>
          </p:cNvPr>
          <p:cNvSpPr>
            <a:spLocks noGrp="1"/>
          </p:cNvSpPr>
          <p:nvPr>
            <p:ph type="ftr" sz="quarter" idx="16"/>
          </p:nvPr>
        </p:nvSpPr>
        <p:spPr>
          <a:xfrm>
            <a:off x="369888" y="3840163"/>
            <a:ext cx="4814887" cy="92075"/>
          </a:xfrm>
        </p:spPr>
        <p:txBody>
          <a:bodyPr/>
          <a:lstStyle>
            <a:lvl1pPr algn="l">
              <a:lnSpc>
                <a:spcPct val="96000"/>
              </a:lnSpc>
              <a:defRPr sz="600">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754013199"/>
      </p:ext>
    </p:extLst>
  </p:cSld>
  <p:clrMapOvr>
    <a:masterClrMapping/>
  </p:clrMapOvr>
  <p:transition spd="med">
    <p:fade/>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Shelf Blue">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1BC6CBA-3DAF-03CD-39ED-43D5B7976E34}"/>
              </a:ext>
            </a:extLst>
          </p:cNvPr>
          <p:cNvSpPr/>
          <p:nvPr userDrawn="1"/>
        </p:nvSpPr>
        <p:spPr bwMode="gray">
          <a:xfrm>
            <a:off x="360760" y="3984555"/>
            <a:ext cx="8892098" cy="1273245"/>
          </a:xfrm>
          <a:prstGeom prst="roundRect">
            <a:avLst>
              <a:gd name="adj" fmla="val 4848"/>
            </a:avLst>
          </a:prstGeom>
          <a:solidFill>
            <a:schemeClr val="accent1"/>
          </a:solidFill>
          <a:ln w="10795" cap="flat" cmpd="sng" algn="ctr">
            <a:noFill/>
            <a:prstDash val="solid"/>
          </a:ln>
          <a:effectLst>
            <a:innerShdw blurRad="63500" dist="50800" dir="18900000">
              <a:prstClr val="black">
                <a:alpha val="50000"/>
              </a:prstClr>
            </a:innerShdw>
          </a:effectLst>
        </p:spPr>
        <p:txBody>
          <a:bodyPr anchor="ctr"/>
          <a:lstStyle/>
          <a:p>
            <a:pPr algn="ctr" defTabSz="685800" eaLnBrk="1" fontAlgn="auto" hangingPunct="1">
              <a:spcBef>
                <a:spcPts val="0"/>
              </a:spcBef>
              <a:spcAft>
                <a:spcPts val="0"/>
              </a:spcAft>
              <a:defRPr/>
            </a:pPr>
            <a:endParaRPr lang="en-US" sz="1350" kern="0" dirty="0">
              <a:solidFill>
                <a:prstClr val="white"/>
              </a:solidFill>
              <a:latin typeface="+mn-lt"/>
            </a:endParaRPr>
          </a:p>
        </p:txBody>
      </p:sp>
      <p:sp>
        <p:nvSpPr>
          <p:cNvPr id="4" name="TextBox 3">
            <a:extLst>
              <a:ext uri="{FF2B5EF4-FFF2-40B4-BE49-F238E27FC236}">
                <a16:creationId xmlns:a16="http://schemas.microsoft.com/office/drawing/2014/main" id="{8A6D41B4-CEEE-390F-4AC5-890A6CCA3663}"/>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5427C02C-9522-41C9-A015-F9F6FC0405D3}" type="slidenum">
              <a:rPr lang="en-US" sz="600" smtClean="0">
                <a:solidFill>
                  <a:schemeClr val="accent2">
                    <a:lumMod val="40000"/>
                    <a:lumOff val="60000"/>
                  </a:schemeClr>
                </a:solidFill>
                <a:latin typeface="+mn-lt"/>
              </a:rPr>
              <a:pPr algn="r" defTabSz="685800" eaLnBrk="1" hangingPunct="1">
                <a:lnSpc>
                  <a:spcPct val="125000"/>
                </a:lnSpc>
                <a:defRPr/>
              </a:pPr>
              <a:t>‹#›</a:t>
            </a:fld>
            <a:endParaRPr lang="en-US" sz="600">
              <a:solidFill>
                <a:schemeClr val="accent2">
                  <a:lumMod val="40000"/>
                  <a:lumOff val="60000"/>
                </a:schemeClr>
              </a:solidFill>
              <a:latin typeface="+mn-lt"/>
            </a:endParaRPr>
          </a:p>
        </p:txBody>
      </p:sp>
      <p:sp>
        <p:nvSpPr>
          <p:cNvPr id="3" name="Title 2"/>
          <p:cNvSpPr>
            <a:spLocks noGrp="1"/>
          </p:cNvSpPr>
          <p:nvPr>
            <p:ph type="title"/>
          </p:nvPr>
        </p:nvSpPr>
        <p:spPr/>
        <p:txBody>
          <a:bodyPr/>
          <a:lstStyle/>
          <a:p>
            <a:r>
              <a:rPr lang="en-US"/>
              <a:t>Click to edit Master title style</a:t>
            </a:r>
          </a:p>
        </p:txBody>
      </p:sp>
      <p:sp>
        <p:nvSpPr>
          <p:cNvPr id="15" name="Content Placeholder 4"/>
          <p:cNvSpPr>
            <a:spLocks noGrp="1"/>
          </p:cNvSpPr>
          <p:nvPr>
            <p:ph sz="quarter" idx="14"/>
          </p:nvPr>
        </p:nvSpPr>
        <p:spPr>
          <a:xfrm>
            <a:off x="371475" y="1289305"/>
            <a:ext cx="8390334" cy="23097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ubtitle"/>
          <p:cNvSpPr>
            <a:spLocks noGrp="1"/>
          </p:cNvSpPr>
          <p:nvPr>
            <p:ph type="subTitle" idx="1"/>
          </p:nvPr>
        </p:nvSpPr>
        <p:spPr>
          <a:xfrm>
            <a:off x="370642" y="816103"/>
            <a:ext cx="8391167" cy="177260"/>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p:cNvSpPr>
            <a:spLocks noGrp="1"/>
          </p:cNvSpPr>
          <p:nvPr>
            <p:ph type="body" sz="quarter" idx="15"/>
          </p:nvPr>
        </p:nvSpPr>
        <p:spPr bwMode="gray">
          <a:xfrm>
            <a:off x="566058" y="4205287"/>
            <a:ext cx="8195036" cy="696791"/>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8689452D-1169-2FEF-AFB4-C52497D161E9}"/>
              </a:ext>
            </a:extLst>
          </p:cNvPr>
          <p:cNvSpPr>
            <a:spLocks noGrp="1"/>
          </p:cNvSpPr>
          <p:nvPr>
            <p:ph type="ftr" sz="quarter" idx="16"/>
          </p:nvPr>
        </p:nvSpPr>
        <p:spPr>
          <a:xfrm>
            <a:off x="369888" y="3840163"/>
            <a:ext cx="4814887" cy="92075"/>
          </a:xfrm>
        </p:spPr>
        <p:txBody>
          <a:bodyPr/>
          <a:lstStyle>
            <a:lvl1pPr algn="l">
              <a:lnSpc>
                <a:spcPct val="96000"/>
              </a:lnSpc>
              <a:defRPr sz="600">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2709051873"/>
      </p:ext>
    </p:extLst>
  </p:cSld>
  <p:clrMapOvr>
    <a:masterClrMapping/>
  </p:clrMapOvr>
  <p:transition spd="med">
    <p:fade/>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Shelf Light Blue">
    <p:spTree>
      <p:nvGrpSpPr>
        <p:cNvPr id="1" name=""/>
        <p:cNvGrpSpPr/>
        <p:nvPr/>
      </p:nvGrpSpPr>
      <p:grpSpPr>
        <a:xfrm>
          <a:off x="0" y="0"/>
          <a:ext cx="0" cy="0"/>
          <a:chOff x="0" y="0"/>
          <a:chExt cx="0" cy="0"/>
        </a:xfrm>
      </p:grpSpPr>
      <p:sp>
        <p:nvSpPr>
          <p:cNvPr id="2" name="Rectangle: Rounded Corners 55">
            <a:extLst>
              <a:ext uri="{FF2B5EF4-FFF2-40B4-BE49-F238E27FC236}">
                <a16:creationId xmlns:a16="http://schemas.microsoft.com/office/drawing/2014/main" id="{4ACCCDE5-F9C6-2D1E-E87F-ADAC6C7DBCA9}"/>
              </a:ext>
            </a:extLst>
          </p:cNvPr>
          <p:cNvSpPr/>
          <p:nvPr userDrawn="1"/>
        </p:nvSpPr>
        <p:spPr bwMode="gray">
          <a:xfrm>
            <a:off x="360760" y="3984555"/>
            <a:ext cx="8892098" cy="1273245"/>
          </a:xfrm>
          <a:prstGeom prst="roundRect">
            <a:avLst>
              <a:gd name="adj" fmla="val 4848"/>
            </a:avLst>
          </a:prstGeom>
          <a:solidFill>
            <a:schemeClr val="accent2"/>
          </a:solidFill>
          <a:ln w="10795" cap="flat" cmpd="sng" algn="ctr">
            <a:noFill/>
            <a:prstDash val="solid"/>
          </a:ln>
          <a:effectLst>
            <a:innerShdw blurRad="63500" dist="50800" dir="18900000">
              <a:prstClr val="black">
                <a:alpha val="50000"/>
              </a:prstClr>
            </a:innerShdw>
          </a:effectLst>
        </p:spPr>
        <p:txBody>
          <a:bodyPr anchor="ctr"/>
          <a:lstStyle/>
          <a:p>
            <a:pPr algn="ctr" defTabSz="685800" eaLnBrk="1" fontAlgn="auto" hangingPunct="1">
              <a:spcBef>
                <a:spcPts val="0"/>
              </a:spcBef>
              <a:spcAft>
                <a:spcPts val="0"/>
              </a:spcAft>
              <a:defRPr/>
            </a:pPr>
            <a:endParaRPr lang="en-US" sz="1350" kern="0" dirty="0">
              <a:solidFill>
                <a:prstClr val="white"/>
              </a:solidFill>
              <a:latin typeface="+mn-lt"/>
            </a:endParaRPr>
          </a:p>
        </p:txBody>
      </p:sp>
      <p:sp>
        <p:nvSpPr>
          <p:cNvPr id="4" name="TextBox 3">
            <a:extLst>
              <a:ext uri="{FF2B5EF4-FFF2-40B4-BE49-F238E27FC236}">
                <a16:creationId xmlns:a16="http://schemas.microsoft.com/office/drawing/2014/main" id="{F7004BA6-CEB5-6078-BD36-86E992294145}"/>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FE07B677-660C-40FA-8FDD-76C07D429579}" type="slidenum">
              <a:rPr lang="en-US" sz="600" smtClean="0">
                <a:solidFill>
                  <a:schemeClr val="bg1"/>
                </a:solidFill>
                <a:latin typeface="+mn-lt"/>
              </a:rPr>
              <a:pPr algn="r" defTabSz="685800" eaLnBrk="1" hangingPunct="1">
                <a:lnSpc>
                  <a:spcPct val="125000"/>
                </a:lnSpc>
                <a:defRPr/>
              </a:pPr>
              <a:t>‹#›</a:t>
            </a:fld>
            <a:endParaRPr lang="en-US" sz="600">
              <a:solidFill>
                <a:schemeClr val="bg1"/>
              </a:solidFill>
              <a:latin typeface="+mn-lt"/>
            </a:endParaRPr>
          </a:p>
        </p:txBody>
      </p:sp>
      <p:sp>
        <p:nvSpPr>
          <p:cNvPr id="3" name="Title 2"/>
          <p:cNvSpPr>
            <a:spLocks noGrp="1"/>
          </p:cNvSpPr>
          <p:nvPr>
            <p:ph type="title"/>
          </p:nvPr>
        </p:nvSpPr>
        <p:spPr/>
        <p:txBody>
          <a:bodyPr/>
          <a:lstStyle/>
          <a:p>
            <a:r>
              <a:rPr lang="en-US"/>
              <a:t>Click to edit Master title style</a:t>
            </a:r>
          </a:p>
        </p:txBody>
      </p:sp>
      <p:sp>
        <p:nvSpPr>
          <p:cNvPr id="14" name="Content Placeholder 4"/>
          <p:cNvSpPr>
            <a:spLocks noGrp="1"/>
          </p:cNvSpPr>
          <p:nvPr>
            <p:ph sz="quarter" idx="14"/>
          </p:nvPr>
        </p:nvSpPr>
        <p:spPr>
          <a:xfrm>
            <a:off x="371475" y="1289305"/>
            <a:ext cx="8390334" cy="23097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p:cNvSpPr>
            <a:spLocks noGrp="1"/>
          </p:cNvSpPr>
          <p:nvPr>
            <p:ph type="subTitle" idx="1"/>
          </p:nvPr>
        </p:nvSpPr>
        <p:spPr>
          <a:xfrm>
            <a:off x="370642" y="816103"/>
            <a:ext cx="8391167" cy="177260"/>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p:cNvSpPr>
            <a:spLocks noGrp="1"/>
          </p:cNvSpPr>
          <p:nvPr>
            <p:ph type="body" sz="quarter" idx="15"/>
          </p:nvPr>
        </p:nvSpPr>
        <p:spPr bwMode="black">
          <a:xfrm>
            <a:off x="566058" y="4205287"/>
            <a:ext cx="8195036" cy="696791"/>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A579DC32-A29D-29FC-C51B-1470A3D85031}"/>
              </a:ext>
            </a:extLst>
          </p:cNvPr>
          <p:cNvSpPr>
            <a:spLocks noGrp="1"/>
          </p:cNvSpPr>
          <p:nvPr>
            <p:ph type="ftr" sz="quarter" idx="16"/>
          </p:nvPr>
        </p:nvSpPr>
        <p:spPr>
          <a:xfrm>
            <a:off x="369888" y="3840163"/>
            <a:ext cx="4814887" cy="92075"/>
          </a:xfrm>
        </p:spPr>
        <p:txBody>
          <a:bodyPr/>
          <a:lstStyle>
            <a:lvl1pPr algn="l">
              <a:lnSpc>
                <a:spcPct val="96000"/>
              </a:lnSpc>
              <a:defRPr sz="600">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919394627"/>
      </p:ext>
    </p:extLst>
  </p:cSld>
  <p:clrMapOvr>
    <a:masterClrMapping/>
  </p:clrMapOvr>
  <p:transition spd="med">
    <p:fade/>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Shelf Teal">
    <p:spTree>
      <p:nvGrpSpPr>
        <p:cNvPr id="1" name=""/>
        <p:cNvGrpSpPr/>
        <p:nvPr/>
      </p:nvGrpSpPr>
      <p:grpSpPr>
        <a:xfrm>
          <a:off x="0" y="0"/>
          <a:ext cx="0" cy="0"/>
          <a:chOff x="0" y="0"/>
          <a:chExt cx="0" cy="0"/>
        </a:xfrm>
      </p:grpSpPr>
      <p:sp>
        <p:nvSpPr>
          <p:cNvPr id="2" name="Rectangle: Rounded Corners 55">
            <a:extLst>
              <a:ext uri="{FF2B5EF4-FFF2-40B4-BE49-F238E27FC236}">
                <a16:creationId xmlns:a16="http://schemas.microsoft.com/office/drawing/2014/main" id="{97C18163-ED03-F955-A0D2-DC3FD8A6DA0D}"/>
              </a:ext>
            </a:extLst>
          </p:cNvPr>
          <p:cNvSpPr/>
          <p:nvPr userDrawn="1"/>
        </p:nvSpPr>
        <p:spPr bwMode="gray">
          <a:xfrm>
            <a:off x="360760" y="3984555"/>
            <a:ext cx="8892098" cy="1273245"/>
          </a:xfrm>
          <a:prstGeom prst="roundRect">
            <a:avLst>
              <a:gd name="adj" fmla="val 4848"/>
            </a:avLst>
          </a:prstGeom>
          <a:solidFill>
            <a:schemeClr val="accent3"/>
          </a:solidFill>
          <a:ln w="10795" cap="flat" cmpd="sng" algn="ctr">
            <a:noFill/>
            <a:prstDash val="solid"/>
          </a:ln>
          <a:effectLst>
            <a:innerShdw blurRad="63500" dist="50800" dir="18900000">
              <a:prstClr val="black">
                <a:alpha val="50000"/>
              </a:prstClr>
            </a:innerShdw>
          </a:effectLst>
        </p:spPr>
        <p:txBody>
          <a:bodyPr anchor="ctr"/>
          <a:lstStyle/>
          <a:p>
            <a:pPr algn="ctr" defTabSz="685800" eaLnBrk="1" fontAlgn="auto" hangingPunct="1">
              <a:spcBef>
                <a:spcPts val="0"/>
              </a:spcBef>
              <a:spcAft>
                <a:spcPts val="0"/>
              </a:spcAft>
              <a:defRPr/>
            </a:pPr>
            <a:endParaRPr lang="en-US" sz="1350" kern="0" dirty="0">
              <a:solidFill>
                <a:prstClr val="white"/>
              </a:solidFill>
              <a:latin typeface="+mn-lt"/>
            </a:endParaRPr>
          </a:p>
        </p:txBody>
      </p:sp>
      <p:sp>
        <p:nvSpPr>
          <p:cNvPr id="4" name="TextBox 3">
            <a:extLst>
              <a:ext uri="{FF2B5EF4-FFF2-40B4-BE49-F238E27FC236}">
                <a16:creationId xmlns:a16="http://schemas.microsoft.com/office/drawing/2014/main" id="{0D628BA5-D2E9-8C49-B56C-783BC294A65A}"/>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BD5AF2FD-45D2-4F16-B82F-35C173C0BD64}" type="slidenum">
              <a:rPr lang="en-US" sz="600" smtClean="0">
                <a:solidFill>
                  <a:schemeClr val="accent3">
                    <a:lumMod val="40000"/>
                    <a:lumOff val="60000"/>
                  </a:schemeClr>
                </a:solidFill>
                <a:latin typeface="+mn-lt"/>
              </a:rPr>
              <a:pPr algn="r" defTabSz="685800" eaLnBrk="1" hangingPunct="1">
                <a:lnSpc>
                  <a:spcPct val="125000"/>
                </a:lnSpc>
                <a:defRPr/>
              </a:pPr>
              <a:t>‹#›</a:t>
            </a:fld>
            <a:endParaRPr lang="en-US" sz="600" dirty="0">
              <a:solidFill>
                <a:schemeClr val="accent3">
                  <a:lumMod val="40000"/>
                  <a:lumOff val="60000"/>
                </a:schemeClr>
              </a:solidFill>
              <a:latin typeface="+mn-lt"/>
            </a:endParaRPr>
          </a:p>
        </p:txBody>
      </p:sp>
      <p:sp>
        <p:nvSpPr>
          <p:cNvPr id="3" name="Title 2"/>
          <p:cNvSpPr>
            <a:spLocks noGrp="1"/>
          </p:cNvSpPr>
          <p:nvPr>
            <p:ph type="title"/>
          </p:nvPr>
        </p:nvSpPr>
        <p:spPr/>
        <p:txBody>
          <a:bodyPr/>
          <a:lstStyle/>
          <a:p>
            <a:r>
              <a:rPr lang="en-US"/>
              <a:t>Click to edit Master title style</a:t>
            </a:r>
          </a:p>
        </p:txBody>
      </p:sp>
      <p:sp>
        <p:nvSpPr>
          <p:cNvPr id="14" name="Content Placeholder 4"/>
          <p:cNvSpPr>
            <a:spLocks noGrp="1"/>
          </p:cNvSpPr>
          <p:nvPr>
            <p:ph sz="quarter" idx="14"/>
          </p:nvPr>
        </p:nvSpPr>
        <p:spPr>
          <a:xfrm>
            <a:off x="371475" y="1289305"/>
            <a:ext cx="8390334" cy="23097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p:cNvSpPr>
            <a:spLocks noGrp="1"/>
          </p:cNvSpPr>
          <p:nvPr>
            <p:ph type="subTitle" idx="1"/>
          </p:nvPr>
        </p:nvSpPr>
        <p:spPr>
          <a:xfrm>
            <a:off x="370642" y="816103"/>
            <a:ext cx="8391167" cy="177260"/>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p:cNvSpPr>
            <a:spLocks noGrp="1"/>
          </p:cNvSpPr>
          <p:nvPr>
            <p:ph type="body" sz="quarter" idx="15"/>
          </p:nvPr>
        </p:nvSpPr>
        <p:spPr bwMode="black">
          <a:xfrm>
            <a:off x="566057" y="4205287"/>
            <a:ext cx="8195037" cy="696791"/>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C6505D4D-E149-AC58-4FD0-1141502722D8}"/>
              </a:ext>
            </a:extLst>
          </p:cNvPr>
          <p:cNvSpPr>
            <a:spLocks noGrp="1"/>
          </p:cNvSpPr>
          <p:nvPr>
            <p:ph type="ftr" sz="quarter" idx="16"/>
          </p:nvPr>
        </p:nvSpPr>
        <p:spPr>
          <a:xfrm>
            <a:off x="369888" y="3840163"/>
            <a:ext cx="4814887" cy="92075"/>
          </a:xfrm>
        </p:spPr>
        <p:txBody>
          <a:bodyPr/>
          <a:lstStyle>
            <a:lvl1pPr algn="l">
              <a:lnSpc>
                <a:spcPct val="96000"/>
              </a:lnSpc>
              <a:defRPr sz="600">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2782510241"/>
      </p:ext>
    </p:extLst>
  </p:cSld>
  <p:clrMapOvr>
    <a:masterClrMapping/>
  </p:clrMapOvr>
  <p:transition spd="med">
    <p:fade/>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Shelf Gun Metal">
    <p:spTree>
      <p:nvGrpSpPr>
        <p:cNvPr id="1" name=""/>
        <p:cNvGrpSpPr/>
        <p:nvPr/>
      </p:nvGrpSpPr>
      <p:grpSpPr>
        <a:xfrm>
          <a:off x="0" y="0"/>
          <a:ext cx="0" cy="0"/>
          <a:chOff x="0" y="0"/>
          <a:chExt cx="0" cy="0"/>
        </a:xfrm>
      </p:grpSpPr>
      <p:sp>
        <p:nvSpPr>
          <p:cNvPr id="2" name="Rectangle: Rounded Corners 55">
            <a:extLst>
              <a:ext uri="{FF2B5EF4-FFF2-40B4-BE49-F238E27FC236}">
                <a16:creationId xmlns:a16="http://schemas.microsoft.com/office/drawing/2014/main" id="{8079B1B8-E84E-C1AB-07E6-0FEAC6EAA161}"/>
              </a:ext>
            </a:extLst>
          </p:cNvPr>
          <p:cNvSpPr/>
          <p:nvPr userDrawn="1"/>
        </p:nvSpPr>
        <p:spPr bwMode="gray">
          <a:xfrm>
            <a:off x="360760" y="3984555"/>
            <a:ext cx="8892098" cy="1273245"/>
          </a:xfrm>
          <a:prstGeom prst="roundRect">
            <a:avLst>
              <a:gd name="adj" fmla="val 4848"/>
            </a:avLst>
          </a:prstGeom>
          <a:solidFill>
            <a:schemeClr val="accent5"/>
          </a:solidFill>
          <a:ln w="10795" cap="flat" cmpd="sng" algn="ctr">
            <a:noFill/>
            <a:prstDash val="solid"/>
          </a:ln>
          <a:effectLst>
            <a:innerShdw blurRad="63500" dist="50800" dir="18900000">
              <a:prstClr val="black">
                <a:alpha val="50000"/>
              </a:prstClr>
            </a:innerShdw>
          </a:effectLst>
        </p:spPr>
        <p:txBody>
          <a:bodyPr anchor="ctr"/>
          <a:lstStyle/>
          <a:p>
            <a:pPr algn="ctr" defTabSz="685800" eaLnBrk="1" fontAlgn="auto" hangingPunct="1">
              <a:spcBef>
                <a:spcPts val="0"/>
              </a:spcBef>
              <a:spcAft>
                <a:spcPts val="0"/>
              </a:spcAft>
              <a:defRPr/>
            </a:pPr>
            <a:endParaRPr lang="en-US" sz="1350" kern="0" dirty="0">
              <a:solidFill>
                <a:prstClr val="white"/>
              </a:solidFill>
              <a:latin typeface="+mn-lt"/>
            </a:endParaRPr>
          </a:p>
        </p:txBody>
      </p:sp>
      <p:sp>
        <p:nvSpPr>
          <p:cNvPr id="4" name="TextBox 3">
            <a:extLst>
              <a:ext uri="{FF2B5EF4-FFF2-40B4-BE49-F238E27FC236}">
                <a16:creationId xmlns:a16="http://schemas.microsoft.com/office/drawing/2014/main" id="{D2FA550F-7A37-38EB-95CC-CB20F728739A}"/>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EC6669C2-5411-4856-8288-969484981F7D}" type="slidenum">
              <a:rPr lang="en-US" sz="600" smtClean="0">
                <a:solidFill>
                  <a:schemeClr val="accent5">
                    <a:lumMod val="40000"/>
                    <a:lumOff val="60000"/>
                  </a:schemeClr>
                </a:solidFill>
                <a:latin typeface="+mn-lt"/>
              </a:rPr>
              <a:pPr algn="r" defTabSz="685800" eaLnBrk="1" hangingPunct="1">
                <a:lnSpc>
                  <a:spcPct val="125000"/>
                </a:lnSpc>
                <a:defRPr/>
              </a:pPr>
              <a:t>‹#›</a:t>
            </a:fld>
            <a:endParaRPr lang="en-US" sz="600">
              <a:solidFill>
                <a:schemeClr val="accent5">
                  <a:lumMod val="40000"/>
                  <a:lumOff val="60000"/>
                </a:schemeClr>
              </a:solidFill>
              <a:latin typeface="+mn-lt"/>
            </a:endParaRPr>
          </a:p>
        </p:txBody>
      </p:sp>
      <p:sp>
        <p:nvSpPr>
          <p:cNvPr id="3" name="Title 2"/>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p:cNvSpPr>
            <a:spLocks noGrp="1"/>
          </p:cNvSpPr>
          <p:nvPr>
            <p:ph sz="quarter" idx="14"/>
          </p:nvPr>
        </p:nvSpPr>
        <p:spPr>
          <a:xfrm>
            <a:off x="371475" y="1289305"/>
            <a:ext cx="8390334" cy="23097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p:cNvSpPr>
            <a:spLocks noGrp="1"/>
          </p:cNvSpPr>
          <p:nvPr>
            <p:ph type="subTitle" idx="1"/>
          </p:nvPr>
        </p:nvSpPr>
        <p:spPr>
          <a:xfrm>
            <a:off x="370642" y="816103"/>
            <a:ext cx="8391167" cy="177260"/>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p:cNvSpPr>
            <a:spLocks noGrp="1"/>
          </p:cNvSpPr>
          <p:nvPr>
            <p:ph type="body" sz="quarter" idx="15"/>
          </p:nvPr>
        </p:nvSpPr>
        <p:spPr bwMode="gray">
          <a:xfrm>
            <a:off x="564664" y="4205287"/>
            <a:ext cx="8196430" cy="696791"/>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E7BD7302-A8DA-367E-C8B1-F16449016DD3}"/>
              </a:ext>
            </a:extLst>
          </p:cNvPr>
          <p:cNvSpPr>
            <a:spLocks noGrp="1"/>
          </p:cNvSpPr>
          <p:nvPr>
            <p:ph type="ftr" sz="quarter" idx="16"/>
          </p:nvPr>
        </p:nvSpPr>
        <p:spPr>
          <a:xfrm>
            <a:off x="369888" y="3840163"/>
            <a:ext cx="4814887" cy="92075"/>
          </a:xfrm>
        </p:spPr>
        <p:txBody>
          <a:bodyPr/>
          <a:lstStyle>
            <a:lvl1pPr algn="l">
              <a:lnSpc>
                <a:spcPct val="96000"/>
              </a:lnSpc>
              <a:defRPr sz="600">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202781118"/>
      </p:ext>
    </p:extLst>
  </p:cSld>
  <p:clrMapOvr>
    <a:masterClrMapping/>
  </p:clrMapOvr>
  <p:transition spd="med">
    <p:fade/>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Shelf Midnight">
    <p:spTree>
      <p:nvGrpSpPr>
        <p:cNvPr id="1" name=""/>
        <p:cNvGrpSpPr/>
        <p:nvPr/>
      </p:nvGrpSpPr>
      <p:grpSpPr>
        <a:xfrm>
          <a:off x="0" y="0"/>
          <a:ext cx="0" cy="0"/>
          <a:chOff x="0" y="0"/>
          <a:chExt cx="0" cy="0"/>
        </a:xfrm>
      </p:grpSpPr>
      <p:sp>
        <p:nvSpPr>
          <p:cNvPr id="2" name="Rectangle: Rounded Corners 55">
            <a:extLst>
              <a:ext uri="{FF2B5EF4-FFF2-40B4-BE49-F238E27FC236}">
                <a16:creationId xmlns:a16="http://schemas.microsoft.com/office/drawing/2014/main" id="{3A940C37-171A-7646-4630-0C574A01A1D0}"/>
              </a:ext>
            </a:extLst>
          </p:cNvPr>
          <p:cNvSpPr/>
          <p:nvPr userDrawn="1"/>
        </p:nvSpPr>
        <p:spPr bwMode="gray">
          <a:xfrm>
            <a:off x="360760" y="3984555"/>
            <a:ext cx="8892098" cy="1273245"/>
          </a:xfrm>
          <a:prstGeom prst="roundRect">
            <a:avLst>
              <a:gd name="adj" fmla="val 4848"/>
            </a:avLst>
          </a:prstGeom>
          <a:solidFill>
            <a:schemeClr val="tx2"/>
          </a:solidFill>
          <a:ln w="10795" cap="flat" cmpd="sng" algn="ctr">
            <a:noFill/>
            <a:prstDash val="solid"/>
          </a:ln>
          <a:effectLst>
            <a:innerShdw blurRad="63500" dist="50800" dir="18900000">
              <a:prstClr val="black">
                <a:alpha val="50000"/>
              </a:prstClr>
            </a:innerShdw>
          </a:effectLst>
        </p:spPr>
        <p:txBody>
          <a:bodyPr anchor="ctr"/>
          <a:lstStyle/>
          <a:p>
            <a:pPr algn="ctr" defTabSz="685800" eaLnBrk="1" fontAlgn="auto" hangingPunct="1">
              <a:spcBef>
                <a:spcPts val="0"/>
              </a:spcBef>
              <a:spcAft>
                <a:spcPts val="0"/>
              </a:spcAft>
              <a:defRPr/>
            </a:pPr>
            <a:endParaRPr lang="en-US" sz="1350" kern="0" dirty="0">
              <a:solidFill>
                <a:prstClr val="white"/>
              </a:solidFill>
              <a:latin typeface="+mn-lt"/>
            </a:endParaRPr>
          </a:p>
        </p:txBody>
      </p:sp>
      <p:sp>
        <p:nvSpPr>
          <p:cNvPr id="4" name="TextBox 3">
            <a:extLst>
              <a:ext uri="{FF2B5EF4-FFF2-40B4-BE49-F238E27FC236}">
                <a16:creationId xmlns:a16="http://schemas.microsoft.com/office/drawing/2014/main" id="{7008F812-95E9-D0E5-3B5B-502734BD8C43}"/>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E58FE85C-EE94-4B4A-9D57-7342F383CE24}" type="slidenum">
              <a:rPr lang="en-US" sz="600" smtClean="0">
                <a:solidFill>
                  <a:schemeClr val="accent5">
                    <a:lumMod val="40000"/>
                    <a:lumOff val="60000"/>
                  </a:schemeClr>
                </a:solidFill>
                <a:latin typeface="+mn-lt"/>
              </a:rPr>
              <a:pPr algn="r" defTabSz="685800" eaLnBrk="1" hangingPunct="1">
                <a:lnSpc>
                  <a:spcPct val="125000"/>
                </a:lnSpc>
                <a:defRPr/>
              </a:pPr>
              <a:t>‹#›</a:t>
            </a:fld>
            <a:endParaRPr lang="en-US" sz="600">
              <a:solidFill>
                <a:schemeClr val="accent5">
                  <a:lumMod val="40000"/>
                  <a:lumOff val="60000"/>
                </a:schemeClr>
              </a:solidFill>
              <a:latin typeface="+mn-lt"/>
            </a:endParaRPr>
          </a:p>
        </p:txBody>
      </p:sp>
      <p:sp>
        <p:nvSpPr>
          <p:cNvPr id="3" name="Title 2"/>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p:cNvSpPr>
            <a:spLocks noGrp="1"/>
          </p:cNvSpPr>
          <p:nvPr>
            <p:ph sz="quarter" idx="14"/>
          </p:nvPr>
        </p:nvSpPr>
        <p:spPr>
          <a:xfrm>
            <a:off x="371475" y="1289305"/>
            <a:ext cx="8390334" cy="23097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p:cNvSpPr>
            <a:spLocks noGrp="1"/>
          </p:cNvSpPr>
          <p:nvPr>
            <p:ph type="subTitle" idx="1"/>
          </p:nvPr>
        </p:nvSpPr>
        <p:spPr>
          <a:xfrm>
            <a:off x="370642" y="816103"/>
            <a:ext cx="8391167" cy="177260"/>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p:cNvSpPr>
            <a:spLocks noGrp="1"/>
          </p:cNvSpPr>
          <p:nvPr>
            <p:ph type="body" sz="quarter" idx="15"/>
          </p:nvPr>
        </p:nvSpPr>
        <p:spPr bwMode="gray">
          <a:xfrm>
            <a:off x="564664" y="4205287"/>
            <a:ext cx="8196430" cy="696791"/>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34BD98F6-EE74-0F1A-5797-4C1B2D445DEE}"/>
              </a:ext>
            </a:extLst>
          </p:cNvPr>
          <p:cNvSpPr>
            <a:spLocks noGrp="1"/>
          </p:cNvSpPr>
          <p:nvPr>
            <p:ph type="ftr" sz="quarter" idx="16"/>
          </p:nvPr>
        </p:nvSpPr>
        <p:spPr>
          <a:xfrm>
            <a:off x="369888" y="3840163"/>
            <a:ext cx="4814887" cy="92075"/>
          </a:xfrm>
        </p:spPr>
        <p:txBody>
          <a:bodyPr/>
          <a:lstStyle>
            <a:lvl1pPr algn="l">
              <a:lnSpc>
                <a:spcPct val="96000"/>
              </a:lnSpc>
              <a:defRPr sz="600">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2269985937"/>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Nickel">
    <p:bg>
      <p:bgPr>
        <a:solidFill>
          <a:srgbClr val="DEE3EC"/>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35754E9-00E5-B072-6BC1-6D57C9A5E958}"/>
              </a:ext>
            </a:extLst>
          </p:cNvPr>
          <p:cNvCxnSpPr>
            <a:cxnSpLocks/>
          </p:cNvCxnSpPr>
          <p:nvPr userDrawn="1"/>
        </p:nvCxnSpPr>
        <p:spPr>
          <a:xfrm>
            <a:off x="376238" y="1628775"/>
            <a:ext cx="4814887" cy="0"/>
          </a:xfrm>
          <a:prstGeom prst="line">
            <a:avLst/>
          </a:prstGeom>
          <a:ln w="12700" cap="rnd">
            <a:solidFill>
              <a:schemeClr val="accent6">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3" name="Group 5">
            <a:extLst>
              <a:ext uri="{FF2B5EF4-FFF2-40B4-BE49-F238E27FC236}">
                <a16:creationId xmlns:a16="http://schemas.microsoft.com/office/drawing/2014/main" id="{1C17030B-62E1-B94F-D4A0-88E82942D472}"/>
              </a:ext>
            </a:extLst>
          </p:cNvPr>
          <p:cNvGrpSpPr>
            <a:grpSpLocks/>
          </p:cNvGrpSpPr>
          <p:nvPr userDrawn="1"/>
        </p:nvGrpSpPr>
        <p:grpSpPr bwMode="auto">
          <a:xfrm>
            <a:off x="6008688" y="0"/>
            <a:ext cx="3135312" cy="5143500"/>
            <a:chOff x="8011668" y="-920"/>
            <a:chExt cx="4180332" cy="6859841"/>
          </a:xfrm>
        </p:grpSpPr>
        <p:sp>
          <p:nvSpPr>
            <p:cNvPr id="4" name="Rectangle 3">
              <a:extLst>
                <a:ext uri="{FF2B5EF4-FFF2-40B4-BE49-F238E27FC236}">
                  <a16:creationId xmlns:a16="http://schemas.microsoft.com/office/drawing/2014/main" id="{B94C9499-6457-9AF5-6B38-5E5850F80430}"/>
                </a:ext>
              </a:extLst>
            </p:cNvPr>
            <p:cNvSpPr/>
            <p:nvPr userDrawn="1"/>
          </p:nvSpPr>
          <p:spPr>
            <a:xfrm>
              <a:off x="8506958" y="1198"/>
              <a:ext cx="1280557" cy="6855607"/>
            </a:xfrm>
            <a:prstGeom prst="rect">
              <a:avLst/>
            </a:prstGeom>
            <a:solidFill>
              <a:srgbClr val="F2F5F8"/>
            </a:solidFill>
            <a:ln w="10795" cap="flat" cmpd="sng" algn="ctr">
              <a:noFill/>
              <a:prstDash val="solid"/>
            </a:ln>
            <a:effectLst/>
          </p:spPr>
          <p:txBody>
            <a:bodyPr anchor="ctr"/>
            <a:lstStyle/>
            <a:p>
              <a:pPr algn="ctr">
                <a:defRPr/>
              </a:pPr>
              <a:endParaRPr lang="en-US" sz="1013" kern="0">
                <a:solidFill>
                  <a:prstClr val="white"/>
                </a:solidFill>
                <a:latin typeface="Source Sans Pro Light"/>
              </a:endParaRPr>
            </a:p>
          </p:txBody>
        </p:sp>
        <p:sp>
          <p:nvSpPr>
            <p:cNvPr id="5" name="Rectangle 4">
              <a:extLst>
                <a:ext uri="{FF2B5EF4-FFF2-40B4-BE49-F238E27FC236}">
                  <a16:creationId xmlns:a16="http://schemas.microsoft.com/office/drawing/2014/main" id="{7AFEC9E9-A067-D2E3-0BE8-6BF777C7423B}"/>
                </a:ext>
              </a:extLst>
            </p:cNvPr>
            <p:cNvSpPr/>
            <p:nvPr userDrawn="1"/>
          </p:nvSpPr>
          <p:spPr>
            <a:xfrm>
              <a:off x="9787515" y="-920"/>
              <a:ext cx="2404485"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a:solidFill>
                    <a:srgbClr val="FFFFFF"/>
                  </a:solidFill>
                </a:rPr>
                <a:t>2.63</a:t>
              </a:r>
            </a:p>
            <a:p>
              <a:pPr algn="ctr" fontAlgn="auto">
                <a:spcBef>
                  <a:spcPts val="0"/>
                </a:spcBef>
                <a:spcAft>
                  <a:spcPts val="0"/>
                </a:spcAft>
                <a:defRPr/>
              </a:pPr>
              <a:endParaRPr lang="en-US" sz="800">
                <a:solidFill>
                  <a:srgbClr val="FFFFFF"/>
                </a:solidFill>
              </a:endParaRPr>
            </a:p>
          </p:txBody>
        </p:sp>
        <p:sp>
          <p:nvSpPr>
            <p:cNvPr id="6" name="Rectangle: Single Corner Rounded 5">
              <a:extLst>
                <a:ext uri="{FF2B5EF4-FFF2-40B4-BE49-F238E27FC236}">
                  <a16:creationId xmlns:a16="http://schemas.microsoft.com/office/drawing/2014/main" id="{1C4154DD-FA48-CDEB-CFE0-4F51AB1CE52C}"/>
                </a:ext>
              </a:extLst>
            </p:cNvPr>
            <p:cNvSpPr/>
            <p:nvPr userDrawn="1"/>
          </p:nvSpPr>
          <p:spPr bwMode="gray">
            <a:xfrm flipV="1">
              <a:off x="8011668" y="0"/>
              <a:ext cx="493776" cy="6858003"/>
            </a:xfrm>
            <a:prstGeom prst="round1Rect">
              <a:avLst>
                <a:gd name="adj" fmla="val 0"/>
              </a:avLst>
            </a:prstGeom>
            <a:gradFill flip="none" rotWithShape="1">
              <a:gsLst>
                <a:gs pos="25000">
                  <a:schemeClr val="accent6">
                    <a:lumMod val="40000"/>
                    <a:lumOff val="60000"/>
                    <a:alpha val="0"/>
                  </a:schemeClr>
                </a:gs>
                <a:gs pos="100000">
                  <a:schemeClr val="accent6">
                    <a:lumMod val="50000"/>
                    <a:alpha val="3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sp>
          <p:nvSpPr>
            <p:cNvPr id="7" name="Rectangle: Single Corner Rounded 6">
              <a:extLst>
                <a:ext uri="{FF2B5EF4-FFF2-40B4-BE49-F238E27FC236}">
                  <a16:creationId xmlns:a16="http://schemas.microsoft.com/office/drawing/2014/main" id="{DDCD0DF2-A837-006E-DB3B-FD610D3E7FFA}"/>
                </a:ext>
              </a:extLst>
            </p:cNvPr>
            <p:cNvSpPr/>
            <p:nvPr userDrawn="1"/>
          </p:nvSpPr>
          <p:spPr bwMode="gray">
            <a:xfrm rot="10800000" flipH="1" flipV="1">
              <a:off x="9293353" y="1"/>
              <a:ext cx="493775" cy="6857530"/>
            </a:xfrm>
            <a:prstGeom prst="round1Rect">
              <a:avLst>
                <a:gd name="adj" fmla="val 0"/>
              </a:avLst>
            </a:prstGeom>
            <a:gradFill flip="none" rotWithShape="1">
              <a:gsLst>
                <a:gs pos="17000">
                  <a:schemeClr val="accent6">
                    <a:lumMod val="20000"/>
                    <a:lumOff val="80000"/>
                    <a:alpha val="0"/>
                  </a:schemeClr>
                </a:gs>
                <a:gs pos="100000">
                  <a:schemeClr val="accent6">
                    <a:lumMod val="50000"/>
                    <a:alpha val="3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b="1">
                <a:solidFill>
                  <a:prstClr val="white"/>
                </a:solidFill>
              </a:endParaRPr>
            </a:p>
          </p:txBody>
        </p:sp>
      </p:grpSp>
      <p:sp>
        <p:nvSpPr>
          <p:cNvPr id="8" name="Freeform 5">
            <a:extLst>
              <a:ext uri="{FF2B5EF4-FFF2-40B4-BE49-F238E27FC236}">
                <a16:creationId xmlns:a16="http://schemas.microsoft.com/office/drawing/2014/main" id="{CD62902A-5CDA-0218-A72F-CD459EC56772}"/>
              </a:ext>
            </a:extLst>
          </p:cNvPr>
          <p:cNvSpPr>
            <a:spLocks noChangeAspect="1" noEditPoints="1"/>
          </p:cNvSpPr>
          <p:nvPr userDrawn="1"/>
        </p:nvSpPr>
        <p:spPr bwMode="black">
          <a:xfrm>
            <a:off x="7705725" y="26193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20" name="Content Placeholder 19"/>
          <p:cNvSpPr>
            <a:spLocks noGrp="1"/>
          </p:cNvSpPr>
          <p:nvPr>
            <p:ph sz="quarter" idx="10"/>
          </p:nvPr>
        </p:nvSpPr>
        <p:spPr>
          <a:xfrm>
            <a:off x="397764" y="1776222"/>
            <a:ext cx="4793361" cy="3140964"/>
          </a:xfrm>
          <a:prstGeom prst="rect">
            <a:avLst/>
          </a:prstGeom>
        </p:spPr>
        <p:txBody>
          <a:bodyPr/>
          <a:lstStyle>
            <a:lvl1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1pPr>
            <a:lvl2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2pPr>
            <a:lvl3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3pPr>
            <a:lvl4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4pPr>
            <a:lvl5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2"/>
          <p:cNvSpPr>
            <a:spLocks noGrp="1"/>
          </p:cNvSpPr>
          <p:nvPr>
            <p:ph type="title"/>
          </p:nvPr>
        </p:nvSpPr>
        <p:spPr>
          <a:xfrm>
            <a:off x="356616" y="593856"/>
            <a:ext cx="4834509" cy="853182"/>
          </a:xfrm>
        </p:spPr>
        <p:txBody>
          <a:bodyPr/>
          <a:lstStyle>
            <a:lvl1pPr>
              <a:defRPr sz="3300"/>
            </a:lvl1pPr>
          </a:lstStyle>
          <a:p>
            <a:r>
              <a:rPr lang="en-US"/>
              <a:t>Click to edit Master title style</a:t>
            </a:r>
          </a:p>
        </p:txBody>
      </p:sp>
    </p:spTree>
    <p:extLst>
      <p:ext uri="{BB962C8B-B14F-4D97-AF65-F5344CB8AC3E}">
        <p14:creationId xmlns:p14="http://schemas.microsoft.com/office/powerpoint/2010/main" val="46127071"/>
      </p:ext>
    </p:extLst>
  </p:cSld>
  <p:clrMapOvr>
    <a:masterClrMapping/>
  </p:clrMapOvr>
  <p:transition spd="med">
    <p:fade/>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Fifty Fifty White">
    <p:spTree>
      <p:nvGrpSpPr>
        <p:cNvPr id="1" name=""/>
        <p:cNvGrpSpPr/>
        <p:nvPr/>
      </p:nvGrpSpPr>
      <p:grpSpPr>
        <a:xfrm>
          <a:off x="0" y="0"/>
          <a:ext cx="0" cy="0"/>
          <a:chOff x="0" y="0"/>
          <a:chExt cx="0" cy="0"/>
        </a:xfrm>
      </p:grpSpPr>
      <p:sp>
        <p:nvSpPr>
          <p:cNvPr id="2" name="Rectangle: Rounded Corners 19">
            <a:extLst>
              <a:ext uri="{FF2B5EF4-FFF2-40B4-BE49-F238E27FC236}">
                <a16:creationId xmlns:a16="http://schemas.microsoft.com/office/drawing/2014/main" id="{46C4C35C-B409-2372-E100-0158069D5058}"/>
              </a:ext>
            </a:extLst>
          </p:cNvPr>
          <p:cNvSpPr/>
          <p:nvPr userDrawn="1"/>
        </p:nvSpPr>
        <p:spPr bwMode="gray">
          <a:xfrm>
            <a:off x="4570043" y="-119741"/>
            <a:ext cx="4704588" cy="4889754"/>
          </a:xfrm>
          <a:prstGeom prst="roundRect">
            <a:avLst>
              <a:gd name="adj" fmla="val 1350"/>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Text Placeholder 30"/>
          <p:cNvSpPr>
            <a:spLocks noGrp="1"/>
          </p:cNvSpPr>
          <p:nvPr>
            <p:ph type="body" sz="quarter" idx="18"/>
          </p:nvPr>
        </p:nvSpPr>
        <p:spPr bwMode="gray">
          <a:xfrm>
            <a:off x="4937760" y="4560760"/>
            <a:ext cx="3833622" cy="88631"/>
          </a:xfrm>
          <a:prstGeom prst="rect">
            <a:avLst/>
          </a:prstGeom>
        </p:spPr>
        <p:txBody>
          <a:bodyPr wrap="square">
            <a:spAutoFit/>
          </a:bodyPr>
          <a:lstStyle>
            <a:lvl1pPr marL="0" indent="0">
              <a:lnSpc>
                <a:spcPct val="96000"/>
              </a:lnSpc>
              <a:spcBef>
                <a:spcPts val="0"/>
              </a:spcBef>
              <a:spcAft>
                <a:spcPts val="169"/>
              </a:spcAft>
              <a:buNone/>
              <a:defRPr sz="600">
                <a:solidFill>
                  <a:schemeClr val="accent6">
                    <a:lumMod val="75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1" name="Text Placeholder 28"/>
          <p:cNvSpPr>
            <a:spLocks noGrp="1"/>
          </p:cNvSpPr>
          <p:nvPr>
            <p:ph type="body" sz="quarter" idx="13"/>
          </p:nvPr>
        </p:nvSpPr>
        <p:spPr bwMode="gray">
          <a:xfrm>
            <a:off x="4937760" y="488476"/>
            <a:ext cx="3833622" cy="264977"/>
          </a:xfrm>
          <a:prstGeom prst="rect">
            <a:avLst/>
          </a:prstGeom>
        </p:spPr>
        <p:txBody>
          <a:bodyPr anchor="b">
            <a:spAutoFit/>
          </a:bodyPr>
          <a:lstStyle>
            <a:lvl1pPr marL="0" indent="0">
              <a:lnSpc>
                <a:spcPct val="82000"/>
              </a:lnSpc>
              <a:buNone/>
              <a:defRPr sz="2100">
                <a:solidFill>
                  <a:schemeClr val="tx2"/>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8" name="Text Placeholder 30"/>
          <p:cNvSpPr>
            <a:spLocks noGrp="1"/>
          </p:cNvSpPr>
          <p:nvPr>
            <p:ph type="body" sz="quarter" idx="14"/>
          </p:nvPr>
        </p:nvSpPr>
        <p:spPr bwMode="gray">
          <a:xfrm>
            <a:off x="4937760" y="816103"/>
            <a:ext cx="3833622" cy="177260"/>
          </a:xfrm>
          <a:prstGeom prst="rect">
            <a:avLst/>
          </a:prstGeom>
        </p:spPr>
        <p:txBody>
          <a:bodyPr>
            <a:spAutoFit/>
          </a:bodyPr>
          <a:lstStyle>
            <a:lvl1pPr marL="0" indent="0">
              <a:lnSpc>
                <a:spcPct val="96000"/>
              </a:lnSpc>
              <a:spcBef>
                <a:spcPts val="675"/>
              </a:spcBef>
              <a:buNone/>
              <a:defRPr sz="1200">
                <a:solidFill>
                  <a:schemeClr val="tx2"/>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20" name="Title 2"/>
          <p:cNvSpPr>
            <a:spLocks noGrp="1"/>
          </p:cNvSpPr>
          <p:nvPr>
            <p:ph type="title"/>
          </p:nvPr>
        </p:nvSpPr>
        <p:spPr>
          <a:xfrm>
            <a:off x="371475" y="481968"/>
            <a:ext cx="3833621" cy="271485"/>
          </a:xfrm>
        </p:spPr>
        <p:txBody>
          <a:bodyPr/>
          <a:lstStyle/>
          <a:p>
            <a:r>
              <a:rPr lang="en-US"/>
              <a:t>Click to edit Master title style</a:t>
            </a:r>
            <a:endParaRPr lang="en-US" dirty="0"/>
          </a:p>
        </p:txBody>
      </p:sp>
      <p:sp>
        <p:nvSpPr>
          <p:cNvPr id="21" name="Content Placeholder 4"/>
          <p:cNvSpPr>
            <a:spLocks noGrp="1"/>
          </p:cNvSpPr>
          <p:nvPr>
            <p:ph sz="quarter" idx="17"/>
          </p:nvPr>
        </p:nvSpPr>
        <p:spPr>
          <a:xfrm>
            <a:off x="371475" y="1289304"/>
            <a:ext cx="3833621" cy="3338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p:cNvSpPr>
            <a:spLocks noGrp="1"/>
          </p:cNvSpPr>
          <p:nvPr>
            <p:ph type="subTitle" idx="1"/>
          </p:nvPr>
        </p:nvSpPr>
        <p:spPr>
          <a:xfrm>
            <a:off x="370642" y="816103"/>
            <a:ext cx="3833621" cy="177260"/>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4" name="Text Placeholder 5"/>
          <p:cNvSpPr>
            <a:spLocks noGrp="1"/>
          </p:cNvSpPr>
          <p:nvPr>
            <p:ph type="body" sz="quarter" idx="15"/>
          </p:nvPr>
        </p:nvSpPr>
        <p:spPr bwMode="gray">
          <a:xfrm>
            <a:off x="4937760" y="1289305"/>
            <a:ext cx="3833622" cy="3201194"/>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B3703900-081C-EB64-65BD-87824A5FA993}"/>
              </a:ext>
            </a:extLst>
          </p:cNvPr>
          <p:cNvSpPr>
            <a:spLocks noGrp="1"/>
          </p:cNvSpPr>
          <p:nvPr>
            <p:ph type="ftr" sz="quarter" idx="19"/>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2327678127"/>
      </p:ext>
    </p:extLst>
  </p:cSld>
  <p:clrMapOvr>
    <a:masterClrMapping/>
  </p:clrMapOvr>
  <p:transition spd="med">
    <p:fad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Fifty Fifty Nickel">
    <p:spTree>
      <p:nvGrpSpPr>
        <p:cNvPr id="1" name=""/>
        <p:cNvGrpSpPr/>
        <p:nvPr/>
      </p:nvGrpSpPr>
      <p:grpSpPr>
        <a:xfrm>
          <a:off x="0" y="0"/>
          <a:ext cx="0" cy="0"/>
          <a:chOff x="0" y="0"/>
          <a:chExt cx="0" cy="0"/>
        </a:xfrm>
      </p:grpSpPr>
      <p:sp>
        <p:nvSpPr>
          <p:cNvPr id="2" name="Rectangle: Rounded Corners 19">
            <a:extLst>
              <a:ext uri="{FF2B5EF4-FFF2-40B4-BE49-F238E27FC236}">
                <a16:creationId xmlns:a16="http://schemas.microsoft.com/office/drawing/2014/main" id="{4142CADC-FA1D-7F82-CA93-A6A7739E3FAD}"/>
              </a:ext>
            </a:extLst>
          </p:cNvPr>
          <p:cNvSpPr/>
          <p:nvPr userDrawn="1"/>
        </p:nvSpPr>
        <p:spPr bwMode="gray">
          <a:xfrm>
            <a:off x="4570043" y="-119741"/>
            <a:ext cx="4704588" cy="4889754"/>
          </a:xfrm>
          <a:prstGeom prst="roundRect">
            <a:avLst>
              <a:gd name="adj" fmla="val 1350"/>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Text Placeholder 30"/>
          <p:cNvSpPr>
            <a:spLocks noGrp="1"/>
          </p:cNvSpPr>
          <p:nvPr>
            <p:ph type="body" sz="quarter" idx="18"/>
          </p:nvPr>
        </p:nvSpPr>
        <p:spPr bwMode="gray">
          <a:xfrm>
            <a:off x="4937760" y="4560760"/>
            <a:ext cx="3833622" cy="88631"/>
          </a:xfrm>
          <a:prstGeom prst="rect">
            <a:avLst/>
          </a:prstGeom>
        </p:spPr>
        <p:txBody>
          <a:bodyPr wrap="square">
            <a:spAutoFit/>
          </a:bodyPr>
          <a:lstStyle>
            <a:lvl1pPr marL="0" indent="0">
              <a:lnSpc>
                <a:spcPct val="96000"/>
              </a:lnSpc>
              <a:spcBef>
                <a:spcPts val="0"/>
              </a:spcBef>
              <a:spcAft>
                <a:spcPts val="169"/>
              </a:spcAft>
              <a:buNone/>
              <a:defRPr sz="600">
                <a:solidFill>
                  <a:schemeClr val="accent5"/>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1" name="Text Placeholder 28"/>
          <p:cNvSpPr>
            <a:spLocks noGrp="1"/>
          </p:cNvSpPr>
          <p:nvPr>
            <p:ph type="body" sz="quarter" idx="13"/>
          </p:nvPr>
        </p:nvSpPr>
        <p:spPr bwMode="gray">
          <a:xfrm>
            <a:off x="4937760" y="488476"/>
            <a:ext cx="3833622" cy="264977"/>
          </a:xfrm>
          <a:prstGeom prst="rect">
            <a:avLst/>
          </a:prstGeom>
        </p:spPr>
        <p:txBody>
          <a:bodyPr anchor="b">
            <a:spAutoFit/>
          </a:bodyPr>
          <a:lstStyle>
            <a:lvl1pPr marL="0" indent="0">
              <a:lnSpc>
                <a:spcPct val="82000"/>
              </a:lnSpc>
              <a:buNone/>
              <a:defRPr sz="2100">
                <a:solidFill>
                  <a:schemeClr val="tx2"/>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8" name="Text Placeholder 30"/>
          <p:cNvSpPr>
            <a:spLocks noGrp="1"/>
          </p:cNvSpPr>
          <p:nvPr>
            <p:ph type="body" sz="quarter" idx="14"/>
          </p:nvPr>
        </p:nvSpPr>
        <p:spPr bwMode="gray">
          <a:xfrm>
            <a:off x="4937760" y="816103"/>
            <a:ext cx="3833622" cy="177260"/>
          </a:xfrm>
          <a:prstGeom prst="rect">
            <a:avLst/>
          </a:prstGeom>
        </p:spPr>
        <p:txBody>
          <a:bodyPr>
            <a:spAutoFit/>
          </a:bodyPr>
          <a:lstStyle>
            <a:lvl1pPr marL="0" indent="0">
              <a:lnSpc>
                <a:spcPct val="96000"/>
              </a:lnSpc>
              <a:spcBef>
                <a:spcPts val="675"/>
              </a:spcBef>
              <a:buNone/>
              <a:defRPr sz="1200">
                <a:solidFill>
                  <a:schemeClr val="tx2"/>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20" name="Title 2"/>
          <p:cNvSpPr>
            <a:spLocks noGrp="1"/>
          </p:cNvSpPr>
          <p:nvPr>
            <p:ph type="title"/>
          </p:nvPr>
        </p:nvSpPr>
        <p:spPr>
          <a:xfrm>
            <a:off x="371475" y="481968"/>
            <a:ext cx="3833621" cy="271485"/>
          </a:xfrm>
        </p:spPr>
        <p:txBody>
          <a:bodyPr/>
          <a:lstStyle/>
          <a:p>
            <a:r>
              <a:rPr lang="en-US"/>
              <a:t>Click to edit Master title style</a:t>
            </a:r>
            <a:endParaRPr lang="en-US" dirty="0"/>
          </a:p>
        </p:txBody>
      </p:sp>
      <p:sp>
        <p:nvSpPr>
          <p:cNvPr id="21" name="Content Placeholder 4"/>
          <p:cNvSpPr>
            <a:spLocks noGrp="1"/>
          </p:cNvSpPr>
          <p:nvPr>
            <p:ph sz="quarter" idx="17"/>
          </p:nvPr>
        </p:nvSpPr>
        <p:spPr>
          <a:xfrm>
            <a:off x="371475" y="1289304"/>
            <a:ext cx="3833621" cy="3338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p:cNvSpPr>
            <a:spLocks noGrp="1"/>
          </p:cNvSpPr>
          <p:nvPr>
            <p:ph type="subTitle" idx="1"/>
          </p:nvPr>
        </p:nvSpPr>
        <p:spPr>
          <a:xfrm>
            <a:off x="370642" y="816103"/>
            <a:ext cx="3833621" cy="177260"/>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4" name="Text Placeholder 5"/>
          <p:cNvSpPr>
            <a:spLocks noGrp="1"/>
          </p:cNvSpPr>
          <p:nvPr>
            <p:ph type="body" sz="quarter" idx="15"/>
          </p:nvPr>
        </p:nvSpPr>
        <p:spPr bwMode="gray">
          <a:xfrm>
            <a:off x="4937760" y="1289305"/>
            <a:ext cx="3833622" cy="3202686"/>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3F007A47-38C3-3CEE-1D10-B43DA2AEE40F}"/>
              </a:ext>
            </a:extLst>
          </p:cNvPr>
          <p:cNvSpPr>
            <a:spLocks noGrp="1"/>
          </p:cNvSpPr>
          <p:nvPr>
            <p:ph type="ftr" sz="quarter" idx="19"/>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3498631390"/>
      </p:ext>
    </p:extLst>
  </p:cSld>
  <p:clrMapOvr>
    <a:masterClrMapping/>
  </p:clrMapOvr>
  <p:transition spd="med">
    <p:fade/>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Fifty Fifty Blue">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8FBC3B3-1B78-659C-2E3A-7C779C5A3629}"/>
              </a:ext>
            </a:extLst>
          </p:cNvPr>
          <p:cNvSpPr/>
          <p:nvPr userDrawn="1"/>
        </p:nvSpPr>
        <p:spPr bwMode="gray">
          <a:xfrm>
            <a:off x="4570043" y="-119741"/>
            <a:ext cx="4704588" cy="4889754"/>
          </a:xfrm>
          <a:prstGeom prst="roundRect">
            <a:avLst>
              <a:gd name="adj" fmla="val 1350"/>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2" name="Text Placeholder 28"/>
          <p:cNvSpPr>
            <a:spLocks noGrp="1"/>
          </p:cNvSpPr>
          <p:nvPr>
            <p:ph type="body" sz="quarter" idx="13"/>
          </p:nvPr>
        </p:nvSpPr>
        <p:spPr bwMode="gray">
          <a:xfrm>
            <a:off x="4937760" y="488476"/>
            <a:ext cx="3833622" cy="264977"/>
          </a:xfrm>
          <a:prstGeom prst="rect">
            <a:avLst/>
          </a:prstGeom>
        </p:spPr>
        <p:txBody>
          <a:bodyPr anchor="b">
            <a:spAutoFit/>
          </a:bodyPr>
          <a:lstStyle>
            <a:lvl1pPr marL="0" indent="0">
              <a:lnSpc>
                <a:spcPct val="82000"/>
              </a:lnSpc>
              <a:buNone/>
              <a:defRPr sz="210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43" name="Text Placeholder 30"/>
          <p:cNvSpPr>
            <a:spLocks noGrp="1"/>
          </p:cNvSpPr>
          <p:nvPr>
            <p:ph type="body" sz="quarter" idx="14"/>
          </p:nvPr>
        </p:nvSpPr>
        <p:spPr bwMode="gray">
          <a:xfrm>
            <a:off x="4937760" y="816103"/>
            <a:ext cx="3833622" cy="177260"/>
          </a:xfrm>
          <a:prstGeom prst="rect">
            <a:avLst/>
          </a:prstGeom>
        </p:spPr>
        <p:txBody>
          <a:bodyPr>
            <a:spAutoFit/>
          </a:bodyPr>
          <a:lstStyle>
            <a:lvl1pPr marL="0" indent="0">
              <a:lnSpc>
                <a:spcPct val="96000"/>
              </a:lnSpc>
              <a:spcBef>
                <a:spcPts val="675"/>
              </a:spcBef>
              <a:buNone/>
              <a:defRPr sz="12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46" name="Title 2"/>
          <p:cNvSpPr>
            <a:spLocks noGrp="1"/>
          </p:cNvSpPr>
          <p:nvPr>
            <p:ph type="title"/>
          </p:nvPr>
        </p:nvSpPr>
        <p:spPr>
          <a:xfrm>
            <a:off x="371475" y="481968"/>
            <a:ext cx="3833621" cy="271485"/>
          </a:xfrm>
        </p:spPr>
        <p:txBody>
          <a:bodyPr/>
          <a:lstStyle/>
          <a:p>
            <a:r>
              <a:rPr lang="en-US"/>
              <a:t>Click to edit Master title style</a:t>
            </a:r>
            <a:endParaRPr lang="en-US" dirty="0"/>
          </a:p>
        </p:txBody>
      </p:sp>
      <p:sp>
        <p:nvSpPr>
          <p:cNvPr id="47" name="Content Placeholder 4"/>
          <p:cNvSpPr>
            <a:spLocks noGrp="1"/>
          </p:cNvSpPr>
          <p:nvPr>
            <p:ph sz="quarter" idx="17"/>
          </p:nvPr>
        </p:nvSpPr>
        <p:spPr>
          <a:xfrm>
            <a:off x="371475" y="1289304"/>
            <a:ext cx="3833621" cy="3338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Subtitle"/>
          <p:cNvSpPr>
            <a:spLocks noGrp="1"/>
          </p:cNvSpPr>
          <p:nvPr>
            <p:ph type="subTitle" idx="1"/>
          </p:nvPr>
        </p:nvSpPr>
        <p:spPr>
          <a:xfrm>
            <a:off x="370642" y="816103"/>
            <a:ext cx="3833621" cy="177260"/>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4" name="Text Placeholder 5"/>
          <p:cNvSpPr>
            <a:spLocks noGrp="1"/>
          </p:cNvSpPr>
          <p:nvPr>
            <p:ph type="body" sz="quarter" idx="15"/>
          </p:nvPr>
        </p:nvSpPr>
        <p:spPr bwMode="gray">
          <a:xfrm>
            <a:off x="4937760" y="1289305"/>
            <a:ext cx="3833622" cy="320268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Text Placeholder 30"/>
          <p:cNvSpPr>
            <a:spLocks noGrp="1"/>
          </p:cNvSpPr>
          <p:nvPr>
            <p:ph type="body" sz="quarter" idx="18"/>
          </p:nvPr>
        </p:nvSpPr>
        <p:spPr bwMode="gray">
          <a:xfrm>
            <a:off x="4937760" y="4563802"/>
            <a:ext cx="3833622" cy="88631"/>
          </a:xfrm>
          <a:prstGeom prst="rect">
            <a:avLst/>
          </a:prstGeom>
        </p:spPr>
        <p:txBody>
          <a:bodyPr wrap="square">
            <a:spAutoFit/>
          </a:bodyPr>
          <a:lstStyle>
            <a:lvl1pPr marL="0" indent="0">
              <a:lnSpc>
                <a:spcPct val="96000"/>
              </a:lnSpc>
              <a:spcBef>
                <a:spcPts val="0"/>
              </a:spcBef>
              <a:spcAft>
                <a:spcPts val="169"/>
              </a:spcAft>
              <a:buNone/>
              <a:defRPr sz="600">
                <a:solidFill>
                  <a:schemeClr val="accent2">
                    <a:lumMod val="40000"/>
                    <a:lumOff val="60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A8491B9D-530A-CECF-EE87-620DADB255B2}"/>
              </a:ext>
            </a:extLst>
          </p:cNvPr>
          <p:cNvSpPr>
            <a:spLocks noGrp="1"/>
          </p:cNvSpPr>
          <p:nvPr>
            <p:ph type="ftr" sz="quarter" idx="19"/>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3232638186"/>
      </p:ext>
    </p:extLst>
  </p:cSld>
  <p:clrMapOvr>
    <a:masterClrMapping/>
  </p:clrMapOvr>
  <p:transition spd="med">
    <p:fade/>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Fifty Fifty Gun Metal">
    <p:spTree>
      <p:nvGrpSpPr>
        <p:cNvPr id="1" name=""/>
        <p:cNvGrpSpPr/>
        <p:nvPr/>
      </p:nvGrpSpPr>
      <p:grpSpPr>
        <a:xfrm>
          <a:off x="0" y="0"/>
          <a:ext cx="0" cy="0"/>
          <a:chOff x="0" y="0"/>
          <a:chExt cx="0" cy="0"/>
        </a:xfrm>
      </p:grpSpPr>
      <p:sp>
        <p:nvSpPr>
          <p:cNvPr id="2" name="Rectangle: Rounded Corners 19">
            <a:extLst>
              <a:ext uri="{FF2B5EF4-FFF2-40B4-BE49-F238E27FC236}">
                <a16:creationId xmlns:a16="http://schemas.microsoft.com/office/drawing/2014/main" id="{F3E5CE79-DCEA-9B20-A393-949EFCC60E76}"/>
              </a:ext>
            </a:extLst>
          </p:cNvPr>
          <p:cNvSpPr/>
          <p:nvPr userDrawn="1"/>
        </p:nvSpPr>
        <p:spPr bwMode="gray">
          <a:xfrm>
            <a:off x="4570043" y="-119741"/>
            <a:ext cx="4704588" cy="4889754"/>
          </a:xfrm>
          <a:prstGeom prst="roundRect">
            <a:avLst>
              <a:gd name="adj" fmla="val 1350"/>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Text Placeholder 30"/>
          <p:cNvSpPr>
            <a:spLocks noGrp="1"/>
          </p:cNvSpPr>
          <p:nvPr>
            <p:ph type="body" sz="quarter" idx="18"/>
          </p:nvPr>
        </p:nvSpPr>
        <p:spPr bwMode="gray">
          <a:xfrm>
            <a:off x="4937760" y="4563802"/>
            <a:ext cx="3833622" cy="88631"/>
          </a:xfrm>
          <a:prstGeom prst="rect">
            <a:avLst/>
          </a:prstGeom>
        </p:spPr>
        <p:txBody>
          <a:bodyPr wrap="square">
            <a:spAutoFit/>
          </a:bodyPr>
          <a:lstStyle>
            <a:lvl1pPr marL="0" indent="0">
              <a:lnSpc>
                <a:spcPct val="96000"/>
              </a:lnSpc>
              <a:spcBef>
                <a:spcPts val="0"/>
              </a:spcBef>
              <a:spcAft>
                <a:spcPts val="169"/>
              </a:spcAft>
              <a:buNone/>
              <a:defRPr sz="600">
                <a:solidFill>
                  <a:schemeClr val="accent6">
                    <a:lumMod val="40000"/>
                    <a:lumOff val="60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1" name="Text Placeholder 28"/>
          <p:cNvSpPr>
            <a:spLocks noGrp="1"/>
          </p:cNvSpPr>
          <p:nvPr>
            <p:ph type="body" sz="quarter" idx="13"/>
          </p:nvPr>
        </p:nvSpPr>
        <p:spPr bwMode="gray">
          <a:xfrm>
            <a:off x="4937760" y="488476"/>
            <a:ext cx="3833622" cy="264977"/>
          </a:xfrm>
          <a:prstGeom prst="rect">
            <a:avLst/>
          </a:prstGeom>
        </p:spPr>
        <p:txBody>
          <a:bodyPr anchor="b">
            <a:spAutoFit/>
          </a:bodyPr>
          <a:lstStyle>
            <a:lvl1pPr marL="0" indent="0">
              <a:lnSpc>
                <a:spcPct val="82000"/>
              </a:lnSpc>
              <a:buNone/>
              <a:defRPr sz="210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5" name="Text Placeholder 30"/>
          <p:cNvSpPr>
            <a:spLocks noGrp="1"/>
          </p:cNvSpPr>
          <p:nvPr>
            <p:ph type="body" sz="quarter" idx="14"/>
          </p:nvPr>
        </p:nvSpPr>
        <p:spPr bwMode="gray">
          <a:xfrm>
            <a:off x="4937760" y="816103"/>
            <a:ext cx="3833622" cy="177260"/>
          </a:xfrm>
          <a:prstGeom prst="rect">
            <a:avLst/>
          </a:prstGeom>
        </p:spPr>
        <p:txBody>
          <a:bodyPr>
            <a:spAutoFit/>
          </a:bodyPr>
          <a:lstStyle>
            <a:lvl1pPr marL="0" indent="0">
              <a:lnSpc>
                <a:spcPct val="96000"/>
              </a:lnSpc>
              <a:spcBef>
                <a:spcPts val="675"/>
              </a:spcBef>
              <a:buNone/>
              <a:defRPr sz="12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9" name="Title 2"/>
          <p:cNvSpPr>
            <a:spLocks noGrp="1"/>
          </p:cNvSpPr>
          <p:nvPr>
            <p:ph type="title"/>
          </p:nvPr>
        </p:nvSpPr>
        <p:spPr>
          <a:xfrm>
            <a:off x="371475" y="481968"/>
            <a:ext cx="3833621" cy="271485"/>
          </a:xfrm>
        </p:spPr>
        <p:txBody>
          <a:bodyPr/>
          <a:lstStyle/>
          <a:p>
            <a:r>
              <a:rPr lang="en-US"/>
              <a:t>Click to edit Master title style</a:t>
            </a:r>
            <a:endParaRPr lang="en-US" dirty="0"/>
          </a:p>
        </p:txBody>
      </p:sp>
      <p:sp>
        <p:nvSpPr>
          <p:cNvPr id="20" name="Content Placeholder 4"/>
          <p:cNvSpPr>
            <a:spLocks noGrp="1"/>
          </p:cNvSpPr>
          <p:nvPr>
            <p:ph sz="quarter" idx="17"/>
          </p:nvPr>
        </p:nvSpPr>
        <p:spPr>
          <a:xfrm>
            <a:off x="371475" y="1289304"/>
            <a:ext cx="3833621" cy="3338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p:cNvSpPr>
            <a:spLocks noGrp="1"/>
          </p:cNvSpPr>
          <p:nvPr>
            <p:ph type="subTitle" idx="1"/>
          </p:nvPr>
        </p:nvSpPr>
        <p:spPr>
          <a:xfrm>
            <a:off x="370642" y="816103"/>
            <a:ext cx="3833621" cy="177260"/>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4" name="Text Placeholder 5"/>
          <p:cNvSpPr>
            <a:spLocks noGrp="1"/>
          </p:cNvSpPr>
          <p:nvPr>
            <p:ph type="body" sz="quarter" idx="15"/>
          </p:nvPr>
        </p:nvSpPr>
        <p:spPr bwMode="gray">
          <a:xfrm>
            <a:off x="4937760" y="1289305"/>
            <a:ext cx="3833622" cy="320268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D9D9CA95-ECB8-FA67-F11C-1FB0A688A863}"/>
              </a:ext>
            </a:extLst>
          </p:cNvPr>
          <p:cNvSpPr>
            <a:spLocks noGrp="1"/>
          </p:cNvSpPr>
          <p:nvPr>
            <p:ph type="ftr" sz="quarter" idx="19"/>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3913111916"/>
      </p:ext>
    </p:extLst>
  </p:cSld>
  <p:clrMapOvr>
    <a:masterClrMapping/>
  </p:clrMapOvr>
  <p:transition spd="med">
    <p:fade/>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Fifty Fifty Midnight">
    <p:spTree>
      <p:nvGrpSpPr>
        <p:cNvPr id="1" name=""/>
        <p:cNvGrpSpPr/>
        <p:nvPr/>
      </p:nvGrpSpPr>
      <p:grpSpPr>
        <a:xfrm>
          <a:off x="0" y="0"/>
          <a:ext cx="0" cy="0"/>
          <a:chOff x="0" y="0"/>
          <a:chExt cx="0" cy="0"/>
        </a:xfrm>
      </p:grpSpPr>
      <p:sp>
        <p:nvSpPr>
          <p:cNvPr id="2" name="Rectangle: Rounded Corners 19">
            <a:extLst>
              <a:ext uri="{FF2B5EF4-FFF2-40B4-BE49-F238E27FC236}">
                <a16:creationId xmlns:a16="http://schemas.microsoft.com/office/drawing/2014/main" id="{E0708227-ACF4-8F6B-68F1-2AC94175C7D6}"/>
              </a:ext>
            </a:extLst>
          </p:cNvPr>
          <p:cNvSpPr/>
          <p:nvPr userDrawn="1"/>
        </p:nvSpPr>
        <p:spPr bwMode="gray">
          <a:xfrm>
            <a:off x="4572000" y="-116132"/>
            <a:ext cx="4704588" cy="4889754"/>
          </a:xfrm>
          <a:prstGeom prst="roundRect">
            <a:avLst>
              <a:gd name="adj" fmla="val 1350"/>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Text Placeholder 30"/>
          <p:cNvSpPr>
            <a:spLocks noGrp="1"/>
          </p:cNvSpPr>
          <p:nvPr>
            <p:ph type="body" sz="quarter" idx="18"/>
          </p:nvPr>
        </p:nvSpPr>
        <p:spPr bwMode="gray">
          <a:xfrm>
            <a:off x="4937760" y="4560760"/>
            <a:ext cx="3833622" cy="88631"/>
          </a:xfrm>
          <a:prstGeom prst="rect">
            <a:avLst/>
          </a:prstGeom>
        </p:spPr>
        <p:txBody>
          <a:bodyPr wrap="square">
            <a:spAutoFit/>
          </a:bodyPr>
          <a:lstStyle>
            <a:lvl1pPr marL="0" indent="0">
              <a:lnSpc>
                <a:spcPct val="96000"/>
              </a:lnSpc>
              <a:spcBef>
                <a:spcPts val="0"/>
              </a:spcBef>
              <a:spcAft>
                <a:spcPts val="169"/>
              </a:spcAft>
              <a:buNone/>
              <a:defRPr sz="600">
                <a:solidFill>
                  <a:schemeClr val="accent5">
                    <a:lumMod val="40000"/>
                    <a:lumOff val="60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1" name="Text Placeholder 28"/>
          <p:cNvSpPr>
            <a:spLocks noGrp="1"/>
          </p:cNvSpPr>
          <p:nvPr>
            <p:ph type="body" sz="quarter" idx="13"/>
          </p:nvPr>
        </p:nvSpPr>
        <p:spPr bwMode="gray">
          <a:xfrm>
            <a:off x="4937760" y="488476"/>
            <a:ext cx="3833622" cy="264977"/>
          </a:xfrm>
          <a:prstGeom prst="rect">
            <a:avLst/>
          </a:prstGeom>
        </p:spPr>
        <p:txBody>
          <a:bodyPr anchor="b">
            <a:spAutoFit/>
          </a:bodyPr>
          <a:lstStyle>
            <a:lvl1pPr marL="0" indent="0">
              <a:lnSpc>
                <a:spcPct val="82000"/>
              </a:lnSpc>
              <a:buNone/>
              <a:defRPr sz="210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5" name="Text Placeholder 30"/>
          <p:cNvSpPr>
            <a:spLocks noGrp="1"/>
          </p:cNvSpPr>
          <p:nvPr>
            <p:ph type="body" sz="quarter" idx="14"/>
          </p:nvPr>
        </p:nvSpPr>
        <p:spPr bwMode="gray">
          <a:xfrm>
            <a:off x="4937760" y="816103"/>
            <a:ext cx="3833622" cy="177260"/>
          </a:xfrm>
          <a:prstGeom prst="rect">
            <a:avLst/>
          </a:prstGeom>
        </p:spPr>
        <p:txBody>
          <a:bodyPr>
            <a:spAutoFit/>
          </a:bodyPr>
          <a:lstStyle>
            <a:lvl1pPr marL="0" indent="0">
              <a:lnSpc>
                <a:spcPct val="96000"/>
              </a:lnSpc>
              <a:spcBef>
                <a:spcPts val="675"/>
              </a:spcBef>
              <a:buNone/>
              <a:defRPr sz="12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9" name="Title 2"/>
          <p:cNvSpPr>
            <a:spLocks noGrp="1"/>
          </p:cNvSpPr>
          <p:nvPr>
            <p:ph type="title"/>
          </p:nvPr>
        </p:nvSpPr>
        <p:spPr>
          <a:xfrm>
            <a:off x="371475" y="481968"/>
            <a:ext cx="3833621" cy="271485"/>
          </a:xfrm>
        </p:spPr>
        <p:txBody>
          <a:bodyPr/>
          <a:lstStyle/>
          <a:p>
            <a:r>
              <a:rPr lang="en-US"/>
              <a:t>Click to edit Master title style</a:t>
            </a:r>
            <a:endParaRPr lang="en-US" dirty="0"/>
          </a:p>
        </p:txBody>
      </p:sp>
      <p:sp>
        <p:nvSpPr>
          <p:cNvPr id="20" name="Content Placeholder 4"/>
          <p:cNvSpPr>
            <a:spLocks noGrp="1"/>
          </p:cNvSpPr>
          <p:nvPr>
            <p:ph sz="quarter" idx="17"/>
          </p:nvPr>
        </p:nvSpPr>
        <p:spPr>
          <a:xfrm>
            <a:off x="371475" y="1289304"/>
            <a:ext cx="3833621" cy="3338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p:cNvSpPr>
            <a:spLocks noGrp="1"/>
          </p:cNvSpPr>
          <p:nvPr>
            <p:ph type="subTitle" idx="1"/>
          </p:nvPr>
        </p:nvSpPr>
        <p:spPr>
          <a:xfrm>
            <a:off x="370642" y="816103"/>
            <a:ext cx="3833621" cy="177260"/>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4" name="Text Placeholder 5"/>
          <p:cNvSpPr>
            <a:spLocks noGrp="1"/>
          </p:cNvSpPr>
          <p:nvPr>
            <p:ph type="body" sz="quarter" idx="15"/>
          </p:nvPr>
        </p:nvSpPr>
        <p:spPr bwMode="gray">
          <a:xfrm>
            <a:off x="4937760" y="1289305"/>
            <a:ext cx="3833622" cy="320268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B9420F9E-9432-8ED0-0104-242B6B91B604}"/>
              </a:ext>
            </a:extLst>
          </p:cNvPr>
          <p:cNvSpPr>
            <a:spLocks noGrp="1"/>
          </p:cNvSpPr>
          <p:nvPr>
            <p:ph type="ftr" sz="quarter" idx="19"/>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893922455"/>
      </p:ext>
    </p:extLst>
  </p:cSld>
  <p:clrMapOvr>
    <a:masterClrMapping/>
  </p:clrMapOvr>
  <p:transition spd="med">
    <p:fade/>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Cutaway 1/3 Right Blue">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ACE8E0B-4D45-F017-820A-EE05FF42FA54}"/>
              </a:ext>
            </a:extLst>
          </p:cNvPr>
          <p:cNvSpPr/>
          <p:nvPr userDrawn="1"/>
        </p:nvSpPr>
        <p:spPr bwMode="gray">
          <a:xfrm>
            <a:off x="6345220" y="-104776"/>
            <a:ext cx="2903555" cy="4874788"/>
          </a:xfrm>
          <a:prstGeom prst="roundRect">
            <a:avLst>
              <a:gd name="adj" fmla="val 1715"/>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9" name="Text Placeholder 5"/>
          <p:cNvSpPr>
            <a:spLocks noGrp="1"/>
          </p:cNvSpPr>
          <p:nvPr>
            <p:ph type="body" sz="quarter" idx="12"/>
          </p:nvPr>
        </p:nvSpPr>
        <p:spPr bwMode="gray">
          <a:xfrm>
            <a:off x="6622256" y="1542889"/>
            <a:ext cx="2150270" cy="308372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30302" indent="-130302">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itle 2"/>
          <p:cNvSpPr>
            <a:spLocks noGrp="1"/>
          </p:cNvSpPr>
          <p:nvPr>
            <p:ph type="title"/>
          </p:nvPr>
        </p:nvSpPr>
        <p:spPr>
          <a:xfrm>
            <a:off x="371475" y="481968"/>
            <a:ext cx="4819650" cy="271485"/>
          </a:xfrm>
        </p:spPr>
        <p:txBody>
          <a:bodyPr/>
          <a:lstStyle/>
          <a:p>
            <a:r>
              <a:rPr lang="en-US"/>
              <a:t>Click to edit Master title style</a:t>
            </a:r>
            <a:endParaRPr lang="en-US" dirty="0"/>
          </a:p>
        </p:txBody>
      </p:sp>
      <p:sp>
        <p:nvSpPr>
          <p:cNvPr id="21" name="Subtitle"/>
          <p:cNvSpPr>
            <a:spLocks noGrp="1"/>
          </p:cNvSpPr>
          <p:nvPr>
            <p:ph type="subTitle" idx="1"/>
          </p:nvPr>
        </p:nvSpPr>
        <p:spPr>
          <a:xfrm>
            <a:off x="370642" y="816103"/>
            <a:ext cx="4819650" cy="177260"/>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3" name="Footer Placeholder 2">
            <a:extLst>
              <a:ext uri="{FF2B5EF4-FFF2-40B4-BE49-F238E27FC236}">
                <a16:creationId xmlns:a16="http://schemas.microsoft.com/office/drawing/2014/main" id="{B5140DC7-C98D-B4F5-8BAC-3EDFCA16629A}"/>
              </a:ext>
            </a:extLst>
          </p:cNvPr>
          <p:cNvSpPr>
            <a:spLocks noGrp="1"/>
          </p:cNvSpPr>
          <p:nvPr>
            <p:ph type="ftr" sz="quarter" idx="13"/>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2947142418"/>
      </p:ext>
    </p:extLst>
  </p:cSld>
  <p:clrMapOvr>
    <a:masterClrMapping/>
  </p:clrMapOvr>
  <p:transition spd="med">
    <p:fad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Cutaway 1/3 Right White">
    <p:spTree>
      <p:nvGrpSpPr>
        <p:cNvPr id="1" name=""/>
        <p:cNvGrpSpPr/>
        <p:nvPr/>
      </p:nvGrpSpPr>
      <p:grpSpPr>
        <a:xfrm>
          <a:off x="0" y="0"/>
          <a:ext cx="0" cy="0"/>
          <a:chOff x="0" y="0"/>
          <a:chExt cx="0" cy="0"/>
        </a:xfrm>
      </p:grpSpPr>
      <p:sp>
        <p:nvSpPr>
          <p:cNvPr id="2" name="Rectangle: Rounded Corners 18">
            <a:extLst>
              <a:ext uri="{FF2B5EF4-FFF2-40B4-BE49-F238E27FC236}">
                <a16:creationId xmlns:a16="http://schemas.microsoft.com/office/drawing/2014/main" id="{AEC8D8BA-B02A-00CC-F714-83B26B4ACA7F}"/>
              </a:ext>
            </a:extLst>
          </p:cNvPr>
          <p:cNvSpPr/>
          <p:nvPr userDrawn="1"/>
        </p:nvSpPr>
        <p:spPr bwMode="gray">
          <a:xfrm>
            <a:off x="6345220" y="-104776"/>
            <a:ext cx="2903555" cy="4874788"/>
          </a:xfrm>
          <a:prstGeom prst="roundRect">
            <a:avLst>
              <a:gd name="adj" fmla="val 1715"/>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7" name="Text Placeholder 5"/>
          <p:cNvSpPr>
            <a:spLocks noGrp="1"/>
          </p:cNvSpPr>
          <p:nvPr>
            <p:ph type="body" sz="quarter" idx="12"/>
          </p:nvPr>
        </p:nvSpPr>
        <p:spPr bwMode="gray">
          <a:xfrm>
            <a:off x="6622256" y="1542889"/>
            <a:ext cx="2150270" cy="3083720"/>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30302" indent="-130302">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2"/>
          <p:cNvSpPr>
            <a:spLocks noGrp="1"/>
          </p:cNvSpPr>
          <p:nvPr>
            <p:ph type="title"/>
          </p:nvPr>
        </p:nvSpPr>
        <p:spPr>
          <a:xfrm>
            <a:off x="371475" y="481968"/>
            <a:ext cx="4819650" cy="271485"/>
          </a:xfrm>
        </p:spPr>
        <p:txBody>
          <a:bodyPr/>
          <a:lstStyle/>
          <a:p>
            <a:r>
              <a:rPr lang="en-US"/>
              <a:t>Click to edit Master title style</a:t>
            </a:r>
            <a:endParaRPr lang="en-US" dirty="0"/>
          </a:p>
        </p:txBody>
      </p:sp>
      <p:sp>
        <p:nvSpPr>
          <p:cNvPr id="13" name="Subtitle"/>
          <p:cNvSpPr>
            <a:spLocks noGrp="1"/>
          </p:cNvSpPr>
          <p:nvPr>
            <p:ph type="subTitle" idx="1"/>
          </p:nvPr>
        </p:nvSpPr>
        <p:spPr>
          <a:xfrm>
            <a:off x="370642" y="816103"/>
            <a:ext cx="4819650" cy="177260"/>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3" name="Footer Placeholder 2">
            <a:extLst>
              <a:ext uri="{FF2B5EF4-FFF2-40B4-BE49-F238E27FC236}">
                <a16:creationId xmlns:a16="http://schemas.microsoft.com/office/drawing/2014/main" id="{2D79810D-050B-2657-93DB-C5A11E081B0F}"/>
              </a:ext>
            </a:extLst>
          </p:cNvPr>
          <p:cNvSpPr>
            <a:spLocks noGrp="1"/>
          </p:cNvSpPr>
          <p:nvPr>
            <p:ph type="ftr" sz="quarter" idx="13"/>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1482195386"/>
      </p:ext>
    </p:extLst>
  </p:cSld>
  <p:clrMapOvr>
    <a:masterClrMapping/>
  </p:clrMapOvr>
  <p:transition spd="med">
    <p:fad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Cutaway 1/3 Right Nickel">
    <p:spTree>
      <p:nvGrpSpPr>
        <p:cNvPr id="1" name=""/>
        <p:cNvGrpSpPr/>
        <p:nvPr/>
      </p:nvGrpSpPr>
      <p:grpSpPr>
        <a:xfrm>
          <a:off x="0" y="0"/>
          <a:ext cx="0" cy="0"/>
          <a:chOff x="0" y="0"/>
          <a:chExt cx="0" cy="0"/>
        </a:xfrm>
      </p:grpSpPr>
      <p:sp>
        <p:nvSpPr>
          <p:cNvPr id="2" name="Rectangle: Rounded Corners 18">
            <a:extLst>
              <a:ext uri="{FF2B5EF4-FFF2-40B4-BE49-F238E27FC236}">
                <a16:creationId xmlns:a16="http://schemas.microsoft.com/office/drawing/2014/main" id="{1BE69AE2-5B29-C140-6B97-7101AA74BE28}"/>
              </a:ext>
            </a:extLst>
          </p:cNvPr>
          <p:cNvSpPr/>
          <p:nvPr userDrawn="1"/>
        </p:nvSpPr>
        <p:spPr bwMode="gray">
          <a:xfrm>
            <a:off x="6345220" y="-104776"/>
            <a:ext cx="2903555" cy="4874788"/>
          </a:xfrm>
          <a:prstGeom prst="roundRect">
            <a:avLst>
              <a:gd name="adj" fmla="val 1715"/>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7" name="Text Placeholder 5"/>
          <p:cNvSpPr>
            <a:spLocks noGrp="1"/>
          </p:cNvSpPr>
          <p:nvPr>
            <p:ph type="body" sz="quarter" idx="12"/>
          </p:nvPr>
        </p:nvSpPr>
        <p:spPr bwMode="gray">
          <a:xfrm>
            <a:off x="6622256" y="1542889"/>
            <a:ext cx="2150270" cy="3083720"/>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30302" indent="-130302">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2"/>
          <p:cNvSpPr>
            <a:spLocks noGrp="1"/>
          </p:cNvSpPr>
          <p:nvPr>
            <p:ph type="title"/>
          </p:nvPr>
        </p:nvSpPr>
        <p:spPr>
          <a:xfrm>
            <a:off x="371475" y="481968"/>
            <a:ext cx="4819650" cy="271485"/>
          </a:xfrm>
        </p:spPr>
        <p:txBody>
          <a:bodyPr/>
          <a:lstStyle/>
          <a:p>
            <a:r>
              <a:rPr lang="en-US"/>
              <a:t>Click to edit Master title style</a:t>
            </a:r>
            <a:endParaRPr lang="en-US" dirty="0"/>
          </a:p>
        </p:txBody>
      </p:sp>
      <p:sp>
        <p:nvSpPr>
          <p:cNvPr id="13" name="Subtitle"/>
          <p:cNvSpPr>
            <a:spLocks noGrp="1"/>
          </p:cNvSpPr>
          <p:nvPr>
            <p:ph type="subTitle" idx="1"/>
          </p:nvPr>
        </p:nvSpPr>
        <p:spPr>
          <a:xfrm>
            <a:off x="370642" y="816103"/>
            <a:ext cx="4819650" cy="177260"/>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3" name="Footer Placeholder 2">
            <a:extLst>
              <a:ext uri="{FF2B5EF4-FFF2-40B4-BE49-F238E27FC236}">
                <a16:creationId xmlns:a16="http://schemas.microsoft.com/office/drawing/2014/main" id="{7AFF1E44-56EA-C512-F03F-BBF59BC34352}"/>
              </a:ext>
            </a:extLst>
          </p:cNvPr>
          <p:cNvSpPr>
            <a:spLocks noGrp="1"/>
          </p:cNvSpPr>
          <p:nvPr>
            <p:ph type="ftr" sz="quarter" idx="13"/>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3695956202"/>
      </p:ext>
    </p:extLst>
  </p:cSld>
  <p:clrMapOvr>
    <a:masterClrMapping/>
  </p:clrMapOvr>
  <p:transition spd="med">
    <p:fad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Cutaway 1/3 Right Gun Metal">
    <p:spTree>
      <p:nvGrpSpPr>
        <p:cNvPr id="1" name=""/>
        <p:cNvGrpSpPr/>
        <p:nvPr/>
      </p:nvGrpSpPr>
      <p:grpSpPr>
        <a:xfrm>
          <a:off x="0" y="0"/>
          <a:ext cx="0" cy="0"/>
          <a:chOff x="0" y="0"/>
          <a:chExt cx="0" cy="0"/>
        </a:xfrm>
      </p:grpSpPr>
      <p:sp>
        <p:nvSpPr>
          <p:cNvPr id="2" name="Rectangle: Rounded Corners 18">
            <a:extLst>
              <a:ext uri="{FF2B5EF4-FFF2-40B4-BE49-F238E27FC236}">
                <a16:creationId xmlns:a16="http://schemas.microsoft.com/office/drawing/2014/main" id="{09038A5F-1BAD-F211-810D-7C430C114A8E}"/>
              </a:ext>
            </a:extLst>
          </p:cNvPr>
          <p:cNvSpPr/>
          <p:nvPr userDrawn="1"/>
        </p:nvSpPr>
        <p:spPr bwMode="gray">
          <a:xfrm>
            <a:off x="6345220" y="-104776"/>
            <a:ext cx="2903555" cy="4874788"/>
          </a:xfrm>
          <a:prstGeom prst="roundRect">
            <a:avLst>
              <a:gd name="adj" fmla="val 1715"/>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7" name="Text Placeholder 5"/>
          <p:cNvSpPr>
            <a:spLocks noGrp="1"/>
          </p:cNvSpPr>
          <p:nvPr>
            <p:ph type="body" sz="quarter" idx="12"/>
          </p:nvPr>
        </p:nvSpPr>
        <p:spPr bwMode="gray">
          <a:xfrm>
            <a:off x="6622256" y="1542889"/>
            <a:ext cx="2150270" cy="308372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30302" indent="-130302">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2"/>
          <p:cNvSpPr>
            <a:spLocks noGrp="1"/>
          </p:cNvSpPr>
          <p:nvPr>
            <p:ph type="title"/>
          </p:nvPr>
        </p:nvSpPr>
        <p:spPr>
          <a:xfrm>
            <a:off x="371475" y="481968"/>
            <a:ext cx="4819650" cy="271485"/>
          </a:xfrm>
        </p:spPr>
        <p:txBody>
          <a:bodyPr/>
          <a:lstStyle/>
          <a:p>
            <a:r>
              <a:rPr lang="en-US"/>
              <a:t>Click to edit Master title style</a:t>
            </a:r>
            <a:endParaRPr lang="en-US" dirty="0"/>
          </a:p>
        </p:txBody>
      </p:sp>
      <p:sp>
        <p:nvSpPr>
          <p:cNvPr id="14" name="Subtitle"/>
          <p:cNvSpPr>
            <a:spLocks noGrp="1"/>
          </p:cNvSpPr>
          <p:nvPr>
            <p:ph type="subTitle" idx="1"/>
          </p:nvPr>
        </p:nvSpPr>
        <p:spPr>
          <a:xfrm>
            <a:off x="370642" y="816103"/>
            <a:ext cx="4819650" cy="177260"/>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3" name="Footer Placeholder 2">
            <a:extLst>
              <a:ext uri="{FF2B5EF4-FFF2-40B4-BE49-F238E27FC236}">
                <a16:creationId xmlns:a16="http://schemas.microsoft.com/office/drawing/2014/main" id="{0DB7559D-128D-BE1A-61BA-45D33243FA4B}"/>
              </a:ext>
            </a:extLst>
          </p:cNvPr>
          <p:cNvSpPr>
            <a:spLocks noGrp="1"/>
          </p:cNvSpPr>
          <p:nvPr>
            <p:ph type="ftr" sz="quarter" idx="13"/>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1010240827"/>
      </p:ext>
    </p:extLst>
  </p:cSld>
  <p:clrMapOvr>
    <a:masterClrMapping/>
  </p:clrMapOvr>
  <p:transition spd="med">
    <p:fad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Cutaway 1/3 Right Midnight">
    <p:spTree>
      <p:nvGrpSpPr>
        <p:cNvPr id="1" name=""/>
        <p:cNvGrpSpPr/>
        <p:nvPr/>
      </p:nvGrpSpPr>
      <p:grpSpPr>
        <a:xfrm>
          <a:off x="0" y="0"/>
          <a:ext cx="0" cy="0"/>
          <a:chOff x="0" y="0"/>
          <a:chExt cx="0" cy="0"/>
        </a:xfrm>
      </p:grpSpPr>
      <p:sp>
        <p:nvSpPr>
          <p:cNvPr id="2" name="Rectangle: Rounded Corners 18">
            <a:extLst>
              <a:ext uri="{FF2B5EF4-FFF2-40B4-BE49-F238E27FC236}">
                <a16:creationId xmlns:a16="http://schemas.microsoft.com/office/drawing/2014/main" id="{E7D35A51-E9F8-9CA7-84EC-13CD4F4ECAE4}"/>
              </a:ext>
            </a:extLst>
          </p:cNvPr>
          <p:cNvSpPr/>
          <p:nvPr userDrawn="1"/>
        </p:nvSpPr>
        <p:spPr bwMode="gray">
          <a:xfrm>
            <a:off x="6345220" y="-104776"/>
            <a:ext cx="2903555" cy="4874788"/>
          </a:xfrm>
          <a:prstGeom prst="roundRect">
            <a:avLst>
              <a:gd name="adj" fmla="val 1715"/>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7" name="Text Placeholder 5"/>
          <p:cNvSpPr>
            <a:spLocks noGrp="1"/>
          </p:cNvSpPr>
          <p:nvPr>
            <p:ph type="body" sz="quarter" idx="12"/>
          </p:nvPr>
        </p:nvSpPr>
        <p:spPr bwMode="gray">
          <a:xfrm>
            <a:off x="6622256" y="1542889"/>
            <a:ext cx="2150270" cy="308372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30302" indent="-130302">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2"/>
          <p:cNvSpPr>
            <a:spLocks noGrp="1"/>
          </p:cNvSpPr>
          <p:nvPr>
            <p:ph type="title"/>
          </p:nvPr>
        </p:nvSpPr>
        <p:spPr>
          <a:xfrm>
            <a:off x="371475" y="481968"/>
            <a:ext cx="4819650" cy="271485"/>
          </a:xfrm>
        </p:spPr>
        <p:txBody>
          <a:bodyPr/>
          <a:lstStyle/>
          <a:p>
            <a:r>
              <a:rPr lang="en-US"/>
              <a:t>Click to edit Master title style</a:t>
            </a:r>
            <a:endParaRPr lang="en-US" dirty="0"/>
          </a:p>
        </p:txBody>
      </p:sp>
      <p:sp>
        <p:nvSpPr>
          <p:cNvPr id="13" name="Subtitle"/>
          <p:cNvSpPr>
            <a:spLocks noGrp="1"/>
          </p:cNvSpPr>
          <p:nvPr>
            <p:ph type="subTitle" idx="1"/>
          </p:nvPr>
        </p:nvSpPr>
        <p:spPr>
          <a:xfrm>
            <a:off x="370642" y="816103"/>
            <a:ext cx="4819650" cy="177260"/>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3" name="Footer Placeholder 2">
            <a:extLst>
              <a:ext uri="{FF2B5EF4-FFF2-40B4-BE49-F238E27FC236}">
                <a16:creationId xmlns:a16="http://schemas.microsoft.com/office/drawing/2014/main" id="{9FC1E96A-3ED7-9729-A5BE-644FCCDE31BE}"/>
              </a:ext>
            </a:extLst>
          </p:cNvPr>
          <p:cNvSpPr>
            <a:spLocks noGrp="1"/>
          </p:cNvSpPr>
          <p:nvPr>
            <p:ph type="ftr" sz="quarter" idx="13"/>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3694861423"/>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Gun Metal">
    <p:bg>
      <p:bgPr>
        <a:solidFill>
          <a:srgbClr val="445776"/>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90923C6-DEC4-C8CD-7923-E82A46548034}"/>
              </a:ext>
            </a:extLst>
          </p:cNvPr>
          <p:cNvCxnSpPr>
            <a:cxnSpLocks/>
          </p:cNvCxnSpPr>
          <p:nvPr userDrawn="1"/>
        </p:nvCxnSpPr>
        <p:spPr>
          <a:xfrm>
            <a:off x="376238" y="1628775"/>
            <a:ext cx="4814887" cy="0"/>
          </a:xfrm>
          <a:prstGeom prst="line">
            <a:avLst/>
          </a:prstGeom>
          <a:ln w="12700" cap="rnd">
            <a:solidFill>
              <a:schemeClr val="accent6">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3" name="Group 5">
            <a:extLst>
              <a:ext uri="{FF2B5EF4-FFF2-40B4-BE49-F238E27FC236}">
                <a16:creationId xmlns:a16="http://schemas.microsoft.com/office/drawing/2014/main" id="{5D0BAE9E-45D8-5073-6841-0E718D78D650}"/>
              </a:ext>
            </a:extLst>
          </p:cNvPr>
          <p:cNvGrpSpPr>
            <a:grpSpLocks/>
          </p:cNvGrpSpPr>
          <p:nvPr userDrawn="1"/>
        </p:nvGrpSpPr>
        <p:grpSpPr bwMode="auto">
          <a:xfrm>
            <a:off x="6008688" y="0"/>
            <a:ext cx="3135312" cy="5143500"/>
            <a:chOff x="8011668" y="-920"/>
            <a:chExt cx="4180332" cy="6859841"/>
          </a:xfrm>
        </p:grpSpPr>
        <p:sp>
          <p:nvSpPr>
            <p:cNvPr id="4" name="Rectangle 3">
              <a:extLst>
                <a:ext uri="{FF2B5EF4-FFF2-40B4-BE49-F238E27FC236}">
                  <a16:creationId xmlns:a16="http://schemas.microsoft.com/office/drawing/2014/main" id="{2620FEE6-236D-5F7E-C648-50B0DAB06651}"/>
                </a:ext>
              </a:extLst>
            </p:cNvPr>
            <p:cNvSpPr/>
            <p:nvPr userDrawn="1"/>
          </p:nvSpPr>
          <p:spPr>
            <a:xfrm>
              <a:off x="8506958" y="1198"/>
              <a:ext cx="1280557" cy="68556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800">
                <a:solidFill>
                  <a:srgbClr val="FFFFFF"/>
                </a:solidFill>
              </a:endParaRPr>
            </a:p>
          </p:txBody>
        </p:sp>
        <p:sp>
          <p:nvSpPr>
            <p:cNvPr id="5" name="Rectangle 4">
              <a:extLst>
                <a:ext uri="{FF2B5EF4-FFF2-40B4-BE49-F238E27FC236}">
                  <a16:creationId xmlns:a16="http://schemas.microsoft.com/office/drawing/2014/main" id="{52FDEA8D-20DC-1339-30F1-C2A1A40C01DD}"/>
                </a:ext>
              </a:extLst>
            </p:cNvPr>
            <p:cNvSpPr/>
            <p:nvPr/>
          </p:nvSpPr>
          <p:spPr>
            <a:xfrm>
              <a:off x="9787515" y="-920"/>
              <a:ext cx="2404485"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solidFill>
                  <a:srgbClr val="FFFFFF"/>
                </a:solidFill>
              </a:endParaRPr>
            </a:p>
          </p:txBody>
        </p:sp>
        <p:sp>
          <p:nvSpPr>
            <p:cNvPr id="6" name="Rectangle: Single Corner Rounded 5">
              <a:extLst>
                <a:ext uri="{FF2B5EF4-FFF2-40B4-BE49-F238E27FC236}">
                  <a16:creationId xmlns:a16="http://schemas.microsoft.com/office/drawing/2014/main" id="{0E86DDC8-EE23-AFF2-148B-CCF49B155B8E}"/>
                </a:ext>
              </a:extLst>
            </p:cNvPr>
            <p:cNvSpPr/>
            <p:nvPr userDrawn="1"/>
          </p:nvSpPr>
          <p:spPr bwMode="gray">
            <a:xfrm flipV="1">
              <a:off x="8011668" y="-920"/>
              <a:ext cx="493173" cy="6859841"/>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sp>
          <p:nvSpPr>
            <p:cNvPr id="7" name="Rectangle: Single Corner Rounded 6">
              <a:extLst>
                <a:ext uri="{FF2B5EF4-FFF2-40B4-BE49-F238E27FC236}">
                  <a16:creationId xmlns:a16="http://schemas.microsoft.com/office/drawing/2014/main" id="{4F2EC5B7-9C14-4F50-70D7-951E48CB0DB1}"/>
                </a:ext>
              </a:extLst>
            </p:cNvPr>
            <p:cNvSpPr/>
            <p:nvPr userDrawn="1"/>
          </p:nvSpPr>
          <p:spPr bwMode="gray">
            <a:xfrm rot="10800000" flipH="1" flipV="1">
              <a:off x="9293353" y="1"/>
              <a:ext cx="493775" cy="6857530"/>
            </a:xfrm>
            <a:prstGeom prst="round1Rect">
              <a:avLst>
                <a:gd name="adj" fmla="val 0"/>
              </a:avLst>
            </a:prstGeom>
            <a:gradFill flip="none" rotWithShape="1">
              <a:gsLst>
                <a:gs pos="100000">
                  <a:schemeClr val="accent6">
                    <a:lumMod val="50000"/>
                    <a:alpha val="65000"/>
                  </a:schemeClr>
                </a:gs>
                <a:gs pos="0">
                  <a:schemeClr val="accent6">
                    <a:alpha val="0"/>
                  </a:schemeClr>
                </a:gs>
                <a:gs pos="64000">
                  <a:schemeClr val="accent6">
                    <a:lumMod val="50000"/>
                    <a:alpha val="35000"/>
                  </a:schemeClr>
                </a:gs>
              </a:gsLst>
              <a:lin ang="0" scaled="1"/>
              <a:tileRect/>
            </a:gra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grpSp>
      <p:sp>
        <p:nvSpPr>
          <p:cNvPr id="8" name="Freeform 5">
            <a:extLst>
              <a:ext uri="{FF2B5EF4-FFF2-40B4-BE49-F238E27FC236}">
                <a16:creationId xmlns:a16="http://schemas.microsoft.com/office/drawing/2014/main" id="{1208DF14-9336-32AD-6572-06848B99C090}"/>
              </a:ext>
            </a:extLst>
          </p:cNvPr>
          <p:cNvSpPr>
            <a:spLocks noChangeAspect="1" noEditPoints="1"/>
          </p:cNvSpPr>
          <p:nvPr userDrawn="1"/>
        </p:nvSpPr>
        <p:spPr bwMode="black">
          <a:xfrm>
            <a:off x="7705725" y="26193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20" name="Content Placeholder 19"/>
          <p:cNvSpPr>
            <a:spLocks noGrp="1"/>
          </p:cNvSpPr>
          <p:nvPr>
            <p:ph sz="quarter" idx="10"/>
          </p:nvPr>
        </p:nvSpPr>
        <p:spPr>
          <a:xfrm>
            <a:off x="397764" y="1776222"/>
            <a:ext cx="4793361" cy="3140964"/>
          </a:xfrm>
          <a:prstGeom prst="rect">
            <a:avLst/>
          </a:prstGeom>
        </p:spPr>
        <p:txBody>
          <a:bodyPr/>
          <a:lstStyle>
            <a:lvl1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bg1"/>
                </a:solidFill>
              </a:defRPr>
            </a:lvl1pPr>
            <a:lvl2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bg1"/>
                </a:solidFill>
              </a:defRPr>
            </a:lvl2pPr>
            <a:lvl3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bg1"/>
                </a:solidFill>
              </a:defRPr>
            </a:lvl3pPr>
            <a:lvl4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bg1"/>
                </a:solidFill>
              </a:defRPr>
            </a:lvl4pPr>
            <a:lvl5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2"/>
          <p:cNvSpPr>
            <a:spLocks noGrp="1"/>
          </p:cNvSpPr>
          <p:nvPr>
            <p:ph type="title"/>
          </p:nvPr>
        </p:nvSpPr>
        <p:spPr>
          <a:xfrm>
            <a:off x="356616" y="593856"/>
            <a:ext cx="4834509" cy="853182"/>
          </a:xfrm>
        </p:spPr>
        <p:txBody>
          <a:bodyPr/>
          <a:lstStyle>
            <a:lvl1pPr>
              <a:defRPr sz="3300">
                <a:solidFill>
                  <a:schemeClr val="bg1"/>
                </a:solidFill>
              </a:defRPr>
            </a:lvl1pPr>
          </a:lstStyle>
          <a:p>
            <a:r>
              <a:rPr lang="en-US"/>
              <a:t>Click to edit Master title style</a:t>
            </a:r>
          </a:p>
        </p:txBody>
      </p:sp>
    </p:spTree>
    <p:extLst>
      <p:ext uri="{BB962C8B-B14F-4D97-AF65-F5344CB8AC3E}">
        <p14:creationId xmlns:p14="http://schemas.microsoft.com/office/powerpoint/2010/main" val="1977381042"/>
      </p:ext>
    </p:extLst>
  </p:cSld>
  <p:clrMapOvr>
    <a:masterClrMapping/>
  </p:clrMapOvr>
  <p:transition spd="med">
    <p:fade/>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Full Image, Title Right">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endParaRPr lang="en-US" noProof="0" dirty="0"/>
          </a:p>
        </p:txBody>
      </p:sp>
      <p:sp>
        <p:nvSpPr>
          <p:cNvPr id="45" name="Text Placeholder 44"/>
          <p:cNvSpPr>
            <a:spLocks noGrp="1"/>
          </p:cNvSpPr>
          <p:nvPr>
            <p:ph type="body" sz="quarter" idx="10"/>
          </p:nvPr>
        </p:nvSpPr>
        <p:spPr bwMode="gray">
          <a:xfrm>
            <a:off x="6802041" y="1918324"/>
            <a:ext cx="1970486" cy="1243004"/>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p:cNvSpPr>
            <a:spLocks noGrp="1"/>
          </p:cNvSpPr>
          <p:nvPr>
            <p:ph type="title"/>
          </p:nvPr>
        </p:nvSpPr>
        <p:spPr bwMode="gray">
          <a:xfrm>
            <a:off x="6805719" y="1236992"/>
            <a:ext cx="1970485" cy="562269"/>
          </a:xfrm>
        </p:spPr>
        <p:txBody>
          <a:bodyPr/>
          <a:lstStyle>
            <a:lvl1pPr>
              <a:lnSpc>
                <a:spcPct val="87000"/>
              </a:lnSpc>
              <a:defRPr sz="2100">
                <a:solidFill>
                  <a:schemeClr val="bg1"/>
                </a:solidFill>
              </a:defRPr>
            </a:lvl1pPr>
          </a:lstStyle>
          <a:p>
            <a:r>
              <a:rPr lang="en-US"/>
              <a:t>Click to edit Master title style</a:t>
            </a:r>
          </a:p>
        </p:txBody>
      </p:sp>
      <p:sp>
        <p:nvSpPr>
          <p:cNvPr id="2" name="Footer Placeholder 2">
            <a:extLst>
              <a:ext uri="{FF2B5EF4-FFF2-40B4-BE49-F238E27FC236}">
                <a16:creationId xmlns:a16="http://schemas.microsoft.com/office/drawing/2014/main" id="{07A768D4-4084-3DA5-896B-9BD2C5EAEB2C}"/>
              </a:ext>
            </a:extLst>
          </p:cNvPr>
          <p:cNvSpPr>
            <a:spLocks noGrp="1"/>
          </p:cNvSpPr>
          <p:nvPr>
            <p:ph type="ftr" sz="quarter" idx="12"/>
          </p:nvPr>
        </p:nvSpPr>
        <p:spPr>
          <a:xfrm>
            <a:off x="6802438" y="3775075"/>
            <a:ext cx="1970087"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endParaRPr/>
          </a:p>
        </p:txBody>
      </p:sp>
    </p:spTree>
    <p:extLst>
      <p:ext uri="{BB962C8B-B14F-4D97-AF65-F5344CB8AC3E}">
        <p14:creationId xmlns:p14="http://schemas.microsoft.com/office/powerpoint/2010/main" val="1255593521"/>
      </p:ext>
    </p:extLst>
  </p:cSld>
  <p:clrMapOvr>
    <a:masterClrMapping/>
  </p:clrMapOvr>
  <p:transition spd="med">
    <p:fade/>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Full Image, Title Left">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371476" y="3557587"/>
            <a:ext cx="1956197" cy="1243004"/>
          </a:xfrm>
          <a:prstGeom prst="rect">
            <a:avLst/>
          </a:prstGeom>
        </p:spPr>
        <p:txBody>
          <a:bodyPr anchor="t">
            <a:normAutofit/>
          </a:bodyPr>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2" name="Title 1"/>
          <p:cNvSpPr>
            <a:spLocks noGrp="1"/>
          </p:cNvSpPr>
          <p:nvPr>
            <p:ph type="title"/>
          </p:nvPr>
        </p:nvSpPr>
        <p:spPr>
          <a:xfrm>
            <a:off x="371475" y="2876255"/>
            <a:ext cx="1956197" cy="562269"/>
          </a:xfrm>
        </p:spPr>
        <p:txBody>
          <a:bodyPr/>
          <a:lstStyle>
            <a:lvl1pPr>
              <a:lnSpc>
                <a:spcPct val="87000"/>
              </a:lnSpc>
              <a:defRPr sz="2100">
                <a:solidFill>
                  <a:schemeClr val="bg1"/>
                </a:solidFill>
              </a:defRPr>
            </a:lvl1pPr>
          </a:lstStyle>
          <a:p>
            <a:r>
              <a:rPr lang="en-US"/>
              <a:t>Click to edit Master title style</a:t>
            </a:r>
          </a:p>
        </p:txBody>
      </p:sp>
      <p:sp>
        <p:nvSpPr>
          <p:cNvPr id="4" name="Footer Placeholder 2">
            <a:extLst>
              <a:ext uri="{FF2B5EF4-FFF2-40B4-BE49-F238E27FC236}">
                <a16:creationId xmlns:a16="http://schemas.microsoft.com/office/drawing/2014/main" id="{D322521D-E79F-428A-56DE-3702F5A859EF}"/>
              </a:ext>
            </a:extLst>
          </p:cNvPr>
          <p:cNvSpPr>
            <a:spLocks noGrp="1"/>
          </p:cNvSpPr>
          <p:nvPr>
            <p:ph type="ftr" sz="quarter" idx="12"/>
          </p:nvPr>
        </p:nvSpPr>
        <p:spPr>
          <a:xfrm>
            <a:off x="371475" y="4899025"/>
            <a:ext cx="19558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endParaRPr/>
          </a:p>
        </p:txBody>
      </p:sp>
    </p:spTree>
    <p:extLst>
      <p:ext uri="{BB962C8B-B14F-4D97-AF65-F5344CB8AC3E}">
        <p14:creationId xmlns:p14="http://schemas.microsoft.com/office/powerpoint/2010/main" val="1356110795"/>
      </p:ext>
    </p:extLst>
  </p:cSld>
  <p:clrMapOvr>
    <a:masterClrMapping/>
  </p:clrMapOvr>
  <p:transition spd="med">
    <p:fade/>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Full Image with Title">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5" name="Title 3"/>
          <p:cNvSpPr>
            <a:spLocks noGrp="1"/>
          </p:cNvSpPr>
          <p:nvPr>
            <p:ph type="title"/>
          </p:nvPr>
        </p:nvSpPr>
        <p:spPr>
          <a:xfrm>
            <a:off x="371475" y="481969"/>
            <a:ext cx="8390334" cy="271485"/>
          </a:xfrm>
        </p:spPr>
        <p:txBody>
          <a:bodyPr/>
          <a:lstStyle>
            <a:lvl1pPr>
              <a:defRPr>
                <a:solidFill>
                  <a:schemeClr val="bg1"/>
                </a:solidFill>
              </a:defRPr>
            </a:lvl1pPr>
          </a:lstStyle>
          <a:p>
            <a:r>
              <a:rPr lang="en-US"/>
              <a:t>Click to edit Master title style</a:t>
            </a:r>
            <a:endParaRPr lang="en-US" dirty="0"/>
          </a:p>
        </p:txBody>
      </p:sp>
      <p:sp>
        <p:nvSpPr>
          <p:cNvPr id="6" name="Subtitle"/>
          <p:cNvSpPr>
            <a:spLocks noGrp="1"/>
          </p:cNvSpPr>
          <p:nvPr>
            <p:ph type="subTitle" idx="1"/>
          </p:nvPr>
        </p:nvSpPr>
        <p:spPr>
          <a:xfrm>
            <a:off x="370642" y="816102"/>
            <a:ext cx="8391167" cy="177260"/>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bg1"/>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 name="Footer Placeholder 2">
            <a:extLst>
              <a:ext uri="{FF2B5EF4-FFF2-40B4-BE49-F238E27FC236}">
                <a16:creationId xmlns:a16="http://schemas.microsoft.com/office/drawing/2014/main" id="{E852C8F6-4278-3273-AE25-1DC3E32D4A1A}"/>
              </a:ext>
            </a:extLst>
          </p:cNvPr>
          <p:cNvSpPr>
            <a:spLocks noGrp="1"/>
          </p:cNvSpPr>
          <p:nvPr>
            <p:ph type="ftr" sz="quarter" idx="12"/>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5">
                    <a:lumMod val="40000"/>
                    <a:lumOff val="60000"/>
                  </a:schemeClr>
                </a:solidFill>
                <a:latin typeface="+mn-lt"/>
                <a:ea typeface="+mn-ea"/>
                <a:cs typeface="+mn-cs"/>
              </a:defRPr>
            </a:lvl1pPr>
          </a:lstStyle>
          <a:p>
            <a:pPr>
              <a:defRPr/>
            </a:pPr>
            <a:endParaRPr/>
          </a:p>
        </p:txBody>
      </p:sp>
    </p:spTree>
    <p:extLst>
      <p:ext uri="{BB962C8B-B14F-4D97-AF65-F5344CB8AC3E}">
        <p14:creationId xmlns:p14="http://schemas.microsoft.com/office/powerpoint/2010/main" val="3921348452"/>
      </p:ext>
    </p:extLst>
  </p:cSld>
  <p:clrMapOvr>
    <a:masterClrMapping/>
  </p:clrMapOvr>
  <p:transition spd="med">
    <p:fade/>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Full Image">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2" name="Footer Placeholder 2">
            <a:extLst>
              <a:ext uri="{FF2B5EF4-FFF2-40B4-BE49-F238E27FC236}">
                <a16:creationId xmlns:a16="http://schemas.microsoft.com/office/drawing/2014/main" id="{53CE1DFD-1448-BDE9-EAB5-AC7DDC6F60EA}"/>
              </a:ext>
            </a:extLst>
          </p:cNvPr>
          <p:cNvSpPr>
            <a:spLocks noGrp="1"/>
          </p:cNvSpPr>
          <p:nvPr>
            <p:ph type="ftr" sz="quarter" idx="12"/>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5">
                    <a:lumMod val="40000"/>
                    <a:lumOff val="60000"/>
                  </a:schemeClr>
                </a:solidFill>
                <a:latin typeface="+mn-lt"/>
                <a:ea typeface="+mn-ea"/>
                <a:cs typeface="+mn-cs"/>
              </a:defRPr>
            </a:lvl1pPr>
          </a:lstStyle>
          <a:p>
            <a:pPr>
              <a:defRPr/>
            </a:pPr>
            <a:endParaRPr/>
          </a:p>
        </p:txBody>
      </p:sp>
    </p:spTree>
    <p:extLst>
      <p:ext uri="{BB962C8B-B14F-4D97-AF65-F5344CB8AC3E}">
        <p14:creationId xmlns:p14="http://schemas.microsoft.com/office/powerpoint/2010/main" val="4233386174"/>
      </p:ext>
    </p:extLst>
  </p:cSld>
  <p:clrMapOvr>
    <a:masterClrMapping/>
  </p:clrMapOvr>
  <p:transition spd="med">
    <p:fade/>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Full Image with Takeaway_Whit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F5023-AC05-40DF-46C9-85FB8F1C87B9}"/>
              </a:ext>
            </a:extLst>
          </p:cNvPr>
          <p:cNvSpPr/>
          <p:nvPr userDrawn="1"/>
        </p:nvSpPr>
        <p:spPr>
          <a:xfrm>
            <a:off x="0" y="3948545"/>
            <a:ext cx="9144000" cy="1194955"/>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6000"/>
              </a:lnSpc>
              <a:defRPr/>
            </a:pPr>
            <a:endParaRPr lang="en-US" dirty="0" err="1">
              <a:solidFill>
                <a:schemeClr val="bg1"/>
              </a:solidFill>
              <a:cs typeface="Microsoft Sans Serif" panose="020B0604020202020204" pitchFamily="34" charset="0"/>
            </a:endParaRPr>
          </a:p>
        </p:txBody>
      </p:sp>
      <p:sp>
        <p:nvSpPr>
          <p:cNvPr id="3" name="Picture Placeholder 2"/>
          <p:cNvSpPr>
            <a:spLocks noGrp="1"/>
          </p:cNvSpPr>
          <p:nvPr>
            <p:ph type="pic" sz="quarter" idx="11"/>
          </p:nvPr>
        </p:nvSpPr>
        <p:spPr>
          <a:xfrm>
            <a:off x="0" y="0"/>
            <a:ext cx="914400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5" name="Text Placeholder 29"/>
          <p:cNvSpPr>
            <a:spLocks noGrp="1"/>
          </p:cNvSpPr>
          <p:nvPr>
            <p:ph type="body" sz="quarter" idx="15"/>
          </p:nvPr>
        </p:nvSpPr>
        <p:spPr bwMode="gray">
          <a:xfrm>
            <a:off x="371475" y="4205288"/>
            <a:ext cx="8389619" cy="635069"/>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4" name="Footer Placeholder 2">
            <a:extLst>
              <a:ext uri="{FF2B5EF4-FFF2-40B4-BE49-F238E27FC236}">
                <a16:creationId xmlns:a16="http://schemas.microsoft.com/office/drawing/2014/main" id="{8D7E333D-F70B-120B-99B7-735BA0B34776}"/>
              </a:ext>
            </a:extLst>
          </p:cNvPr>
          <p:cNvSpPr>
            <a:spLocks noGrp="1"/>
          </p:cNvSpPr>
          <p:nvPr>
            <p:ph type="ftr" sz="quarter" idx="16"/>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5">
                    <a:lumMod val="60000"/>
                    <a:lumOff val="40000"/>
                  </a:schemeClr>
                </a:solidFill>
                <a:latin typeface="+mn-lt"/>
                <a:ea typeface="+mn-ea"/>
                <a:cs typeface="+mn-cs"/>
              </a:defRPr>
            </a:lvl1pPr>
          </a:lstStyle>
          <a:p>
            <a:pPr>
              <a:defRPr/>
            </a:pPr>
            <a:endParaRPr/>
          </a:p>
        </p:txBody>
      </p:sp>
    </p:spTree>
    <p:extLst>
      <p:ext uri="{BB962C8B-B14F-4D97-AF65-F5344CB8AC3E}">
        <p14:creationId xmlns:p14="http://schemas.microsoft.com/office/powerpoint/2010/main" val="678603797"/>
      </p:ext>
    </p:extLst>
  </p:cSld>
  <p:clrMapOvr>
    <a:masterClrMapping/>
  </p:clrMapOvr>
  <p:transition spd="med">
    <p:fade/>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2_Full Image with Takeaway_Nickel">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FC2FF7-CF0D-6F6C-5ADE-C62057DEA93A}"/>
              </a:ext>
            </a:extLst>
          </p:cNvPr>
          <p:cNvSpPr/>
          <p:nvPr userDrawn="1"/>
        </p:nvSpPr>
        <p:spPr>
          <a:xfrm>
            <a:off x="0" y="3948545"/>
            <a:ext cx="9144000" cy="1194955"/>
          </a:xfrm>
          <a:prstGeom prst="rect">
            <a:avLst/>
          </a:prstGeom>
          <a:solidFill>
            <a:schemeClr val="accent6">
              <a:lumMod val="40000"/>
              <a:lumOff val="6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6000"/>
              </a:lnSpc>
              <a:defRPr/>
            </a:pPr>
            <a:endParaRPr lang="en-US" dirty="0" err="1">
              <a:solidFill>
                <a:schemeClr val="bg1"/>
              </a:solidFill>
              <a:cs typeface="Microsoft Sans Serif" panose="020B0604020202020204" pitchFamily="34" charset="0"/>
            </a:endParaRPr>
          </a:p>
        </p:txBody>
      </p:sp>
      <p:sp>
        <p:nvSpPr>
          <p:cNvPr id="3" name="Picture Placeholder 2"/>
          <p:cNvSpPr>
            <a:spLocks noGrp="1"/>
          </p:cNvSpPr>
          <p:nvPr>
            <p:ph type="pic" sz="quarter" idx="11"/>
          </p:nvPr>
        </p:nvSpPr>
        <p:spPr>
          <a:xfrm>
            <a:off x="0" y="0"/>
            <a:ext cx="914400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5" name="Text Placeholder 29"/>
          <p:cNvSpPr>
            <a:spLocks noGrp="1"/>
          </p:cNvSpPr>
          <p:nvPr>
            <p:ph type="body" sz="quarter" idx="15"/>
          </p:nvPr>
        </p:nvSpPr>
        <p:spPr bwMode="gray">
          <a:xfrm>
            <a:off x="371475" y="4205288"/>
            <a:ext cx="8389619" cy="635069"/>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4" name="Footer Placeholder 2">
            <a:extLst>
              <a:ext uri="{FF2B5EF4-FFF2-40B4-BE49-F238E27FC236}">
                <a16:creationId xmlns:a16="http://schemas.microsoft.com/office/drawing/2014/main" id="{6875BD35-85D9-4BF7-1E90-FC26EFC64DDA}"/>
              </a:ext>
            </a:extLst>
          </p:cNvPr>
          <p:cNvSpPr>
            <a:spLocks noGrp="1"/>
          </p:cNvSpPr>
          <p:nvPr>
            <p:ph type="ftr" sz="quarter" idx="16"/>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5"/>
                </a:solidFill>
                <a:latin typeface="+mn-lt"/>
                <a:ea typeface="+mn-ea"/>
                <a:cs typeface="+mn-cs"/>
              </a:defRPr>
            </a:lvl1pPr>
          </a:lstStyle>
          <a:p>
            <a:pPr>
              <a:defRPr/>
            </a:pPr>
            <a:endParaRPr/>
          </a:p>
        </p:txBody>
      </p:sp>
    </p:spTree>
    <p:extLst>
      <p:ext uri="{BB962C8B-B14F-4D97-AF65-F5344CB8AC3E}">
        <p14:creationId xmlns:p14="http://schemas.microsoft.com/office/powerpoint/2010/main" val="4015332826"/>
      </p:ext>
    </p:extLst>
  </p:cSld>
  <p:clrMapOvr>
    <a:masterClrMapping/>
  </p:clrMapOvr>
  <p:transition spd="med">
    <p:fade/>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Full Image with Takeaway_Blu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C17889-7169-04C2-D995-476B8CBD5244}"/>
              </a:ext>
            </a:extLst>
          </p:cNvPr>
          <p:cNvSpPr/>
          <p:nvPr userDrawn="1"/>
        </p:nvSpPr>
        <p:spPr>
          <a:xfrm>
            <a:off x="0" y="3948545"/>
            <a:ext cx="9144000" cy="1194955"/>
          </a:xfrm>
          <a:prstGeom prst="rect">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6000"/>
              </a:lnSpc>
              <a:defRPr/>
            </a:pPr>
            <a:endParaRPr lang="en-US" dirty="0" err="1">
              <a:solidFill>
                <a:schemeClr val="bg1"/>
              </a:solidFill>
              <a:cs typeface="Microsoft Sans Serif" panose="020B0604020202020204" pitchFamily="34" charset="0"/>
            </a:endParaRPr>
          </a:p>
        </p:txBody>
      </p:sp>
      <p:sp>
        <p:nvSpPr>
          <p:cNvPr id="3" name="Picture Placeholder 2"/>
          <p:cNvSpPr>
            <a:spLocks noGrp="1"/>
          </p:cNvSpPr>
          <p:nvPr>
            <p:ph type="pic" sz="quarter" idx="11"/>
          </p:nvPr>
        </p:nvSpPr>
        <p:spPr>
          <a:xfrm>
            <a:off x="0" y="0"/>
            <a:ext cx="914400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5" name="Text Placeholder 29"/>
          <p:cNvSpPr>
            <a:spLocks noGrp="1"/>
          </p:cNvSpPr>
          <p:nvPr>
            <p:ph type="body" sz="quarter" idx="15"/>
          </p:nvPr>
        </p:nvSpPr>
        <p:spPr bwMode="gray">
          <a:xfrm>
            <a:off x="371475" y="4205288"/>
            <a:ext cx="8389619" cy="635069"/>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4" name="Footer Placeholder 2">
            <a:extLst>
              <a:ext uri="{FF2B5EF4-FFF2-40B4-BE49-F238E27FC236}">
                <a16:creationId xmlns:a16="http://schemas.microsoft.com/office/drawing/2014/main" id="{FA471D96-C515-489E-2C44-CC1F8C3883A0}"/>
              </a:ext>
            </a:extLst>
          </p:cNvPr>
          <p:cNvSpPr>
            <a:spLocks noGrp="1"/>
          </p:cNvSpPr>
          <p:nvPr>
            <p:ph type="ftr" sz="quarter" idx="16"/>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2">
                    <a:lumMod val="40000"/>
                    <a:lumOff val="60000"/>
                  </a:schemeClr>
                </a:solidFill>
                <a:latin typeface="+mn-lt"/>
                <a:ea typeface="+mn-ea"/>
                <a:cs typeface="+mn-cs"/>
              </a:defRPr>
            </a:lvl1pPr>
          </a:lstStyle>
          <a:p>
            <a:pPr>
              <a:defRPr/>
            </a:pPr>
            <a:endParaRPr/>
          </a:p>
        </p:txBody>
      </p:sp>
    </p:spTree>
    <p:extLst>
      <p:ext uri="{BB962C8B-B14F-4D97-AF65-F5344CB8AC3E}">
        <p14:creationId xmlns:p14="http://schemas.microsoft.com/office/powerpoint/2010/main" val="293516696"/>
      </p:ext>
    </p:extLst>
  </p:cSld>
  <p:clrMapOvr>
    <a:masterClrMapping/>
  </p:clrMapOvr>
  <p:transition spd="med">
    <p:fade/>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Full Image with Takeaway_Gunmetal">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C17F95-64F6-9DF8-585D-AE439BE90AA0}"/>
              </a:ext>
            </a:extLst>
          </p:cNvPr>
          <p:cNvSpPr/>
          <p:nvPr userDrawn="1"/>
        </p:nvSpPr>
        <p:spPr>
          <a:xfrm>
            <a:off x="0" y="3948545"/>
            <a:ext cx="9144000" cy="1194955"/>
          </a:xfrm>
          <a:prstGeom prst="rect">
            <a:avLst/>
          </a:prstGeom>
          <a:solidFill>
            <a:schemeClr val="accent5"/>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6000"/>
              </a:lnSpc>
              <a:defRPr/>
            </a:pPr>
            <a:endParaRPr lang="en-US" dirty="0" err="1">
              <a:solidFill>
                <a:schemeClr val="bg1"/>
              </a:solidFill>
              <a:cs typeface="Microsoft Sans Serif" panose="020B0604020202020204" pitchFamily="34" charset="0"/>
            </a:endParaRPr>
          </a:p>
        </p:txBody>
      </p:sp>
      <p:sp>
        <p:nvSpPr>
          <p:cNvPr id="3" name="Picture Placeholder 2"/>
          <p:cNvSpPr>
            <a:spLocks noGrp="1"/>
          </p:cNvSpPr>
          <p:nvPr>
            <p:ph type="pic" sz="quarter" idx="11"/>
          </p:nvPr>
        </p:nvSpPr>
        <p:spPr>
          <a:xfrm>
            <a:off x="0" y="0"/>
            <a:ext cx="914400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5" name="Text Placeholder 29"/>
          <p:cNvSpPr>
            <a:spLocks noGrp="1"/>
          </p:cNvSpPr>
          <p:nvPr>
            <p:ph type="body" sz="quarter" idx="15"/>
          </p:nvPr>
        </p:nvSpPr>
        <p:spPr bwMode="gray">
          <a:xfrm>
            <a:off x="371475" y="4205288"/>
            <a:ext cx="8389619" cy="635069"/>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4" name="Footer Placeholder 2">
            <a:extLst>
              <a:ext uri="{FF2B5EF4-FFF2-40B4-BE49-F238E27FC236}">
                <a16:creationId xmlns:a16="http://schemas.microsoft.com/office/drawing/2014/main" id="{138A9B6D-09A8-8E57-B8BD-064BAE28EFBA}"/>
              </a:ext>
            </a:extLst>
          </p:cNvPr>
          <p:cNvSpPr>
            <a:spLocks noGrp="1"/>
          </p:cNvSpPr>
          <p:nvPr>
            <p:ph type="ftr" sz="quarter" idx="16"/>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6">
                    <a:lumMod val="40000"/>
                    <a:lumOff val="60000"/>
                  </a:schemeClr>
                </a:solidFill>
                <a:latin typeface="+mn-lt"/>
                <a:ea typeface="+mn-ea"/>
                <a:cs typeface="+mn-cs"/>
              </a:defRPr>
            </a:lvl1pPr>
          </a:lstStyle>
          <a:p>
            <a:pPr>
              <a:defRPr/>
            </a:pPr>
            <a:endParaRPr/>
          </a:p>
        </p:txBody>
      </p:sp>
    </p:spTree>
    <p:extLst>
      <p:ext uri="{BB962C8B-B14F-4D97-AF65-F5344CB8AC3E}">
        <p14:creationId xmlns:p14="http://schemas.microsoft.com/office/powerpoint/2010/main" val="3222789459"/>
      </p:ext>
    </p:extLst>
  </p:cSld>
  <p:clrMapOvr>
    <a:masterClrMapping/>
  </p:clrMapOvr>
  <p:transition spd="med">
    <p:fade/>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Full Image with Takeaway_Midnight">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239D74-0B39-905D-C0C2-161D7FB38BF4}"/>
              </a:ext>
            </a:extLst>
          </p:cNvPr>
          <p:cNvSpPr/>
          <p:nvPr userDrawn="1"/>
        </p:nvSpPr>
        <p:spPr>
          <a:xfrm>
            <a:off x="0" y="3948545"/>
            <a:ext cx="9144000" cy="1194955"/>
          </a:xfrm>
          <a:prstGeom prst="rect">
            <a:avLst/>
          </a:prstGeom>
          <a:solidFill>
            <a:schemeClr val="tx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6000"/>
              </a:lnSpc>
              <a:defRPr/>
            </a:pPr>
            <a:endParaRPr lang="en-US" dirty="0" err="1">
              <a:solidFill>
                <a:schemeClr val="bg1"/>
              </a:solidFill>
              <a:cs typeface="Microsoft Sans Serif" panose="020B0604020202020204" pitchFamily="34" charset="0"/>
            </a:endParaRPr>
          </a:p>
        </p:txBody>
      </p:sp>
      <p:sp>
        <p:nvSpPr>
          <p:cNvPr id="3" name="Picture Placeholder 2"/>
          <p:cNvSpPr>
            <a:spLocks noGrp="1"/>
          </p:cNvSpPr>
          <p:nvPr>
            <p:ph type="pic" sz="quarter" idx="11"/>
          </p:nvPr>
        </p:nvSpPr>
        <p:spPr>
          <a:xfrm>
            <a:off x="0" y="0"/>
            <a:ext cx="914400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5" name="Text Placeholder 29"/>
          <p:cNvSpPr>
            <a:spLocks noGrp="1"/>
          </p:cNvSpPr>
          <p:nvPr>
            <p:ph type="body" sz="quarter" idx="15"/>
          </p:nvPr>
        </p:nvSpPr>
        <p:spPr bwMode="gray">
          <a:xfrm>
            <a:off x="371475" y="4205288"/>
            <a:ext cx="8389619" cy="635069"/>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4" name="Footer Placeholder 2">
            <a:extLst>
              <a:ext uri="{FF2B5EF4-FFF2-40B4-BE49-F238E27FC236}">
                <a16:creationId xmlns:a16="http://schemas.microsoft.com/office/drawing/2014/main" id="{F54AA1EB-5B0F-BCC5-8C7C-7F3185D38382}"/>
              </a:ext>
            </a:extLst>
          </p:cNvPr>
          <p:cNvSpPr>
            <a:spLocks noGrp="1"/>
          </p:cNvSpPr>
          <p:nvPr>
            <p:ph type="ftr" sz="quarter" idx="16"/>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5">
                    <a:lumMod val="40000"/>
                    <a:lumOff val="60000"/>
                  </a:schemeClr>
                </a:solidFill>
                <a:latin typeface="+mn-lt"/>
                <a:ea typeface="+mn-ea"/>
                <a:cs typeface="+mn-cs"/>
              </a:defRPr>
            </a:lvl1pPr>
          </a:lstStyle>
          <a:p>
            <a:pPr>
              <a:defRPr/>
            </a:pPr>
            <a:endParaRPr/>
          </a:p>
        </p:txBody>
      </p:sp>
    </p:spTree>
    <p:extLst>
      <p:ext uri="{BB962C8B-B14F-4D97-AF65-F5344CB8AC3E}">
        <p14:creationId xmlns:p14="http://schemas.microsoft.com/office/powerpoint/2010/main" val="106672189"/>
      </p:ext>
    </p:extLst>
  </p:cSld>
  <p:clrMapOvr>
    <a:masterClrMapping/>
  </p:clrMapOvr>
  <p:transition spd="med">
    <p:fade/>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Showcase Circle Dark">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F98CA32-00D6-AE61-8EBA-0CD4C461042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23"/>
          </p:nvPr>
        </p:nvSpPr>
        <p:spPr>
          <a:xfrm>
            <a:off x="1807028" y="312353"/>
            <a:ext cx="5529944" cy="748280"/>
          </a:xfrm>
        </p:spPr>
        <p:txBody>
          <a:bodyPr anchor="b"/>
          <a:lstStyle>
            <a:lvl1pPr marL="0" indent="0" algn="ctr">
              <a:lnSpc>
                <a:spcPct val="95000"/>
              </a:lnSpc>
              <a:buNone/>
              <a:defRPr lang="en-US" sz="2100" b="0" kern="1200" spc="23" baseline="0" dirty="0">
                <a:solidFill>
                  <a:schemeClr val="bg1"/>
                </a:solidFill>
                <a:latin typeface="+mj-lt"/>
                <a:ea typeface="+mj-ea"/>
                <a:cs typeface="+mj-cs"/>
              </a:defRPr>
            </a:lvl1pPr>
            <a:lvl2pPr>
              <a:defRPr lang="en-US" sz="1350" kern="1200" baseline="0" dirty="0" smtClean="0">
                <a:solidFill>
                  <a:schemeClr val="tx1"/>
                </a:solidFill>
                <a:latin typeface="+mn-lt"/>
                <a:ea typeface="+mn-ea"/>
                <a:cs typeface="+mn-cs"/>
              </a:defRPr>
            </a:lvl2pPr>
            <a:lvl3pPr>
              <a:defRPr lang="en-US" sz="1350" kern="1200" baseline="0" dirty="0" smtClean="0">
                <a:solidFill>
                  <a:schemeClr val="tx1"/>
                </a:solidFill>
                <a:latin typeface="+mn-lt"/>
                <a:ea typeface="+mn-ea"/>
                <a:cs typeface="+mn-cs"/>
              </a:defRPr>
            </a:lvl3pPr>
            <a:lvl4pPr>
              <a:defRPr lang="en-US" sz="1350" kern="1200" baseline="0" dirty="0" smtClean="0">
                <a:solidFill>
                  <a:schemeClr val="tx1"/>
                </a:solidFill>
                <a:latin typeface="+mn-lt"/>
                <a:ea typeface="+mn-ea"/>
                <a:cs typeface="+mn-cs"/>
              </a:defRPr>
            </a:lvl4pPr>
            <a:lvl5pPr>
              <a:defRPr lang="en-US" sz="1350" kern="1200" baseline="0" dirty="0">
                <a:solidFill>
                  <a:schemeClr val="tx1"/>
                </a:solidFill>
                <a:latin typeface="+mn-lt"/>
                <a:ea typeface="+mn-ea"/>
                <a:cs typeface="+mn-cs"/>
              </a:defRPr>
            </a:lvl5pPr>
          </a:lstStyle>
          <a:p>
            <a:pPr lvl="0"/>
            <a:r>
              <a:rPr lang="en-US"/>
              <a:t>Click to edit Master text styles</a:t>
            </a:r>
          </a:p>
        </p:txBody>
      </p:sp>
      <p:sp>
        <p:nvSpPr>
          <p:cNvPr id="6" name="Picture Placeholder 5"/>
          <p:cNvSpPr>
            <a:spLocks noGrp="1"/>
          </p:cNvSpPr>
          <p:nvPr>
            <p:ph type="pic" sz="quarter" idx="24"/>
          </p:nvPr>
        </p:nvSpPr>
        <p:spPr>
          <a:xfrm>
            <a:off x="3169444" y="1372987"/>
            <a:ext cx="2805113" cy="2288779"/>
          </a:xfrm>
        </p:spPr>
        <p:txBody>
          <a:bodyPr anchor="ctr"/>
          <a:lstStyle>
            <a:lvl1pPr marL="0" indent="0" algn="ctr">
              <a:buFontTx/>
              <a:buNone/>
              <a:defRPr>
                <a:solidFill>
                  <a:schemeClr val="accent6">
                    <a:lumMod val="50000"/>
                  </a:schemeClr>
                </a:solidFill>
              </a:defRPr>
            </a:lvl1pPr>
          </a:lstStyle>
          <a:p>
            <a:pPr lvl="0"/>
            <a:r>
              <a:rPr lang="en-US" noProof="0"/>
              <a:t>Click icon to add picture</a:t>
            </a:r>
            <a:endParaRPr lang="en-US" noProof="0" dirty="0"/>
          </a:p>
        </p:txBody>
      </p:sp>
      <p:sp>
        <p:nvSpPr>
          <p:cNvPr id="3" name="Footer Placeholder 2">
            <a:extLst>
              <a:ext uri="{FF2B5EF4-FFF2-40B4-BE49-F238E27FC236}">
                <a16:creationId xmlns:a16="http://schemas.microsoft.com/office/drawing/2014/main" id="{CA44117C-292B-5007-6988-AA54753A7AA0}"/>
              </a:ext>
            </a:extLst>
          </p:cNvPr>
          <p:cNvSpPr>
            <a:spLocks noGrp="1"/>
          </p:cNvSpPr>
          <p:nvPr>
            <p:ph type="ftr" sz="quarter" idx="25"/>
          </p:nvPr>
        </p:nvSpPr>
        <p:spPr/>
        <p:txBody>
          <a:bodyPr/>
          <a:lstStyle>
            <a:lvl1pPr>
              <a:defRPr>
                <a:solidFill>
                  <a:schemeClr val="accent5">
                    <a:lumMod val="40000"/>
                    <a:lumOff val="60000"/>
                  </a:schemeClr>
                </a:solidFill>
              </a:defRPr>
            </a:lvl1pPr>
          </a:lstStyle>
          <a:p>
            <a:pPr>
              <a:defRPr/>
            </a:pPr>
            <a:endParaRPr/>
          </a:p>
        </p:txBody>
      </p:sp>
    </p:spTree>
    <p:extLst>
      <p:ext uri="{BB962C8B-B14F-4D97-AF65-F5344CB8AC3E}">
        <p14:creationId xmlns:p14="http://schemas.microsoft.com/office/powerpoint/2010/main" val="2810859153"/>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Midnight">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337B917-3618-28E4-5BB1-002435679E8B}"/>
              </a:ext>
            </a:extLst>
          </p:cNvPr>
          <p:cNvCxnSpPr>
            <a:cxnSpLocks/>
          </p:cNvCxnSpPr>
          <p:nvPr userDrawn="1"/>
        </p:nvCxnSpPr>
        <p:spPr>
          <a:xfrm>
            <a:off x="376238" y="1628775"/>
            <a:ext cx="4814887" cy="0"/>
          </a:xfrm>
          <a:prstGeom prst="line">
            <a:avLst/>
          </a:prstGeom>
          <a:ln w="12700" cap="rnd">
            <a:solidFill>
              <a:schemeClr val="accent5">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3" name="Group 5">
            <a:extLst>
              <a:ext uri="{FF2B5EF4-FFF2-40B4-BE49-F238E27FC236}">
                <a16:creationId xmlns:a16="http://schemas.microsoft.com/office/drawing/2014/main" id="{EB5363DE-48C9-7630-134A-D9A6FD09D9A3}"/>
              </a:ext>
            </a:extLst>
          </p:cNvPr>
          <p:cNvGrpSpPr>
            <a:grpSpLocks/>
          </p:cNvGrpSpPr>
          <p:nvPr userDrawn="1"/>
        </p:nvGrpSpPr>
        <p:grpSpPr bwMode="auto">
          <a:xfrm>
            <a:off x="6008688" y="0"/>
            <a:ext cx="3135312" cy="5143500"/>
            <a:chOff x="8011668" y="-920"/>
            <a:chExt cx="4180332" cy="6859841"/>
          </a:xfrm>
        </p:grpSpPr>
        <p:sp>
          <p:nvSpPr>
            <p:cNvPr id="4" name="Rectangle 3">
              <a:extLst>
                <a:ext uri="{FF2B5EF4-FFF2-40B4-BE49-F238E27FC236}">
                  <a16:creationId xmlns:a16="http://schemas.microsoft.com/office/drawing/2014/main" id="{71489E4F-FDD1-C6CD-ED68-D7BC972C004C}"/>
                </a:ext>
              </a:extLst>
            </p:cNvPr>
            <p:cNvSpPr/>
            <p:nvPr userDrawn="1"/>
          </p:nvSpPr>
          <p:spPr>
            <a:xfrm>
              <a:off x="8506958" y="1198"/>
              <a:ext cx="1280557" cy="68556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800">
                <a:solidFill>
                  <a:srgbClr val="FFFFFF"/>
                </a:solidFill>
              </a:endParaRPr>
            </a:p>
          </p:txBody>
        </p:sp>
        <p:sp>
          <p:nvSpPr>
            <p:cNvPr id="5" name="Rectangle 4">
              <a:extLst>
                <a:ext uri="{FF2B5EF4-FFF2-40B4-BE49-F238E27FC236}">
                  <a16:creationId xmlns:a16="http://schemas.microsoft.com/office/drawing/2014/main" id="{001CAB45-4F51-5925-8E07-9BD5AA0E234C}"/>
                </a:ext>
              </a:extLst>
            </p:cNvPr>
            <p:cNvSpPr/>
            <p:nvPr/>
          </p:nvSpPr>
          <p:spPr>
            <a:xfrm>
              <a:off x="9787515" y="-920"/>
              <a:ext cx="2404485"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solidFill>
                  <a:srgbClr val="FFFFFF"/>
                </a:solidFill>
              </a:endParaRPr>
            </a:p>
          </p:txBody>
        </p:sp>
        <p:sp>
          <p:nvSpPr>
            <p:cNvPr id="6" name="Rectangle: Single Corner Rounded 5">
              <a:extLst>
                <a:ext uri="{FF2B5EF4-FFF2-40B4-BE49-F238E27FC236}">
                  <a16:creationId xmlns:a16="http://schemas.microsoft.com/office/drawing/2014/main" id="{6A3704F6-34C4-9EA4-90F9-8A1B60D8C3F6}"/>
                </a:ext>
              </a:extLst>
            </p:cNvPr>
            <p:cNvSpPr/>
            <p:nvPr userDrawn="1"/>
          </p:nvSpPr>
          <p:spPr bwMode="gray">
            <a:xfrm flipV="1">
              <a:off x="8011668" y="-920"/>
              <a:ext cx="493173" cy="6859841"/>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sp>
          <p:nvSpPr>
            <p:cNvPr id="7" name="Rectangle: Single Corner Rounded 6">
              <a:extLst>
                <a:ext uri="{FF2B5EF4-FFF2-40B4-BE49-F238E27FC236}">
                  <a16:creationId xmlns:a16="http://schemas.microsoft.com/office/drawing/2014/main" id="{C420DCBD-F3A9-3834-D05A-5D52D729AC15}"/>
                </a:ext>
              </a:extLst>
            </p:cNvPr>
            <p:cNvSpPr/>
            <p:nvPr userDrawn="1"/>
          </p:nvSpPr>
          <p:spPr bwMode="gray">
            <a:xfrm rot="10800000" flipH="1" flipV="1">
              <a:off x="9294342" y="-920"/>
              <a:ext cx="493173" cy="6857724"/>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grpSp>
      <p:sp>
        <p:nvSpPr>
          <p:cNvPr id="8" name="Freeform 5">
            <a:extLst>
              <a:ext uri="{FF2B5EF4-FFF2-40B4-BE49-F238E27FC236}">
                <a16:creationId xmlns:a16="http://schemas.microsoft.com/office/drawing/2014/main" id="{38751C15-1636-4589-1BA6-656AF0A30639}"/>
              </a:ext>
            </a:extLst>
          </p:cNvPr>
          <p:cNvSpPr>
            <a:spLocks noChangeAspect="1" noEditPoints="1"/>
          </p:cNvSpPr>
          <p:nvPr userDrawn="1"/>
        </p:nvSpPr>
        <p:spPr bwMode="black">
          <a:xfrm>
            <a:off x="7705725" y="26193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20" name="Content Placeholder 19"/>
          <p:cNvSpPr>
            <a:spLocks noGrp="1"/>
          </p:cNvSpPr>
          <p:nvPr>
            <p:ph sz="quarter" idx="10"/>
          </p:nvPr>
        </p:nvSpPr>
        <p:spPr>
          <a:xfrm>
            <a:off x="397764" y="1776222"/>
            <a:ext cx="4793361" cy="3140964"/>
          </a:xfrm>
          <a:prstGeom prst="rect">
            <a:avLst/>
          </a:prstGeom>
        </p:spPr>
        <p:txBody>
          <a:bodyPr/>
          <a:lstStyle>
            <a:lvl1pPr marL="130302" indent="-130302">
              <a:lnSpc>
                <a:spcPct val="107000"/>
              </a:lnSpc>
              <a:spcBef>
                <a:spcPts val="0"/>
              </a:spcBef>
              <a:spcAft>
                <a:spcPts val="1350"/>
              </a:spcAft>
              <a:buClr>
                <a:schemeClr val="accent5"/>
              </a:buClr>
              <a:buFont typeface="Arial" panose="020B0604020202020204" pitchFamily="34" charset="0"/>
              <a:buChar char="•"/>
              <a:defRPr sz="1350">
                <a:solidFill>
                  <a:schemeClr val="bg1"/>
                </a:solidFill>
              </a:defRPr>
            </a:lvl1pPr>
            <a:lvl2pPr marL="130302" indent="-130302">
              <a:lnSpc>
                <a:spcPct val="107000"/>
              </a:lnSpc>
              <a:spcBef>
                <a:spcPts val="0"/>
              </a:spcBef>
              <a:spcAft>
                <a:spcPts val="1350"/>
              </a:spcAft>
              <a:buClr>
                <a:schemeClr val="accent5"/>
              </a:buClr>
              <a:buFont typeface="Arial" panose="020B0604020202020204" pitchFamily="34" charset="0"/>
              <a:buChar char="•"/>
              <a:defRPr sz="1350">
                <a:solidFill>
                  <a:schemeClr val="bg1"/>
                </a:solidFill>
              </a:defRPr>
            </a:lvl2pPr>
            <a:lvl3pPr marL="130302" indent="-130302">
              <a:lnSpc>
                <a:spcPct val="107000"/>
              </a:lnSpc>
              <a:spcBef>
                <a:spcPts val="0"/>
              </a:spcBef>
              <a:spcAft>
                <a:spcPts val="1350"/>
              </a:spcAft>
              <a:buClr>
                <a:schemeClr val="accent5"/>
              </a:buClr>
              <a:buFont typeface="Arial" panose="020B0604020202020204" pitchFamily="34" charset="0"/>
              <a:buChar char="•"/>
              <a:defRPr sz="1350">
                <a:solidFill>
                  <a:schemeClr val="bg1"/>
                </a:solidFill>
              </a:defRPr>
            </a:lvl3pPr>
            <a:lvl4pPr marL="130302" indent="-130302">
              <a:lnSpc>
                <a:spcPct val="107000"/>
              </a:lnSpc>
              <a:spcBef>
                <a:spcPts val="0"/>
              </a:spcBef>
              <a:spcAft>
                <a:spcPts val="1350"/>
              </a:spcAft>
              <a:buClr>
                <a:schemeClr val="accent5"/>
              </a:buClr>
              <a:buFont typeface="Arial" panose="020B0604020202020204" pitchFamily="34" charset="0"/>
              <a:buChar char="•"/>
              <a:defRPr sz="1350">
                <a:solidFill>
                  <a:schemeClr val="bg1"/>
                </a:solidFill>
              </a:defRPr>
            </a:lvl4pPr>
            <a:lvl5pPr marL="130302" indent="-130302">
              <a:lnSpc>
                <a:spcPct val="107000"/>
              </a:lnSpc>
              <a:spcBef>
                <a:spcPts val="0"/>
              </a:spcBef>
              <a:spcAft>
                <a:spcPts val="1350"/>
              </a:spcAft>
              <a:buClr>
                <a:schemeClr val="accent5"/>
              </a:buClr>
              <a:buFont typeface="Arial" panose="020B0604020202020204" pitchFamily="34" charset="0"/>
              <a:buChar char="•"/>
              <a:defRPr sz="13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2"/>
          <p:cNvSpPr>
            <a:spLocks noGrp="1"/>
          </p:cNvSpPr>
          <p:nvPr>
            <p:ph type="title"/>
          </p:nvPr>
        </p:nvSpPr>
        <p:spPr>
          <a:xfrm>
            <a:off x="356616" y="593856"/>
            <a:ext cx="4834509" cy="853182"/>
          </a:xfrm>
        </p:spPr>
        <p:txBody>
          <a:bodyPr/>
          <a:lstStyle>
            <a:lvl1pPr>
              <a:defRPr sz="3300">
                <a:solidFill>
                  <a:schemeClr val="bg1"/>
                </a:solidFill>
              </a:defRPr>
            </a:lvl1pPr>
          </a:lstStyle>
          <a:p>
            <a:r>
              <a:rPr lang="en-US"/>
              <a:t>Click to edit Master title style</a:t>
            </a:r>
          </a:p>
        </p:txBody>
      </p:sp>
    </p:spTree>
    <p:extLst>
      <p:ext uri="{BB962C8B-B14F-4D97-AF65-F5344CB8AC3E}">
        <p14:creationId xmlns:p14="http://schemas.microsoft.com/office/powerpoint/2010/main" val="1591562824"/>
      </p:ext>
    </p:extLst>
  </p:cSld>
  <p:clrMapOvr>
    <a:masterClrMapping/>
  </p:clrMapOvr>
  <p:transition spd="med">
    <p:fade/>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Showcase Square Dark">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1787E4B-6498-3AD6-94BF-11DDD288B6B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2" r="12"/>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4"/>
          <p:cNvSpPr>
            <a:spLocks noGrp="1"/>
          </p:cNvSpPr>
          <p:nvPr>
            <p:ph type="body" sz="quarter" idx="23"/>
          </p:nvPr>
        </p:nvSpPr>
        <p:spPr>
          <a:xfrm>
            <a:off x="1807028" y="312353"/>
            <a:ext cx="5529944" cy="748280"/>
          </a:xfrm>
        </p:spPr>
        <p:txBody>
          <a:bodyPr anchor="b"/>
          <a:lstStyle>
            <a:lvl1pPr marL="0" indent="0" algn="ctr">
              <a:lnSpc>
                <a:spcPct val="95000"/>
              </a:lnSpc>
              <a:buNone/>
              <a:defRPr lang="en-US" sz="2100" b="0" kern="1200" spc="23" baseline="0" dirty="0">
                <a:solidFill>
                  <a:schemeClr val="bg1"/>
                </a:solidFill>
                <a:latin typeface="+mj-lt"/>
                <a:ea typeface="+mj-ea"/>
                <a:cs typeface="+mj-cs"/>
              </a:defRPr>
            </a:lvl1pPr>
            <a:lvl2pPr>
              <a:defRPr lang="en-US" sz="1350" kern="1200" baseline="0" dirty="0" smtClean="0">
                <a:solidFill>
                  <a:schemeClr val="tx1"/>
                </a:solidFill>
                <a:latin typeface="+mn-lt"/>
                <a:ea typeface="+mn-ea"/>
                <a:cs typeface="+mn-cs"/>
              </a:defRPr>
            </a:lvl2pPr>
            <a:lvl3pPr>
              <a:defRPr lang="en-US" sz="1350" kern="1200" baseline="0" dirty="0" smtClean="0">
                <a:solidFill>
                  <a:schemeClr val="tx1"/>
                </a:solidFill>
                <a:latin typeface="+mn-lt"/>
                <a:ea typeface="+mn-ea"/>
                <a:cs typeface="+mn-cs"/>
              </a:defRPr>
            </a:lvl3pPr>
            <a:lvl4pPr>
              <a:defRPr lang="en-US" sz="1350" kern="1200" baseline="0" dirty="0" smtClean="0">
                <a:solidFill>
                  <a:schemeClr val="tx1"/>
                </a:solidFill>
                <a:latin typeface="+mn-lt"/>
                <a:ea typeface="+mn-ea"/>
                <a:cs typeface="+mn-cs"/>
              </a:defRPr>
            </a:lvl4pPr>
            <a:lvl5pPr>
              <a:defRPr lang="en-US" sz="1350" kern="1200" baseline="0" dirty="0">
                <a:solidFill>
                  <a:schemeClr val="tx1"/>
                </a:solidFill>
                <a:latin typeface="+mn-lt"/>
                <a:ea typeface="+mn-ea"/>
                <a:cs typeface="+mn-cs"/>
              </a:defRPr>
            </a:lvl5pPr>
          </a:lstStyle>
          <a:p>
            <a:pPr lvl="0"/>
            <a:r>
              <a:rPr lang="en-US"/>
              <a:t>Click to edit Master text styles</a:t>
            </a:r>
          </a:p>
        </p:txBody>
      </p:sp>
      <p:sp>
        <p:nvSpPr>
          <p:cNvPr id="5" name="Picture Placeholder 5"/>
          <p:cNvSpPr>
            <a:spLocks noGrp="1"/>
          </p:cNvSpPr>
          <p:nvPr>
            <p:ph type="pic" sz="quarter" idx="24"/>
          </p:nvPr>
        </p:nvSpPr>
        <p:spPr>
          <a:xfrm>
            <a:off x="2918732" y="1372986"/>
            <a:ext cx="3306536" cy="2288779"/>
          </a:xfrm>
        </p:spPr>
        <p:txBody>
          <a:bodyPr anchor="ctr"/>
          <a:lstStyle>
            <a:lvl1pPr marL="0" indent="0" algn="ctr">
              <a:buFontTx/>
              <a:buNone/>
              <a:defRPr>
                <a:solidFill>
                  <a:schemeClr val="accent6">
                    <a:lumMod val="50000"/>
                  </a:schemeClr>
                </a:solidFill>
              </a:defRPr>
            </a:lvl1pPr>
          </a:lstStyle>
          <a:p>
            <a:pPr lvl="0"/>
            <a:r>
              <a:rPr lang="en-US" noProof="0"/>
              <a:t>Click icon to add picture</a:t>
            </a:r>
            <a:endParaRPr lang="en-US" noProof="0" dirty="0"/>
          </a:p>
        </p:txBody>
      </p:sp>
      <p:sp>
        <p:nvSpPr>
          <p:cNvPr id="3" name="Footer Placeholder 2">
            <a:extLst>
              <a:ext uri="{FF2B5EF4-FFF2-40B4-BE49-F238E27FC236}">
                <a16:creationId xmlns:a16="http://schemas.microsoft.com/office/drawing/2014/main" id="{AD084C9C-854F-3B26-1C0F-93C99B32C6F0}"/>
              </a:ext>
            </a:extLst>
          </p:cNvPr>
          <p:cNvSpPr>
            <a:spLocks noGrp="1"/>
          </p:cNvSpPr>
          <p:nvPr>
            <p:ph type="ftr" sz="quarter" idx="25"/>
          </p:nvPr>
        </p:nvSpPr>
        <p:spPr/>
        <p:txBody>
          <a:bodyPr/>
          <a:lstStyle>
            <a:lvl1pPr>
              <a:defRPr>
                <a:solidFill>
                  <a:schemeClr val="accent5">
                    <a:lumMod val="40000"/>
                    <a:lumOff val="60000"/>
                  </a:schemeClr>
                </a:solidFill>
              </a:defRPr>
            </a:lvl1pPr>
          </a:lstStyle>
          <a:p>
            <a:pPr>
              <a:defRPr/>
            </a:pPr>
            <a:endParaRPr/>
          </a:p>
        </p:txBody>
      </p:sp>
    </p:spTree>
    <p:extLst>
      <p:ext uri="{BB962C8B-B14F-4D97-AF65-F5344CB8AC3E}">
        <p14:creationId xmlns:p14="http://schemas.microsoft.com/office/powerpoint/2010/main" val="494609267"/>
      </p:ext>
    </p:extLst>
  </p:cSld>
  <p:clrMapOvr>
    <a:masterClrMapping/>
  </p:clrMapOvr>
  <p:transition spd="med">
    <p:fade/>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Showcase Circle Light">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1899C78-F2DD-F6D6-D937-C80A4C6D3B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2" r="12"/>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4"/>
          <p:cNvSpPr>
            <a:spLocks noGrp="1"/>
          </p:cNvSpPr>
          <p:nvPr>
            <p:ph type="body" sz="quarter" idx="23"/>
          </p:nvPr>
        </p:nvSpPr>
        <p:spPr>
          <a:xfrm>
            <a:off x="1807028" y="312353"/>
            <a:ext cx="5529944" cy="748280"/>
          </a:xfrm>
        </p:spPr>
        <p:txBody>
          <a:bodyPr anchor="b"/>
          <a:lstStyle>
            <a:lvl1pPr marL="0" indent="0" algn="ctr">
              <a:lnSpc>
                <a:spcPct val="95000"/>
              </a:lnSpc>
              <a:buNone/>
              <a:defRPr lang="en-US" sz="2100" b="0" kern="1200" spc="23" baseline="0" dirty="0">
                <a:solidFill>
                  <a:schemeClr val="tx2"/>
                </a:solidFill>
                <a:latin typeface="+mj-lt"/>
                <a:ea typeface="+mj-ea"/>
                <a:cs typeface="+mj-cs"/>
              </a:defRPr>
            </a:lvl1pPr>
            <a:lvl2pPr>
              <a:defRPr lang="en-US" sz="1350" kern="1200" baseline="0" dirty="0" smtClean="0">
                <a:solidFill>
                  <a:schemeClr val="tx1"/>
                </a:solidFill>
                <a:latin typeface="+mn-lt"/>
                <a:ea typeface="+mn-ea"/>
                <a:cs typeface="+mn-cs"/>
              </a:defRPr>
            </a:lvl2pPr>
            <a:lvl3pPr>
              <a:defRPr lang="en-US" sz="1350" kern="1200" baseline="0" dirty="0" smtClean="0">
                <a:solidFill>
                  <a:schemeClr val="tx1"/>
                </a:solidFill>
                <a:latin typeface="+mn-lt"/>
                <a:ea typeface="+mn-ea"/>
                <a:cs typeface="+mn-cs"/>
              </a:defRPr>
            </a:lvl3pPr>
            <a:lvl4pPr>
              <a:defRPr lang="en-US" sz="1350" kern="1200" baseline="0" dirty="0" smtClean="0">
                <a:solidFill>
                  <a:schemeClr val="tx1"/>
                </a:solidFill>
                <a:latin typeface="+mn-lt"/>
                <a:ea typeface="+mn-ea"/>
                <a:cs typeface="+mn-cs"/>
              </a:defRPr>
            </a:lvl4pPr>
            <a:lvl5pPr>
              <a:defRPr lang="en-US" sz="1350" kern="1200" baseline="0" dirty="0">
                <a:solidFill>
                  <a:schemeClr val="tx1"/>
                </a:solidFill>
                <a:latin typeface="+mn-lt"/>
                <a:ea typeface="+mn-ea"/>
                <a:cs typeface="+mn-cs"/>
              </a:defRPr>
            </a:lvl5pPr>
          </a:lstStyle>
          <a:p>
            <a:pPr lvl="0"/>
            <a:r>
              <a:rPr lang="en-US"/>
              <a:t>Click to edit Master text styles</a:t>
            </a:r>
          </a:p>
        </p:txBody>
      </p:sp>
      <p:sp>
        <p:nvSpPr>
          <p:cNvPr id="6" name="Picture Placeholder 5"/>
          <p:cNvSpPr>
            <a:spLocks noGrp="1"/>
          </p:cNvSpPr>
          <p:nvPr>
            <p:ph type="pic" sz="quarter" idx="24"/>
          </p:nvPr>
        </p:nvSpPr>
        <p:spPr>
          <a:xfrm>
            <a:off x="3169444" y="1372987"/>
            <a:ext cx="2805113" cy="2288779"/>
          </a:xfrm>
        </p:spPr>
        <p:txBody>
          <a:bodyPr anchor="ctr"/>
          <a:lstStyle>
            <a:lvl1pPr marL="0" indent="0" algn="ctr">
              <a:buFontTx/>
              <a:buNone/>
              <a:defRPr>
                <a:solidFill>
                  <a:schemeClr val="accent6"/>
                </a:solidFill>
              </a:defRPr>
            </a:lvl1pPr>
          </a:lstStyle>
          <a:p>
            <a:pPr lvl="0"/>
            <a:r>
              <a:rPr lang="en-US" noProof="0"/>
              <a:t>Click icon to add picture</a:t>
            </a:r>
            <a:endParaRPr lang="en-US" noProof="0" dirty="0"/>
          </a:p>
        </p:txBody>
      </p:sp>
      <p:sp>
        <p:nvSpPr>
          <p:cNvPr id="3" name="Footer Placeholder 2">
            <a:extLst>
              <a:ext uri="{FF2B5EF4-FFF2-40B4-BE49-F238E27FC236}">
                <a16:creationId xmlns:a16="http://schemas.microsoft.com/office/drawing/2014/main" id="{614C8365-8AAB-7228-C343-CE046EEDD8D6}"/>
              </a:ext>
            </a:extLst>
          </p:cNvPr>
          <p:cNvSpPr>
            <a:spLocks noGrp="1"/>
          </p:cNvSpPr>
          <p:nvPr>
            <p:ph type="ftr" sz="quarter" idx="25"/>
          </p:nvPr>
        </p:nvSpPr>
        <p:spPr/>
        <p:txBody>
          <a:bodyPr/>
          <a:lstStyle>
            <a:lvl1pPr>
              <a:defRPr>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208393515"/>
      </p:ext>
    </p:extLst>
  </p:cSld>
  <p:clrMapOvr>
    <a:masterClrMapping/>
  </p:clrMapOvr>
  <p:transition spd="med">
    <p:fade/>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Showcase Square Light">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B16E847-5B31-5DC5-737B-799D9F96A9C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2" r="12"/>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4"/>
          <p:cNvSpPr>
            <a:spLocks noGrp="1"/>
          </p:cNvSpPr>
          <p:nvPr>
            <p:ph type="body" sz="quarter" idx="23"/>
          </p:nvPr>
        </p:nvSpPr>
        <p:spPr>
          <a:xfrm>
            <a:off x="1807028" y="312353"/>
            <a:ext cx="5529944" cy="748280"/>
          </a:xfrm>
        </p:spPr>
        <p:txBody>
          <a:bodyPr anchor="b"/>
          <a:lstStyle>
            <a:lvl1pPr marL="0" indent="0" algn="ctr">
              <a:lnSpc>
                <a:spcPct val="95000"/>
              </a:lnSpc>
              <a:buNone/>
              <a:defRPr lang="en-US" sz="2100" b="0" kern="1200" spc="23" baseline="0" dirty="0">
                <a:solidFill>
                  <a:schemeClr val="tx2"/>
                </a:solidFill>
                <a:latin typeface="+mj-lt"/>
                <a:ea typeface="+mj-ea"/>
                <a:cs typeface="+mj-cs"/>
              </a:defRPr>
            </a:lvl1pPr>
            <a:lvl2pPr>
              <a:defRPr lang="en-US" sz="1350" kern="1200" baseline="0" dirty="0" smtClean="0">
                <a:solidFill>
                  <a:schemeClr val="tx1"/>
                </a:solidFill>
                <a:latin typeface="+mn-lt"/>
                <a:ea typeface="+mn-ea"/>
                <a:cs typeface="+mn-cs"/>
              </a:defRPr>
            </a:lvl2pPr>
            <a:lvl3pPr>
              <a:defRPr lang="en-US" sz="1350" kern="1200" baseline="0" dirty="0" smtClean="0">
                <a:solidFill>
                  <a:schemeClr val="tx1"/>
                </a:solidFill>
                <a:latin typeface="+mn-lt"/>
                <a:ea typeface="+mn-ea"/>
                <a:cs typeface="+mn-cs"/>
              </a:defRPr>
            </a:lvl3pPr>
            <a:lvl4pPr>
              <a:defRPr lang="en-US" sz="1350" kern="1200" baseline="0" dirty="0" smtClean="0">
                <a:solidFill>
                  <a:schemeClr val="tx1"/>
                </a:solidFill>
                <a:latin typeface="+mn-lt"/>
                <a:ea typeface="+mn-ea"/>
                <a:cs typeface="+mn-cs"/>
              </a:defRPr>
            </a:lvl4pPr>
            <a:lvl5pPr>
              <a:defRPr lang="en-US" sz="1350" kern="1200" baseline="0" dirty="0">
                <a:solidFill>
                  <a:schemeClr val="tx1"/>
                </a:solidFill>
                <a:latin typeface="+mn-lt"/>
                <a:ea typeface="+mn-ea"/>
                <a:cs typeface="+mn-cs"/>
              </a:defRPr>
            </a:lvl5pPr>
          </a:lstStyle>
          <a:p>
            <a:pPr lvl="0"/>
            <a:r>
              <a:rPr lang="en-US"/>
              <a:t>Click to edit Master text styles</a:t>
            </a:r>
          </a:p>
        </p:txBody>
      </p:sp>
      <p:sp>
        <p:nvSpPr>
          <p:cNvPr id="6" name="Picture Placeholder 5"/>
          <p:cNvSpPr>
            <a:spLocks noGrp="1"/>
          </p:cNvSpPr>
          <p:nvPr>
            <p:ph type="pic" sz="quarter" idx="24"/>
          </p:nvPr>
        </p:nvSpPr>
        <p:spPr>
          <a:xfrm>
            <a:off x="2918732" y="1372986"/>
            <a:ext cx="3306536" cy="2288779"/>
          </a:xfrm>
        </p:spPr>
        <p:txBody>
          <a:bodyPr anchor="ctr"/>
          <a:lstStyle>
            <a:lvl1pPr marL="0" indent="0" algn="ctr">
              <a:buFontTx/>
              <a:buNone/>
              <a:defRPr>
                <a:solidFill>
                  <a:schemeClr val="accent6"/>
                </a:solidFill>
              </a:defRPr>
            </a:lvl1pPr>
          </a:lstStyle>
          <a:p>
            <a:pPr lvl="0"/>
            <a:r>
              <a:rPr lang="en-US" noProof="0"/>
              <a:t>Click icon to add picture</a:t>
            </a:r>
            <a:endParaRPr lang="en-US" noProof="0" dirty="0"/>
          </a:p>
        </p:txBody>
      </p:sp>
      <p:sp>
        <p:nvSpPr>
          <p:cNvPr id="3" name="Footer Placeholder 2">
            <a:extLst>
              <a:ext uri="{FF2B5EF4-FFF2-40B4-BE49-F238E27FC236}">
                <a16:creationId xmlns:a16="http://schemas.microsoft.com/office/drawing/2014/main" id="{6E083DD6-6A91-9574-15A0-0B4E70389D0C}"/>
              </a:ext>
            </a:extLst>
          </p:cNvPr>
          <p:cNvSpPr>
            <a:spLocks noGrp="1"/>
          </p:cNvSpPr>
          <p:nvPr>
            <p:ph type="ftr" sz="quarter" idx="25"/>
          </p:nvPr>
        </p:nvSpPr>
        <p:spPr/>
        <p:txBody>
          <a:bodyPr/>
          <a:lstStyle>
            <a:lvl1pPr>
              <a:defRPr>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2304796905"/>
      </p:ext>
    </p:extLst>
  </p:cSld>
  <p:clrMapOvr>
    <a:masterClrMapping/>
  </p:clrMapOvr>
  <p:transition spd="med">
    <p:fade/>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Image Left White">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3D2BBE85-593B-2250-41CF-7C58ED3B24E0}"/>
              </a:ext>
            </a:extLst>
          </p:cNvPr>
          <p:cNvSpPr/>
          <p:nvPr userDrawn="1"/>
        </p:nvSpPr>
        <p:spPr bwMode="gray">
          <a:xfrm>
            <a:off x="5648660" y="-98158"/>
            <a:ext cx="3579505" cy="5336908"/>
          </a:xfrm>
          <a:prstGeom prst="roundRect">
            <a:avLst>
              <a:gd name="adj" fmla="val 2032"/>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TextBox 3">
            <a:extLst>
              <a:ext uri="{FF2B5EF4-FFF2-40B4-BE49-F238E27FC236}">
                <a16:creationId xmlns:a16="http://schemas.microsoft.com/office/drawing/2014/main" id="{C9904F0F-F678-7B90-0017-998EDE64706F}"/>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F92272BF-618E-4B50-B6F4-409D48FC4DAA}" type="slidenum">
              <a:rPr lang="en-US" sz="600" smtClean="0">
                <a:solidFill>
                  <a:schemeClr val="accent6">
                    <a:lumMod val="75000"/>
                  </a:schemeClr>
                </a:solidFill>
                <a:latin typeface="+mn-lt"/>
              </a:rPr>
              <a:pPr algn="r" defTabSz="685800" eaLnBrk="1" hangingPunct="1">
                <a:lnSpc>
                  <a:spcPct val="125000"/>
                </a:lnSpc>
                <a:defRPr/>
              </a:pPr>
              <a:t>‹#›</a:t>
            </a:fld>
            <a:endParaRPr lang="en-US" sz="600">
              <a:solidFill>
                <a:schemeClr val="accent6">
                  <a:lumMod val="75000"/>
                </a:schemeClr>
              </a:solidFill>
              <a:latin typeface="+mn-lt"/>
            </a:endParaRPr>
          </a:p>
        </p:txBody>
      </p:sp>
      <p:sp>
        <p:nvSpPr>
          <p:cNvPr id="3" name="Picture Placeholder 2"/>
          <p:cNvSpPr>
            <a:spLocks noGrp="1"/>
          </p:cNvSpPr>
          <p:nvPr>
            <p:ph type="pic" sz="quarter" idx="11"/>
          </p:nvPr>
        </p:nvSpPr>
        <p:spPr>
          <a:xfrm>
            <a:off x="0" y="0"/>
            <a:ext cx="564866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endParaRPr lang="en-US" noProof="0" dirty="0"/>
          </a:p>
        </p:txBody>
      </p:sp>
      <p:sp>
        <p:nvSpPr>
          <p:cNvPr id="45" name="Text Placeholder 44"/>
          <p:cNvSpPr>
            <a:spLocks noGrp="1"/>
          </p:cNvSpPr>
          <p:nvPr>
            <p:ph type="body" sz="quarter" idx="10"/>
          </p:nvPr>
        </p:nvSpPr>
        <p:spPr bwMode="gray">
          <a:xfrm>
            <a:off x="6077545" y="3557588"/>
            <a:ext cx="2680667" cy="934403"/>
          </a:xfrm>
          <a:prstGeom prst="rect">
            <a:avLst/>
          </a:prstGeom>
        </p:spPr>
        <p:txBody>
          <a:bodyPr anchor="t"/>
          <a:lstStyle>
            <a:lvl1pPr marL="0" indent="0">
              <a:lnSpc>
                <a:spcPct val="96000"/>
              </a:lnSpc>
              <a:buClr>
                <a:schemeClr val="bg1"/>
              </a:buClr>
              <a:buNone/>
              <a:defRPr sz="1200">
                <a:solidFill>
                  <a:schemeClr val="tx2"/>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p:cNvSpPr>
            <a:spLocks noGrp="1"/>
          </p:cNvSpPr>
          <p:nvPr>
            <p:ph type="title"/>
          </p:nvPr>
        </p:nvSpPr>
        <p:spPr>
          <a:xfrm>
            <a:off x="6081225" y="2876255"/>
            <a:ext cx="2680665" cy="562269"/>
          </a:xfrm>
        </p:spPr>
        <p:txBody>
          <a:bodyPr/>
          <a:lstStyle>
            <a:lvl1pPr>
              <a:lnSpc>
                <a:spcPct val="87000"/>
              </a:lnSpc>
              <a:defRPr sz="2100">
                <a:solidFill>
                  <a:schemeClr val="tx2"/>
                </a:solidFill>
              </a:defRPr>
            </a:lvl1pPr>
          </a:lstStyle>
          <a:p>
            <a:r>
              <a:rPr lang="en-US"/>
              <a:t>Click to edit Master title style</a:t>
            </a:r>
            <a:endParaRPr lang="en-US" dirty="0"/>
          </a:p>
        </p:txBody>
      </p:sp>
      <p:sp>
        <p:nvSpPr>
          <p:cNvPr id="5" name="Footer Placeholder 2">
            <a:extLst>
              <a:ext uri="{FF2B5EF4-FFF2-40B4-BE49-F238E27FC236}">
                <a16:creationId xmlns:a16="http://schemas.microsoft.com/office/drawing/2014/main" id="{4AA06551-80CF-08AE-A7F2-630BE565D1FD}"/>
              </a:ext>
            </a:extLst>
          </p:cNvPr>
          <p:cNvSpPr>
            <a:spLocks noGrp="1"/>
          </p:cNvSpPr>
          <p:nvPr>
            <p:ph type="ftr" sz="quarter" idx="12"/>
          </p:nvPr>
        </p:nvSpPr>
        <p:spPr>
          <a:xfrm>
            <a:off x="6076950" y="4645025"/>
            <a:ext cx="2681288"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endParaRPr/>
          </a:p>
        </p:txBody>
      </p:sp>
    </p:spTree>
    <p:extLst>
      <p:ext uri="{BB962C8B-B14F-4D97-AF65-F5344CB8AC3E}">
        <p14:creationId xmlns:p14="http://schemas.microsoft.com/office/powerpoint/2010/main" val="4119875645"/>
      </p:ext>
    </p:extLst>
  </p:cSld>
  <p:clrMapOvr>
    <a:masterClrMapping/>
  </p:clrMapOvr>
  <p:transition spd="med">
    <p:fade/>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Image Left Nickel">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C77B0FE3-64A3-4228-7CE2-2F7DB6915DB4}"/>
              </a:ext>
            </a:extLst>
          </p:cNvPr>
          <p:cNvSpPr/>
          <p:nvPr userDrawn="1"/>
        </p:nvSpPr>
        <p:spPr bwMode="gray">
          <a:xfrm>
            <a:off x="5648660" y="-98158"/>
            <a:ext cx="3579505" cy="5336908"/>
          </a:xfrm>
          <a:prstGeom prst="roundRect">
            <a:avLst>
              <a:gd name="adj" fmla="val 2032"/>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TextBox 3">
            <a:extLst>
              <a:ext uri="{FF2B5EF4-FFF2-40B4-BE49-F238E27FC236}">
                <a16:creationId xmlns:a16="http://schemas.microsoft.com/office/drawing/2014/main" id="{CF5C4161-7023-1C0F-8133-ED19EAEFD1C1}"/>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6899E57E-30EE-470D-9D31-0B7532CC09EE}" type="slidenum">
              <a:rPr lang="en-US" sz="600" smtClean="0">
                <a:solidFill>
                  <a:schemeClr val="accent6">
                    <a:lumMod val="75000"/>
                  </a:schemeClr>
                </a:solidFill>
                <a:latin typeface="+mn-lt"/>
              </a:rPr>
              <a:pPr algn="r" defTabSz="685800" eaLnBrk="1" hangingPunct="1">
                <a:lnSpc>
                  <a:spcPct val="125000"/>
                </a:lnSpc>
                <a:defRPr/>
              </a:pPr>
              <a:t>‹#›</a:t>
            </a:fld>
            <a:endParaRPr lang="en-US" sz="600">
              <a:solidFill>
                <a:schemeClr val="accent6">
                  <a:lumMod val="75000"/>
                </a:schemeClr>
              </a:solidFill>
              <a:latin typeface="+mn-lt"/>
            </a:endParaRPr>
          </a:p>
        </p:txBody>
      </p:sp>
      <p:sp>
        <p:nvSpPr>
          <p:cNvPr id="3" name="Picture Placeholder 2"/>
          <p:cNvSpPr>
            <a:spLocks noGrp="1"/>
          </p:cNvSpPr>
          <p:nvPr>
            <p:ph type="pic" sz="quarter" idx="11"/>
          </p:nvPr>
        </p:nvSpPr>
        <p:spPr>
          <a:xfrm>
            <a:off x="0" y="0"/>
            <a:ext cx="564866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6077545" y="3557588"/>
            <a:ext cx="2680667" cy="932688"/>
          </a:xfrm>
          <a:prstGeom prst="rect">
            <a:avLst/>
          </a:prstGeom>
        </p:spPr>
        <p:txBody>
          <a:bodyPr anchor="t"/>
          <a:lstStyle>
            <a:lvl1pPr marL="0" indent="0">
              <a:lnSpc>
                <a:spcPct val="96000"/>
              </a:lnSpc>
              <a:buClr>
                <a:schemeClr val="bg1"/>
              </a:buClr>
              <a:buNone/>
              <a:defRPr sz="1200">
                <a:solidFill>
                  <a:schemeClr val="tx2"/>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p:cNvSpPr>
            <a:spLocks noGrp="1"/>
          </p:cNvSpPr>
          <p:nvPr>
            <p:ph type="title"/>
          </p:nvPr>
        </p:nvSpPr>
        <p:spPr>
          <a:xfrm>
            <a:off x="6081225" y="2876255"/>
            <a:ext cx="2680665" cy="562269"/>
          </a:xfrm>
        </p:spPr>
        <p:txBody>
          <a:bodyPr/>
          <a:lstStyle>
            <a:lvl1pPr>
              <a:lnSpc>
                <a:spcPct val="87000"/>
              </a:lnSpc>
              <a:defRPr sz="2100">
                <a:solidFill>
                  <a:schemeClr val="tx2"/>
                </a:solidFill>
              </a:defRPr>
            </a:lvl1pPr>
          </a:lstStyle>
          <a:p>
            <a:r>
              <a:rPr lang="en-US"/>
              <a:t>Click to edit Master title style</a:t>
            </a:r>
          </a:p>
        </p:txBody>
      </p:sp>
      <p:sp>
        <p:nvSpPr>
          <p:cNvPr id="5" name="Footer Placeholder 2">
            <a:extLst>
              <a:ext uri="{FF2B5EF4-FFF2-40B4-BE49-F238E27FC236}">
                <a16:creationId xmlns:a16="http://schemas.microsoft.com/office/drawing/2014/main" id="{EA674F57-3CA0-7907-7778-7A7DE1E51EF2}"/>
              </a:ext>
            </a:extLst>
          </p:cNvPr>
          <p:cNvSpPr>
            <a:spLocks noGrp="1"/>
          </p:cNvSpPr>
          <p:nvPr>
            <p:ph type="ftr" sz="quarter" idx="12"/>
          </p:nvPr>
        </p:nvSpPr>
        <p:spPr>
          <a:xfrm>
            <a:off x="6076950" y="4645025"/>
            <a:ext cx="2681288"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endParaRPr/>
          </a:p>
        </p:txBody>
      </p:sp>
    </p:spTree>
    <p:extLst>
      <p:ext uri="{BB962C8B-B14F-4D97-AF65-F5344CB8AC3E}">
        <p14:creationId xmlns:p14="http://schemas.microsoft.com/office/powerpoint/2010/main" val="682653531"/>
      </p:ext>
    </p:extLst>
  </p:cSld>
  <p:clrMapOvr>
    <a:masterClrMapping/>
  </p:clrMapOvr>
  <p:transition spd="med">
    <p:fade/>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Image Left Blue">
    <p:bg>
      <p:bgPr>
        <a:solidFill>
          <a:srgbClr val="FFFF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3BBE72D-AF01-EEB6-F4B5-40FA21AE1352}"/>
              </a:ext>
            </a:extLst>
          </p:cNvPr>
          <p:cNvSpPr/>
          <p:nvPr/>
        </p:nvSpPr>
        <p:spPr bwMode="gray">
          <a:xfrm>
            <a:off x="5648659" y="-98158"/>
            <a:ext cx="3579505" cy="5336908"/>
          </a:xfrm>
          <a:prstGeom prst="roundRect">
            <a:avLst>
              <a:gd name="adj" fmla="val 2032"/>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TextBox 3">
            <a:extLst>
              <a:ext uri="{FF2B5EF4-FFF2-40B4-BE49-F238E27FC236}">
                <a16:creationId xmlns:a16="http://schemas.microsoft.com/office/drawing/2014/main" id="{1F644F87-A1FD-834A-16A4-485004251B32}"/>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80085FB4-267E-4411-9255-F0EE4628B91A}" type="slidenum">
              <a:rPr lang="en-US" sz="600" smtClean="0">
                <a:solidFill>
                  <a:schemeClr val="accent2">
                    <a:lumMod val="40000"/>
                    <a:lumOff val="60000"/>
                  </a:schemeClr>
                </a:solidFill>
                <a:latin typeface="+mn-lt"/>
              </a:rPr>
              <a:pPr algn="r" defTabSz="685800" eaLnBrk="1" hangingPunct="1">
                <a:lnSpc>
                  <a:spcPct val="125000"/>
                </a:lnSpc>
                <a:defRPr/>
              </a:pPr>
              <a:t>‹#›</a:t>
            </a:fld>
            <a:endParaRPr lang="en-US" sz="600">
              <a:solidFill>
                <a:schemeClr val="accent2">
                  <a:lumMod val="40000"/>
                  <a:lumOff val="60000"/>
                </a:schemeClr>
              </a:solidFill>
              <a:latin typeface="+mn-lt"/>
            </a:endParaRPr>
          </a:p>
        </p:txBody>
      </p:sp>
      <p:sp>
        <p:nvSpPr>
          <p:cNvPr id="3" name="Picture Placeholder 2"/>
          <p:cNvSpPr>
            <a:spLocks noGrp="1"/>
          </p:cNvSpPr>
          <p:nvPr>
            <p:ph type="pic" sz="quarter" idx="11"/>
          </p:nvPr>
        </p:nvSpPr>
        <p:spPr>
          <a:xfrm>
            <a:off x="0" y="0"/>
            <a:ext cx="564866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6077545" y="3557588"/>
            <a:ext cx="2680667" cy="932688"/>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2" name="Title 1"/>
          <p:cNvSpPr>
            <a:spLocks noGrp="1"/>
          </p:cNvSpPr>
          <p:nvPr>
            <p:ph type="title"/>
          </p:nvPr>
        </p:nvSpPr>
        <p:spPr bwMode="gray">
          <a:xfrm>
            <a:off x="6081225" y="2876255"/>
            <a:ext cx="2680665" cy="562269"/>
          </a:xfrm>
        </p:spPr>
        <p:txBody>
          <a:bodyPr/>
          <a:lstStyle>
            <a:lvl1pPr>
              <a:lnSpc>
                <a:spcPct val="87000"/>
              </a:lnSpc>
              <a:defRPr sz="2100">
                <a:solidFill>
                  <a:schemeClr val="bg1"/>
                </a:solidFill>
              </a:defRPr>
            </a:lvl1pPr>
          </a:lstStyle>
          <a:p>
            <a:r>
              <a:rPr lang="en-US"/>
              <a:t>Click to edit Master title style</a:t>
            </a:r>
          </a:p>
        </p:txBody>
      </p:sp>
      <p:sp>
        <p:nvSpPr>
          <p:cNvPr id="5" name="Footer Placeholder 2">
            <a:extLst>
              <a:ext uri="{FF2B5EF4-FFF2-40B4-BE49-F238E27FC236}">
                <a16:creationId xmlns:a16="http://schemas.microsoft.com/office/drawing/2014/main" id="{D5069D4C-1218-77A2-11BF-2E0E6BD4C320}"/>
              </a:ext>
            </a:extLst>
          </p:cNvPr>
          <p:cNvSpPr>
            <a:spLocks noGrp="1"/>
          </p:cNvSpPr>
          <p:nvPr>
            <p:ph type="ftr" sz="quarter" idx="12"/>
          </p:nvPr>
        </p:nvSpPr>
        <p:spPr>
          <a:xfrm>
            <a:off x="6076950" y="4645025"/>
            <a:ext cx="2681288"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pPr>
              <a:defRPr/>
            </a:pPr>
            <a:endParaRPr/>
          </a:p>
        </p:txBody>
      </p:sp>
    </p:spTree>
    <p:extLst>
      <p:ext uri="{BB962C8B-B14F-4D97-AF65-F5344CB8AC3E}">
        <p14:creationId xmlns:p14="http://schemas.microsoft.com/office/powerpoint/2010/main" val="1651504130"/>
      </p:ext>
    </p:extLst>
  </p:cSld>
  <p:clrMapOvr>
    <a:masterClrMapping/>
  </p:clrMapOvr>
  <p:transition spd="med">
    <p:fade/>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Image Left Gun Metal">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36AF5C49-1EE5-3E7B-72F7-C9BD4B742D91}"/>
              </a:ext>
            </a:extLst>
          </p:cNvPr>
          <p:cNvSpPr/>
          <p:nvPr userDrawn="1"/>
        </p:nvSpPr>
        <p:spPr bwMode="gray">
          <a:xfrm>
            <a:off x="5648660" y="-98158"/>
            <a:ext cx="3579505" cy="5336908"/>
          </a:xfrm>
          <a:prstGeom prst="roundRect">
            <a:avLst>
              <a:gd name="adj" fmla="val 2032"/>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TextBox 3">
            <a:extLst>
              <a:ext uri="{FF2B5EF4-FFF2-40B4-BE49-F238E27FC236}">
                <a16:creationId xmlns:a16="http://schemas.microsoft.com/office/drawing/2014/main" id="{FD2E3DCA-50A7-821D-8258-DDA1F9234C8E}"/>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FE43B243-E7A3-48F7-8890-C73CAC0FE581}" type="slidenum">
              <a:rPr lang="en-US" sz="600" smtClean="0">
                <a:solidFill>
                  <a:schemeClr val="accent6">
                    <a:lumMod val="40000"/>
                    <a:lumOff val="60000"/>
                  </a:schemeClr>
                </a:solidFill>
                <a:latin typeface="+mn-lt"/>
              </a:rPr>
              <a:pPr algn="r" defTabSz="685800" eaLnBrk="1" hangingPunct="1">
                <a:lnSpc>
                  <a:spcPct val="125000"/>
                </a:lnSpc>
                <a:defRPr/>
              </a:pPr>
              <a:t>‹#›</a:t>
            </a:fld>
            <a:endParaRPr lang="en-US" sz="600">
              <a:solidFill>
                <a:schemeClr val="accent6">
                  <a:lumMod val="40000"/>
                  <a:lumOff val="60000"/>
                </a:schemeClr>
              </a:solidFill>
              <a:latin typeface="+mn-lt"/>
            </a:endParaRPr>
          </a:p>
        </p:txBody>
      </p:sp>
      <p:sp>
        <p:nvSpPr>
          <p:cNvPr id="3" name="Picture Placeholder 2"/>
          <p:cNvSpPr>
            <a:spLocks noGrp="1"/>
          </p:cNvSpPr>
          <p:nvPr>
            <p:ph type="pic" sz="quarter" idx="11"/>
          </p:nvPr>
        </p:nvSpPr>
        <p:spPr>
          <a:xfrm>
            <a:off x="0" y="0"/>
            <a:ext cx="564866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6077545" y="3557588"/>
            <a:ext cx="2680667" cy="932688"/>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p:cNvSpPr>
            <a:spLocks noGrp="1"/>
          </p:cNvSpPr>
          <p:nvPr>
            <p:ph type="title"/>
          </p:nvPr>
        </p:nvSpPr>
        <p:spPr bwMode="gray">
          <a:xfrm>
            <a:off x="6081225" y="2876255"/>
            <a:ext cx="2680665" cy="562269"/>
          </a:xfrm>
        </p:spPr>
        <p:txBody>
          <a:bodyPr/>
          <a:lstStyle>
            <a:lvl1pPr>
              <a:lnSpc>
                <a:spcPct val="87000"/>
              </a:lnSpc>
              <a:defRPr sz="2100">
                <a:solidFill>
                  <a:schemeClr val="bg1"/>
                </a:solidFill>
              </a:defRPr>
            </a:lvl1pPr>
          </a:lstStyle>
          <a:p>
            <a:r>
              <a:rPr lang="en-US"/>
              <a:t>Click to edit Master title style</a:t>
            </a:r>
          </a:p>
        </p:txBody>
      </p:sp>
      <p:sp>
        <p:nvSpPr>
          <p:cNvPr id="5" name="Footer Placeholder 2">
            <a:extLst>
              <a:ext uri="{FF2B5EF4-FFF2-40B4-BE49-F238E27FC236}">
                <a16:creationId xmlns:a16="http://schemas.microsoft.com/office/drawing/2014/main" id="{C8DF9B5A-1841-5F08-4FFF-9A557839B4DC}"/>
              </a:ext>
            </a:extLst>
          </p:cNvPr>
          <p:cNvSpPr>
            <a:spLocks noGrp="1"/>
          </p:cNvSpPr>
          <p:nvPr>
            <p:ph type="ftr" sz="quarter" idx="12"/>
          </p:nvPr>
        </p:nvSpPr>
        <p:spPr>
          <a:xfrm>
            <a:off x="6076950" y="4645025"/>
            <a:ext cx="2681288"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40000"/>
                    <a:lumOff val="60000"/>
                  </a:schemeClr>
                </a:solidFill>
              </a:defRPr>
            </a:lvl1pPr>
          </a:lstStyle>
          <a:p>
            <a:pPr>
              <a:defRPr/>
            </a:pPr>
            <a:endParaRPr/>
          </a:p>
        </p:txBody>
      </p:sp>
    </p:spTree>
    <p:extLst>
      <p:ext uri="{BB962C8B-B14F-4D97-AF65-F5344CB8AC3E}">
        <p14:creationId xmlns:p14="http://schemas.microsoft.com/office/powerpoint/2010/main" val="3111380081"/>
      </p:ext>
    </p:extLst>
  </p:cSld>
  <p:clrMapOvr>
    <a:masterClrMapping/>
  </p:clrMapOvr>
  <p:transition spd="med">
    <p:fade/>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Image Left Midnight">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B6D81C83-E6A4-1441-87E4-F48621AE826F}"/>
              </a:ext>
            </a:extLst>
          </p:cNvPr>
          <p:cNvSpPr/>
          <p:nvPr userDrawn="1"/>
        </p:nvSpPr>
        <p:spPr bwMode="gray">
          <a:xfrm>
            <a:off x="5648660" y="-98158"/>
            <a:ext cx="3579505" cy="5336908"/>
          </a:xfrm>
          <a:prstGeom prst="roundRect">
            <a:avLst>
              <a:gd name="adj" fmla="val 2032"/>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TextBox 3">
            <a:extLst>
              <a:ext uri="{FF2B5EF4-FFF2-40B4-BE49-F238E27FC236}">
                <a16:creationId xmlns:a16="http://schemas.microsoft.com/office/drawing/2014/main" id="{6167BFDF-D5C8-05B4-447A-903A6B212C95}"/>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A32AD897-65A6-48B2-B265-1E2288BDAA6A}" type="slidenum">
              <a:rPr lang="en-US" sz="600" smtClean="0">
                <a:solidFill>
                  <a:schemeClr val="accent5">
                    <a:lumMod val="40000"/>
                    <a:lumOff val="60000"/>
                  </a:schemeClr>
                </a:solidFill>
                <a:latin typeface="+mn-lt"/>
              </a:rPr>
              <a:pPr algn="r" defTabSz="685800" eaLnBrk="1" hangingPunct="1">
                <a:lnSpc>
                  <a:spcPct val="125000"/>
                </a:lnSpc>
                <a:defRPr/>
              </a:pPr>
              <a:t>‹#›</a:t>
            </a:fld>
            <a:endParaRPr lang="en-US" sz="600">
              <a:solidFill>
                <a:schemeClr val="accent5">
                  <a:lumMod val="40000"/>
                  <a:lumOff val="60000"/>
                </a:schemeClr>
              </a:solidFill>
              <a:latin typeface="+mn-lt"/>
            </a:endParaRPr>
          </a:p>
        </p:txBody>
      </p:sp>
      <p:sp>
        <p:nvSpPr>
          <p:cNvPr id="3" name="Picture Placeholder 2"/>
          <p:cNvSpPr>
            <a:spLocks noGrp="1"/>
          </p:cNvSpPr>
          <p:nvPr>
            <p:ph type="pic" sz="quarter" idx="11"/>
          </p:nvPr>
        </p:nvSpPr>
        <p:spPr>
          <a:xfrm>
            <a:off x="0" y="0"/>
            <a:ext cx="564866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6077545" y="3557588"/>
            <a:ext cx="2680667" cy="932688"/>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p:cNvSpPr>
            <a:spLocks noGrp="1"/>
          </p:cNvSpPr>
          <p:nvPr>
            <p:ph type="title"/>
          </p:nvPr>
        </p:nvSpPr>
        <p:spPr bwMode="gray">
          <a:xfrm>
            <a:off x="6081225" y="2876255"/>
            <a:ext cx="2680665" cy="562269"/>
          </a:xfrm>
        </p:spPr>
        <p:txBody>
          <a:bodyPr/>
          <a:lstStyle>
            <a:lvl1pPr>
              <a:lnSpc>
                <a:spcPct val="87000"/>
              </a:lnSpc>
              <a:defRPr sz="2100">
                <a:solidFill>
                  <a:schemeClr val="bg1"/>
                </a:solidFill>
              </a:defRPr>
            </a:lvl1pPr>
          </a:lstStyle>
          <a:p>
            <a:r>
              <a:rPr lang="en-US"/>
              <a:t>Click to edit Master title style</a:t>
            </a:r>
          </a:p>
        </p:txBody>
      </p:sp>
      <p:sp>
        <p:nvSpPr>
          <p:cNvPr id="5" name="Footer Placeholder 2">
            <a:extLst>
              <a:ext uri="{FF2B5EF4-FFF2-40B4-BE49-F238E27FC236}">
                <a16:creationId xmlns:a16="http://schemas.microsoft.com/office/drawing/2014/main" id="{52EA3831-67F9-10EF-2A42-B1C1A08CD341}"/>
              </a:ext>
            </a:extLst>
          </p:cNvPr>
          <p:cNvSpPr>
            <a:spLocks noGrp="1"/>
          </p:cNvSpPr>
          <p:nvPr>
            <p:ph type="ftr" sz="quarter" idx="12"/>
          </p:nvPr>
        </p:nvSpPr>
        <p:spPr>
          <a:xfrm>
            <a:off x="6076950" y="4645025"/>
            <a:ext cx="2681288"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endParaRPr/>
          </a:p>
        </p:txBody>
      </p:sp>
    </p:spTree>
    <p:extLst>
      <p:ext uri="{BB962C8B-B14F-4D97-AF65-F5344CB8AC3E}">
        <p14:creationId xmlns:p14="http://schemas.microsoft.com/office/powerpoint/2010/main" val="335715421"/>
      </p:ext>
    </p:extLst>
  </p:cSld>
  <p:clrMapOvr>
    <a:masterClrMapping/>
  </p:clrMapOvr>
  <p:transition spd="med">
    <p:fad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Image Right White">
    <p:spTree>
      <p:nvGrpSpPr>
        <p:cNvPr id="1" name=""/>
        <p:cNvGrpSpPr/>
        <p:nvPr/>
      </p:nvGrpSpPr>
      <p:grpSpPr>
        <a:xfrm>
          <a:off x="0" y="0"/>
          <a:ext cx="0" cy="0"/>
          <a:chOff x="0" y="0"/>
          <a:chExt cx="0" cy="0"/>
        </a:xfrm>
      </p:grpSpPr>
      <p:sp>
        <p:nvSpPr>
          <p:cNvPr id="2" name="Rectangle: Rounded Corners 13">
            <a:extLst>
              <a:ext uri="{FF2B5EF4-FFF2-40B4-BE49-F238E27FC236}">
                <a16:creationId xmlns:a16="http://schemas.microsoft.com/office/drawing/2014/main" id="{0E7DA2E4-9EFE-B950-988C-764DEDF6FA02}"/>
              </a:ext>
            </a:extLst>
          </p:cNvPr>
          <p:cNvSpPr/>
          <p:nvPr userDrawn="1"/>
        </p:nvSpPr>
        <p:spPr bwMode="gray">
          <a:xfrm>
            <a:off x="-114300" y="-104775"/>
            <a:ext cx="3608081" cy="5362575"/>
          </a:xfrm>
          <a:prstGeom prst="roundRect">
            <a:avLst>
              <a:gd name="adj" fmla="val 1711"/>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Picture Placeholder 2"/>
          <p:cNvSpPr>
            <a:spLocks noGrp="1"/>
          </p:cNvSpPr>
          <p:nvPr>
            <p:ph type="pic" sz="quarter" idx="11"/>
          </p:nvPr>
        </p:nvSpPr>
        <p:spPr>
          <a:xfrm>
            <a:off x="3493780" y="0"/>
            <a:ext cx="565022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black">
          <a:xfrm>
            <a:off x="371476" y="3557588"/>
            <a:ext cx="2666999" cy="1243008"/>
          </a:xfrm>
          <a:prstGeom prst="rect">
            <a:avLst/>
          </a:prstGeom>
        </p:spPr>
        <p:txBody>
          <a:bodyPr anchor="t"/>
          <a:lstStyle>
            <a:lvl1pPr marL="0" indent="0">
              <a:lnSpc>
                <a:spcPct val="96000"/>
              </a:lnSpc>
              <a:buClr>
                <a:schemeClr val="bg1"/>
              </a:buClr>
              <a:buNone/>
              <a:defRPr sz="12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Title 1"/>
          <p:cNvSpPr>
            <a:spLocks noGrp="1"/>
          </p:cNvSpPr>
          <p:nvPr>
            <p:ph type="title"/>
          </p:nvPr>
        </p:nvSpPr>
        <p:spPr>
          <a:xfrm>
            <a:off x="371475" y="2876255"/>
            <a:ext cx="2680665" cy="562269"/>
          </a:xfrm>
        </p:spPr>
        <p:txBody>
          <a:bodyPr/>
          <a:lstStyle>
            <a:lvl1pPr>
              <a:lnSpc>
                <a:spcPct val="87000"/>
              </a:lnSpc>
              <a:defRPr sz="2100">
                <a:solidFill>
                  <a:schemeClr val="tx2"/>
                </a:solidFill>
              </a:defRPr>
            </a:lvl1pPr>
          </a:lstStyle>
          <a:p>
            <a:r>
              <a:rPr lang="en-US"/>
              <a:t>Click to edit Master title style</a:t>
            </a:r>
          </a:p>
        </p:txBody>
      </p:sp>
      <p:sp>
        <p:nvSpPr>
          <p:cNvPr id="4" name="Footer Placeholder 2">
            <a:extLst>
              <a:ext uri="{FF2B5EF4-FFF2-40B4-BE49-F238E27FC236}">
                <a16:creationId xmlns:a16="http://schemas.microsoft.com/office/drawing/2014/main" id="{0D1FD0A4-1254-0AD1-E794-807431328F46}"/>
              </a:ext>
            </a:extLst>
          </p:cNvPr>
          <p:cNvSpPr>
            <a:spLocks noGrp="1"/>
          </p:cNvSpPr>
          <p:nvPr>
            <p:ph type="ftr" sz="quarter" idx="12"/>
          </p:nvPr>
        </p:nvSpPr>
        <p:spPr>
          <a:xfrm>
            <a:off x="371475" y="4899025"/>
            <a:ext cx="26670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endParaRPr/>
          </a:p>
        </p:txBody>
      </p:sp>
    </p:spTree>
    <p:extLst>
      <p:ext uri="{BB962C8B-B14F-4D97-AF65-F5344CB8AC3E}">
        <p14:creationId xmlns:p14="http://schemas.microsoft.com/office/powerpoint/2010/main" val="822619385"/>
      </p:ext>
    </p:extLst>
  </p:cSld>
  <p:clrMapOvr>
    <a:masterClrMapping/>
  </p:clrMapOvr>
  <p:transition spd="med">
    <p:fade/>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Image Right Nickel">
    <p:spTree>
      <p:nvGrpSpPr>
        <p:cNvPr id="1" name=""/>
        <p:cNvGrpSpPr/>
        <p:nvPr/>
      </p:nvGrpSpPr>
      <p:grpSpPr>
        <a:xfrm>
          <a:off x="0" y="0"/>
          <a:ext cx="0" cy="0"/>
          <a:chOff x="0" y="0"/>
          <a:chExt cx="0" cy="0"/>
        </a:xfrm>
      </p:grpSpPr>
      <p:sp>
        <p:nvSpPr>
          <p:cNvPr id="2" name="Rectangle: Rounded Corners 13">
            <a:extLst>
              <a:ext uri="{FF2B5EF4-FFF2-40B4-BE49-F238E27FC236}">
                <a16:creationId xmlns:a16="http://schemas.microsoft.com/office/drawing/2014/main" id="{9540ED9B-61C4-D36C-59D6-F9D15B406ADF}"/>
              </a:ext>
            </a:extLst>
          </p:cNvPr>
          <p:cNvSpPr/>
          <p:nvPr userDrawn="1"/>
        </p:nvSpPr>
        <p:spPr bwMode="gray">
          <a:xfrm>
            <a:off x="-114300" y="-104775"/>
            <a:ext cx="3608081" cy="5362575"/>
          </a:xfrm>
          <a:prstGeom prst="roundRect">
            <a:avLst>
              <a:gd name="adj" fmla="val 1711"/>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Picture Placeholder 2"/>
          <p:cNvSpPr>
            <a:spLocks noGrp="1"/>
          </p:cNvSpPr>
          <p:nvPr>
            <p:ph type="pic" sz="quarter" idx="11"/>
          </p:nvPr>
        </p:nvSpPr>
        <p:spPr>
          <a:xfrm>
            <a:off x="3493780" y="0"/>
            <a:ext cx="565022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endParaRPr lang="en-US" noProof="0" dirty="0"/>
          </a:p>
        </p:txBody>
      </p:sp>
      <p:sp>
        <p:nvSpPr>
          <p:cNvPr id="45" name="Text Placeholder 44"/>
          <p:cNvSpPr>
            <a:spLocks noGrp="1"/>
          </p:cNvSpPr>
          <p:nvPr>
            <p:ph type="body" sz="quarter" idx="10"/>
          </p:nvPr>
        </p:nvSpPr>
        <p:spPr bwMode="black">
          <a:xfrm>
            <a:off x="371476" y="3557588"/>
            <a:ext cx="2666999" cy="1243008"/>
          </a:xfrm>
          <a:prstGeom prst="rect">
            <a:avLst/>
          </a:prstGeom>
        </p:spPr>
        <p:txBody>
          <a:bodyPr anchor="t"/>
          <a:lstStyle>
            <a:lvl1pPr marL="0" indent="0">
              <a:lnSpc>
                <a:spcPct val="96000"/>
              </a:lnSpc>
              <a:buClr>
                <a:schemeClr val="bg1"/>
              </a:buClr>
              <a:buNone/>
              <a:defRPr sz="12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Title 1"/>
          <p:cNvSpPr>
            <a:spLocks noGrp="1"/>
          </p:cNvSpPr>
          <p:nvPr>
            <p:ph type="title"/>
          </p:nvPr>
        </p:nvSpPr>
        <p:spPr>
          <a:xfrm>
            <a:off x="371475" y="2876255"/>
            <a:ext cx="2680665" cy="562269"/>
          </a:xfrm>
        </p:spPr>
        <p:txBody>
          <a:bodyPr/>
          <a:lstStyle>
            <a:lvl1pPr>
              <a:lnSpc>
                <a:spcPct val="87000"/>
              </a:lnSpc>
              <a:defRPr sz="2100">
                <a:solidFill>
                  <a:schemeClr val="tx2"/>
                </a:solidFill>
              </a:defRPr>
            </a:lvl1pPr>
          </a:lstStyle>
          <a:p>
            <a:r>
              <a:rPr lang="en-US"/>
              <a:t>Click to edit Master title style</a:t>
            </a:r>
          </a:p>
        </p:txBody>
      </p:sp>
      <p:sp>
        <p:nvSpPr>
          <p:cNvPr id="4" name="Footer Placeholder 2">
            <a:extLst>
              <a:ext uri="{FF2B5EF4-FFF2-40B4-BE49-F238E27FC236}">
                <a16:creationId xmlns:a16="http://schemas.microsoft.com/office/drawing/2014/main" id="{B16DED60-A80E-A657-4498-70EFEEF308E2}"/>
              </a:ext>
            </a:extLst>
          </p:cNvPr>
          <p:cNvSpPr>
            <a:spLocks noGrp="1"/>
          </p:cNvSpPr>
          <p:nvPr>
            <p:ph type="ftr" sz="quarter" idx="12"/>
          </p:nvPr>
        </p:nvSpPr>
        <p:spPr>
          <a:xfrm>
            <a:off x="371475" y="4899025"/>
            <a:ext cx="26670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endParaRPr/>
          </a:p>
        </p:txBody>
      </p:sp>
    </p:spTree>
    <p:extLst>
      <p:ext uri="{BB962C8B-B14F-4D97-AF65-F5344CB8AC3E}">
        <p14:creationId xmlns:p14="http://schemas.microsoft.com/office/powerpoint/2010/main" val="1570636171"/>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2 Blu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8785288-4D7B-1ACA-A679-8C00D1E58B88}"/>
              </a:ext>
            </a:extLst>
          </p:cNvPr>
          <p:cNvCxnSpPr>
            <a:cxnSpLocks/>
          </p:cNvCxnSpPr>
          <p:nvPr userDrawn="1"/>
        </p:nvCxnSpPr>
        <p:spPr>
          <a:xfrm>
            <a:off x="2790825" y="1628775"/>
            <a:ext cx="4538663"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3" name="Group 5">
            <a:extLst>
              <a:ext uri="{FF2B5EF4-FFF2-40B4-BE49-F238E27FC236}">
                <a16:creationId xmlns:a16="http://schemas.microsoft.com/office/drawing/2014/main" id="{CFB55254-ED98-0811-73C8-4D949FC7357E}"/>
              </a:ext>
            </a:extLst>
          </p:cNvPr>
          <p:cNvGrpSpPr>
            <a:grpSpLocks/>
          </p:cNvGrpSpPr>
          <p:nvPr userDrawn="1"/>
        </p:nvGrpSpPr>
        <p:grpSpPr bwMode="auto">
          <a:xfrm>
            <a:off x="0" y="0"/>
            <a:ext cx="2335213" cy="5143500"/>
            <a:chOff x="1" y="-920"/>
            <a:chExt cx="3114500" cy="6859841"/>
          </a:xfrm>
        </p:grpSpPr>
        <p:sp>
          <p:nvSpPr>
            <p:cNvPr id="4" name="Rectangle 3">
              <a:extLst>
                <a:ext uri="{FF2B5EF4-FFF2-40B4-BE49-F238E27FC236}">
                  <a16:creationId xmlns:a16="http://schemas.microsoft.com/office/drawing/2014/main" id="{77745670-7824-1EB5-7FF8-E19107069F6F}"/>
                </a:ext>
              </a:extLst>
            </p:cNvPr>
            <p:cNvSpPr/>
            <p:nvPr/>
          </p:nvSpPr>
          <p:spPr>
            <a:xfrm>
              <a:off x="1806030" y="1198"/>
              <a:ext cx="1308471" cy="68577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800">
                <a:solidFill>
                  <a:srgbClr val="FFFFFF"/>
                </a:solidFill>
              </a:endParaRPr>
            </a:p>
          </p:txBody>
        </p:sp>
        <p:sp>
          <p:nvSpPr>
            <p:cNvPr id="5" name="Rectangle 4">
              <a:extLst>
                <a:ext uri="{FF2B5EF4-FFF2-40B4-BE49-F238E27FC236}">
                  <a16:creationId xmlns:a16="http://schemas.microsoft.com/office/drawing/2014/main" id="{F25DF736-9986-D95D-CDBE-A4D1B39E1859}"/>
                </a:ext>
              </a:extLst>
            </p:cNvPr>
            <p:cNvSpPr/>
            <p:nvPr userDrawn="1"/>
          </p:nvSpPr>
          <p:spPr>
            <a:xfrm>
              <a:off x="1" y="-920"/>
              <a:ext cx="1806029" cy="68598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800">
                <a:solidFill>
                  <a:srgbClr val="FFFFFF"/>
                </a:solidFill>
              </a:endParaRPr>
            </a:p>
          </p:txBody>
        </p:sp>
        <p:sp>
          <p:nvSpPr>
            <p:cNvPr id="6" name="Rectangle: Single Corner Rounded 5">
              <a:extLst>
                <a:ext uri="{FF2B5EF4-FFF2-40B4-BE49-F238E27FC236}">
                  <a16:creationId xmlns:a16="http://schemas.microsoft.com/office/drawing/2014/main" id="{5BEDF0D2-4A18-4341-7EBF-70F41F6A9D24}"/>
                </a:ext>
              </a:extLst>
            </p:cNvPr>
            <p:cNvSpPr/>
            <p:nvPr userDrawn="1"/>
          </p:nvSpPr>
          <p:spPr bwMode="gray">
            <a:xfrm flipV="1">
              <a:off x="1311886" y="918"/>
              <a:ext cx="493776" cy="6858003"/>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sp>
          <p:nvSpPr>
            <p:cNvPr id="7" name="Rectangle: Single Corner Rounded 6">
              <a:extLst>
                <a:ext uri="{FF2B5EF4-FFF2-40B4-BE49-F238E27FC236}">
                  <a16:creationId xmlns:a16="http://schemas.microsoft.com/office/drawing/2014/main" id="{E3CF95A0-3D71-ACD0-0141-8F144BA1CABF}"/>
                </a:ext>
              </a:extLst>
            </p:cNvPr>
            <p:cNvSpPr/>
            <p:nvPr userDrawn="1"/>
          </p:nvSpPr>
          <p:spPr bwMode="gray">
            <a:xfrm rot="10800000" flipH="1" flipV="1">
              <a:off x="2620725" y="470"/>
              <a:ext cx="493775" cy="6857530"/>
            </a:xfrm>
            <a:prstGeom prst="round1Rect">
              <a:avLst>
                <a:gd name="adj" fmla="val 0"/>
              </a:avLst>
            </a:prstGeom>
            <a:gradFill flip="none" rotWithShape="1">
              <a:gsLst>
                <a:gs pos="75000">
                  <a:srgbClr val="5D7DD6"/>
                </a:gs>
                <a:gs pos="100000">
                  <a:srgbClr val="3F59AD"/>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grpSp>
      <p:sp>
        <p:nvSpPr>
          <p:cNvPr id="19" name="Content Placeholder 18"/>
          <p:cNvSpPr>
            <a:spLocks noGrp="1"/>
          </p:cNvSpPr>
          <p:nvPr>
            <p:ph sz="quarter" idx="10"/>
          </p:nvPr>
        </p:nvSpPr>
        <p:spPr>
          <a:xfrm>
            <a:off x="2791205" y="1776222"/>
            <a:ext cx="4538551" cy="3140964"/>
          </a:xfrm>
          <a:prstGeom prst="rect">
            <a:avLst/>
          </a:prstGeom>
        </p:spPr>
        <p:txBody>
          <a:bodyPr/>
          <a:lstStyle>
            <a:lvl1pPr marL="130302" indent="-130302">
              <a:lnSpc>
                <a:spcPct val="107000"/>
              </a:lnSpc>
              <a:spcBef>
                <a:spcPts val="0"/>
              </a:spcBef>
              <a:spcAft>
                <a:spcPts val="1350"/>
              </a:spcAft>
              <a:buClr>
                <a:schemeClr val="accent2"/>
              </a:buClr>
              <a:buFont typeface="Arial" panose="020B0604020202020204" pitchFamily="34" charset="0"/>
              <a:buChar char="•"/>
              <a:defRPr sz="1350">
                <a:solidFill>
                  <a:schemeClr val="tx1"/>
                </a:solidFill>
              </a:defRPr>
            </a:lvl1pPr>
            <a:lvl2pPr marL="130302" indent="-130302">
              <a:lnSpc>
                <a:spcPct val="107000"/>
              </a:lnSpc>
              <a:spcBef>
                <a:spcPts val="0"/>
              </a:spcBef>
              <a:spcAft>
                <a:spcPts val="1350"/>
              </a:spcAft>
              <a:buClr>
                <a:schemeClr val="accent2"/>
              </a:buClr>
              <a:buFont typeface="Arial" panose="020B0604020202020204" pitchFamily="34" charset="0"/>
              <a:buChar char="•"/>
              <a:defRPr sz="1350">
                <a:solidFill>
                  <a:schemeClr val="tx1"/>
                </a:solidFill>
              </a:defRPr>
            </a:lvl2pPr>
            <a:lvl3pPr marL="130302" indent="-130302">
              <a:lnSpc>
                <a:spcPct val="107000"/>
              </a:lnSpc>
              <a:spcBef>
                <a:spcPts val="0"/>
              </a:spcBef>
              <a:spcAft>
                <a:spcPts val="1350"/>
              </a:spcAft>
              <a:buClr>
                <a:schemeClr val="accent2"/>
              </a:buClr>
              <a:buFont typeface="Arial" panose="020B0604020202020204" pitchFamily="34" charset="0"/>
              <a:buChar char="•"/>
              <a:defRPr sz="1350">
                <a:solidFill>
                  <a:schemeClr val="tx1"/>
                </a:solidFill>
              </a:defRPr>
            </a:lvl3pPr>
            <a:lvl4pPr marL="130302" indent="-130302">
              <a:lnSpc>
                <a:spcPct val="107000"/>
              </a:lnSpc>
              <a:spcBef>
                <a:spcPts val="0"/>
              </a:spcBef>
              <a:spcAft>
                <a:spcPts val="1350"/>
              </a:spcAft>
              <a:buClr>
                <a:schemeClr val="accent2"/>
              </a:buClr>
              <a:buFont typeface="Arial" panose="020B0604020202020204" pitchFamily="34" charset="0"/>
              <a:buChar char="•"/>
              <a:defRPr sz="1350">
                <a:solidFill>
                  <a:schemeClr val="tx1"/>
                </a:solidFill>
              </a:defRPr>
            </a:lvl4pPr>
            <a:lvl5pPr marL="130302" indent="-130302">
              <a:lnSpc>
                <a:spcPct val="107000"/>
              </a:lnSpc>
              <a:spcBef>
                <a:spcPts val="0"/>
              </a:spcBef>
              <a:spcAft>
                <a:spcPts val="1350"/>
              </a:spcAft>
              <a:buClr>
                <a:schemeClr val="accent2"/>
              </a:buClr>
              <a:buFont typeface="Arial" panose="020B0604020202020204" pitchFamily="34" charset="0"/>
              <a:buChar char="•"/>
              <a:defRPr sz="13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2"/>
          <p:cNvSpPr>
            <a:spLocks noGrp="1"/>
          </p:cNvSpPr>
          <p:nvPr>
            <p:ph type="title"/>
          </p:nvPr>
        </p:nvSpPr>
        <p:spPr>
          <a:xfrm>
            <a:off x="2770632" y="593856"/>
            <a:ext cx="4559124" cy="853182"/>
          </a:xfrm>
        </p:spPr>
        <p:txBody>
          <a:bodyPr/>
          <a:lstStyle>
            <a:lvl1pPr>
              <a:defRPr sz="3300"/>
            </a:lvl1pPr>
          </a:lstStyle>
          <a:p>
            <a:r>
              <a:rPr lang="en-US"/>
              <a:t>Click to edit Master title style</a:t>
            </a:r>
          </a:p>
        </p:txBody>
      </p:sp>
    </p:spTree>
    <p:extLst>
      <p:ext uri="{BB962C8B-B14F-4D97-AF65-F5344CB8AC3E}">
        <p14:creationId xmlns:p14="http://schemas.microsoft.com/office/powerpoint/2010/main" val="1958634630"/>
      </p:ext>
    </p:extLst>
  </p:cSld>
  <p:clrMapOvr>
    <a:masterClrMapping/>
  </p:clrMapOvr>
  <p:transition spd="med">
    <p:fade/>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Image Right Blue">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8650295-7F6A-0E49-E578-D08538AF2327}"/>
              </a:ext>
            </a:extLst>
          </p:cNvPr>
          <p:cNvSpPr/>
          <p:nvPr userDrawn="1"/>
        </p:nvSpPr>
        <p:spPr bwMode="gray">
          <a:xfrm>
            <a:off x="-114300" y="-104775"/>
            <a:ext cx="3608081" cy="5362575"/>
          </a:xfrm>
          <a:prstGeom prst="roundRect">
            <a:avLst>
              <a:gd name="adj" fmla="val 1711"/>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Picture Placeholder 2"/>
          <p:cNvSpPr>
            <a:spLocks noGrp="1"/>
          </p:cNvSpPr>
          <p:nvPr>
            <p:ph type="pic" sz="quarter" idx="11"/>
          </p:nvPr>
        </p:nvSpPr>
        <p:spPr>
          <a:xfrm>
            <a:off x="3493780" y="0"/>
            <a:ext cx="565022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371475" y="3557588"/>
            <a:ext cx="2667000" cy="1243006"/>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p:cNvSpPr>
            <a:spLocks noGrp="1"/>
          </p:cNvSpPr>
          <p:nvPr>
            <p:ph type="title"/>
          </p:nvPr>
        </p:nvSpPr>
        <p:spPr bwMode="gray">
          <a:xfrm>
            <a:off x="371475" y="2876255"/>
            <a:ext cx="2680665" cy="562269"/>
          </a:xfrm>
        </p:spPr>
        <p:txBody>
          <a:bodyPr/>
          <a:lstStyle>
            <a:lvl1pPr>
              <a:lnSpc>
                <a:spcPct val="87000"/>
              </a:lnSpc>
              <a:defRPr sz="2100">
                <a:solidFill>
                  <a:schemeClr val="bg1"/>
                </a:solidFill>
              </a:defRPr>
            </a:lvl1pPr>
          </a:lstStyle>
          <a:p>
            <a:r>
              <a:rPr lang="en-US"/>
              <a:t>Click to edit Master title style</a:t>
            </a:r>
          </a:p>
        </p:txBody>
      </p:sp>
      <p:sp>
        <p:nvSpPr>
          <p:cNvPr id="4" name="Footer Placeholder 2">
            <a:extLst>
              <a:ext uri="{FF2B5EF4-FFF2-40B4-BE49-F238E27FC236}">
                <a16:creationId xmlns:a16="http://schemas.microsoft.com/office/drawing/2014/main" id="{0AD4FDF3-7987-FCD2-AA86-A77677BCB8CC}"/>
              </a:ext>
            </a:extLst>
          </p:cNvPr>
          <p:cNvSpPr>
            <a:spLocks noGrp="1"/>
          </p:cNvSpPr>
          <p:nvPr>
            <p:ph type="ftr" sz="quarter" idx="12"/>
          </p:nvPr>
        </p:nvSpPr>
        <p:spPr bwMode="gray">
          <a:xfrm>
            <a:off x="371475" y="4899025"/>
            <a:ext cx="26670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pPr>
              <a:defRPr/>
            </a:pPr>
            <a:endParaRPr/>
          </a:p>
        </p:txBody>
      </p:sp>
    </p:spTree>
    <p:extLst>
      <p:ext uri="{BB962C8B-B14F-4D97-AF65-F5344CB8AC3E}">
        <p14:creationId xmlns:p14="http://schemas.microsoft.com/office/powerpoint/2010/main" val="3045370617"/>
      </p:ext>
    </p:extLst>
  </p:cSld>
  <p:clrMapOvr>
    <a:masterClrMapping/>
  </p:clrMapOvr>
  <p:transition spd="med">
    <p:fade/>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Image Right Gun Metal">
    <p:spTree>
      <p:nvGrpSpPr>
        <p:cNvPr id="1" name=""/>
        <p:cNvGrpSpPr/>
        <p:nvPr/>
      </p:nvGrpSpPr>
      <p:grpSpPr>
        <a:xfrm>
          <a:off x="0" y="0"/>
          <a:ext cx="0" cy="0"/>
          <a:chOff x="0" y="0"/>
          <a:chExt cx="0" cy="0"/>
        </a:xfrm>
      </p:grpSpPr>
      <p:sp>
        <p:nvSpPr>
          <p:cNvPr id="2" name="Rectangle: Rounded Corners 13">
            <a:extLst>
              <a:ext uri="{FF2B5EF4-FFF2-40B4-BE49-F238E27FC236}">
                <a16:creationId xmlns:a16="http://schemas.microsoft.com/office/drawing/2014/main" id="{1792BEB3-71A0-4BC2-7422-88F0C9F4F356}"/>
              </a:ext>
            </a:extLst>
          </p:cNvPr>
          <p:cNvSpPr/>
          <p:nvPr userDrawn="1"/>
        </p:nvSpPr>
        <p:spPr bwMode="gray">
          <a:xfrm>
            <a:off x="-114300" y="-104775"/>
            <a:ext cx="3608081" cy="5362575"/>
          </a:xfrm>
          <a:prstGeom prst="roundRect">
            <a:avLst>
              <a:gd name="adj" fmla="val 1711"/>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Picture Placeholder 2"/>
          <p:cNvSpPr>
            <a:spLocks noGrp="1"/>
          </p:cNvSpPr>
          <p:nvPr>
            <p:ph type="pic" sz="quarter" idx="11"/>
          </p:nvPr>
        </p:nvSpPr>
        <p:spPr>
          <a:xfrm>
            <a:off x="3493780" y="0"/>
            <a:ext cx="565022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371475" y="3557588"/>
            <a:ext cx="2667000" cy="1243007"/>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Title 1"/>
          <p:cNvSpPr>
            <a:spLocks noGrp="1"/>
          </p:cNvSpPr>
          <p:nvPr>
            <p:ph type="title"/>
          </p:nvPr>
        </p:nvSpPr>
        <p:spPr bwMode="gray">
          <a:xfrm>
            <a:off x="371475" y="2876255"/>
            <a:ext cx="2680665" cy="562269"/>
          </a:xfrm>
        </p:spPr>
        <p:txBody>
          <a:bodyPr/>
          <a:lstStyle>
            <a:lvl1pPr>
              <a:lnSpc>
                <a:spcPct val="87000"/>
              </a:lnSpc>
              <a:defRPr sz="2100">
                <a:solidFill>
                  <a:schemeClr val="bg1"/>
                </a:solidFill>
              </a:defRPr>
            </a:lvl1pPr>
          </a:lstStyle>
          <a:p>
            <a:r>
              <a:rPr lang="en-US"/>
              <a:t>Click to edit Master title style</a:t>
            </a:r>
          </a:p>
        </p:txBody>
      </p:sp>
      <p:sp>
        <p:nvSpPr>
          <p:cNvPr id="4" name="Footer Placeholder 2">
            <a:extLst>
              <a:ext uri="{FF2B5EF4-FFF2-40B4-BE49-F238E27FC236}">
                <a16:creationId xmlns:a16="http://schemas.microsoft.com/office/drawing/2014/main" id="{EF8FD185-12AC-0C81-4149-851CE8A54A43}"/>
              </a:ext>
            </a:extLst>
          </p:cNvPr>
          <p:cNvSpPr>
            <a:spLocks noGrp="1"/>
          </p:cNvSpPr>
          <p:nvPr>
            <p:ph type="ftr" sz="quarter" idx="12"/>
          </p:nvPr>
        </p:nvSpPr>
        <p:spPr bwMode="gray">
          <a:xfrm>
            <a:off x="371475" y="4899025"/>
            <a:ext cx="26670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40000"/>
                    <a:lumOff val="60000"/>
                  </a:schemeClr>
                </a:solidFill>
              </a:defRPr>
            </a:lvl1pPr>
          </a:lstStyle>
          <a:p>
            <a:pPr>
              <a:defRPr/>
            </a:pPr>
            <a:endParaRPr/>
          </a:p>
        </p:txBody>
      </p:sp>
    </p:spTree>
    <p:extLst>
      <p:ext uri="{BB962C8B-B14F-4D97-AF65-F5344CB8AC3E}">
        <p14:creationId xmlns:p14="http://schemas.microsoft.com/office/powerpoint/2010/main" val="3824682178"/>
      </p:ext>
    </p:extLst>
  </p:cSld>
  <p:clrMapOvr>
    <a:masterClrMapping/>
  </p:clrMapOvr>
  <p:transition spd="med">
    <p:fade/>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Image Right Midnight">
    <p:spTree>
      <p:nvGrpSpPr>
        <p:cNvPr id="1" name=""/>
        <p:cNvGrpSpPr/>
        <p:nvPr/>
      </p:nvGrpSpPr>
      <p:grpSpPr>
        <a:xfrm>
          <a:off x="0" y="0"/>
          <a:ext cx="0" cy="0"/>
          <a:chOff x="0" y="0"/>
          <a:chExt cx="0" cy="0"/>
        </a:xfrm>
      </p:grpSpPr>
      <p:sp>
        <p:nvSpPr>
          <p:cNvPr id="2" name="Rectangle: Rounded Corners 13">
            <a:extLst>
              <a:ext uri="{FF2B5EF4-FFF2-40B4-BE49-F238E27FC236}">
                <a16:creationId xmlns:a16="http://schemas.microsoft.com/office/drawing/2014/main" id="{E789FBC1-22C0-1DEE-50E3-FAC072220F83}"/>
              </a:ext>
            </a:extLst>
          </p:cNvPr>
          <p:cNvSpPr/>
          <p:nvPr userDrawn="1"/>
        </p:nvSpPr>
        <p:spPr bwMode="gray">
          <a:xfrm>
            <a:off x="-114300" y="-104775"/>
            <a:ext cx="3608081" cy="5362575"/>
          </a:xfrm>
          <a:prstGeom prst="roundRect">
            <a:avLst>
              <a:gd name="adj" fmla="val 1711"/>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Picture Placeholder 2"/>
          <p:cNvSpPr>
            <a:spLocks noGrp="1"/>
          </p:cNvSpPr>
          <p:nvPr>
            <p:ph type="pic" sz="quarter" idx="11"/>
          </p:nvPr>
        </p:nvSpPr>
        <p:spPr>
          <a:xfrm>
            <a:off x="3493780" y="0"/>
            <a:ext cx="565022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371475" y="3557588"/>
            <a:ext cx="2667000" cy="1243007"/>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Title 1"/>
          <p:cNvSpPr>
            <a:spLocks noGrp="1"/>
          </p:cNvSpPr>
          <p:nvPr>
            <p:ph type="title"/>
          </p:nvPr>
        </p:nvSpPr>
        <p:spPr bwMode="gray">
          <a:xfrm>
            <a:off x="371475" y="2876255"/>
            <a:ext cx="2680665" cy="562269"/>
          </a:xfrm>
        </p:spPr>
        <p:txBody>
          <a:bodyPr/>
          <a:lstStyle>
            <a:lvl1pPr>
              <a:lnSpc>
                <a:spcPct val="87000"/>
              </a:lnSpc>
              <a:defRPr sz="2100">
                <a:solidFill>
                  <a:schemeClr val="bg1"/>
                </a:solidFill>
              </a:defRPr>
            </a:lvl1pPr>
          </a:lstStyle>
          <a:p>
            <a:r>
              <a:rPr lang="en-US"/>
              <a:t>Click to edit Master title style</a:t>
            </a:r>
          </a:p>
        </p:txBody>
      </p:sp>
      <p:sp>
        <p:nvSpPr>
          <p:cNvPr id="4" name="Footer Placeholder 2">
            <a:extLst>
              <a:ext uri="{FF2B5EF4-FFF2-40B4-BE49-F238E27FC236}">
                <a16:creationId xmlns:a16="http://schemas.microsoft.com/office/drawing/2014/main" id="{88C1D85B-7BD0-4C85-D559-C9E7B660498D}"/>
              </a:ext>
            </a:extLst>
          </p:cNvPr>
          <p:cNvSpPr>
            <a:spLocks noGrp="1"/>
          </p:cNvSpPr>
          <p:nvPr>
            <p:ph type="ftr" sz="quarter" idx="12"/>
          </p:nvPr>
        </p:nvSpPr>
        <p:spPr bwMode="gray">
          <a:xfrm>
            <a:off x="371475" y="4899025"/>
            <a:ext cx="26670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endParaRPr/>
          </a:p>
        </p:txBody>
      </p:sp>
    </p:spTree>
    <p:extLst>
      <p:ext uri="{BB962C8B-B14F-4D97-AF65-F5344CB8AC3E}">
        <p14:creationId xmlns:p14="http://schemas.microsoft.com/office/powerpoint/2010/main" val="3822924115"/>
      </p:ext>
    </p:extLst>
  </p:cSld>
  <p:clrMapOvr>
    <a:masterClrMapping/>
  </p:clrMapOvr>
  <p:transition spd="med">
    <p:fade/>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Cutaway 1/4 Left White">
    <p:spTree>
      <p:nvGrpSpPr>
        <p:cNvPr id="1" name=""/>
        <p:cNvGrpSpPr/>
        <p:nvPr/>
      </p:nvGrpSpPr>
      <p:grpSpPr>
        <a:xfrm>
          <a:off x="0" y="0"/>
          <a:ext cx="0" cy="0"/>
          <a:chOff x="0" y="0"/>
          <a:chExt cx="0" cy="0"/>
        </a:xfrm>
      </p:grpSpPr>
      <p:sp>
        <p:nvSpPr>
          <p:cNvPr id="2" name="Rectangle: Rounded Corners 8">
            <a:extLst>
              <a:ext uri="{FF2B5EF4-FFF2-40B4-BE49-F238E27FC236}">
                <a16:creationId xmlns:a16="http://schemas.microsoft.com/office/drawing/2014/main" id="{1715275E-BCE0-E865-CD32-EC816BE6E578}"/>
              </a:ext>
            </a:extLst>
          </p:cNvPr>
          <p:cNvSpPr/>
          <p:nvPr userDrawn="1"/>
        </p:nvSpPr>
        <p:spPr bwMode="gray">
          <a:xfrm>
            <a:off x="-123825" y="-114300"/>
            <a:ext cx="2903555" cy="4914888"/>
          </a:xfrm>
          <a:prstGeom prst="roundRect">
            <a:avLst>
              <a:gd name="adj" fmla="val 2097"/>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7" name="Text Placeholder 3"/>
          <p:cNvSpPr>
            <a:spLocks noGrp="1"/>
          </p:cNvSpPr>
          <p:nvPr>
            <p:ph type="body" sz="quarter" idx="10"/>
          </p:nvPr>
        </p:nvSpPr>
        <p:spPr bwMode="gray">
          <a:xfrm>
            <a:off x="370285" y="2005013"/>
            <a:ext cx="1955006" cy="2622948"/>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30302" indent="-130302">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p:cNvSpPr>
            <a:spLocks noGrp="1"/>
          </p:cNvSpPr>
          <p:nvPr>
            <p:ph type="subTitle" idx="1"/>
          </p:nvPr>
        </p:nvSpPr>
        <p:spPr bwMode="gray">
          <a:xfrm>
            <a:off x="371475" y="1401961"/>
            <a:ext cx="1955602" cy="321338"/>
          </a:xfrm>
          <a:prstGeom prst="rect">
            <a:avLst/>
          </a:prstGeom>
        </p:spPr>
        <p:txBody>
          <a:bodyPr>
            <a:spAutoFit/>
          </a:bodyPr>
          <a:lstStyle>
            <a:lvl1pPr marL="0" indent="0" algn="l">
              <a:lnSpc>
                <a:spcPct val="87000"/>
              </a:lnSpc>
              <a:spcBef>
                <a:spcPts val="1350"/>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5" name="Title 1"/>
          <p:cNvSpPr>
            <a:spLocks noGrp="1"/>
          </p:cNvSpPr>
          <p:nvPr>
            <p:ph type="title"/>
          </p:nvPr>
        </p:nvSpPr>
        <p:spPr bwMode="gray">
          <a:xfrm>
            <a:off x="371475" y="783555"/>
            <a:ext cx="1953816" cy="562269"/>
          </a:xfrm>
        </p:spPr>
        <p:txBody>
          <a:bodyPr/>
          <a:lstStyle>
            <a:lvl1pPr>
              <a:lnSpc>
                <a:spcPct val="87000"/>
              </a:lnSpc>
              <a:defRPr sz="2100">
                <a:solidFill>
                  <a:schemeClr val="tx2"/>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7F03214B-CFD8-1D6D-4035-C51B9BCC037C}"/>
              </a:ext>
            </a:extLst>
          </p:cNvPr>
          <p:cNvSpPr>
            <a:spLocks noGrp="1"/>
          </p:cNvSpPr>
          <p:nvPr>
            <p:ph type="ftr" sz="quarter" idx="11"/>
          </p:nvPr>
        </p:nvSpPr>
        <p:spPr bwMode="gray"/>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endParaRPr/>
          </a:p>
        </p:txBody>
      </p:sp>
    </p:spTree>
    <p:extLst>
      <p:ext uri="{BB962C8B-B14F-4D97-AF65-F5344CB8AC3E}">
        <p14:creationId xmlns:p14="http://schemas.microsoft.com/office/powerpoint/2010/main" val="1484868027"/>
      </p:ext>
    </p:extLst>
  </p:cSld>
  <p:clrMapOvr>
    <a:masterClrMapping/>
  </p:clrMapOvr>
  <p:transition spd="med">
    <p:fade/>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Cutaway 1/4 Left Nickel">
    <p:spTree>
      <p:nvGrpSpPr>
        <p:cNvPr id="1" name=""/>
        <p:cNvGrpSpPr/>
        <p:nvPr/>
      </p:nvGrpSpPr>
      <p:grpSpPr>
        <a:xfrm>
          <a:off x="0" y="0"/>
          <a:ext cx="0" cy="0"/>
          <a:chOff x="0" y="0"/>
          <a:chExt cx="0" cy="0"/>
        </a:xfrm>
      </p:grpSpPr>
      <p:sp>
        <p:nvSpPr>
          <p:cNvPr id="2" name="Rectangle: Rounded Corners 8">
            <a:extLst>
              <a:ext uri="{FF2B5EF4-FFF2-40B4-BE49-F238E27FC236}">
                <a16:creationId xmlns:a16="http://schemas.microsoft.com/office/drawing/2014/main" id="{B58FB4AD-594B-E51B-45C8-0FB43BD46A31}"/>
              </a:ext>
            </a:extLst>
          </p:cNvPr>
          <p:cNvSpPr/>
          <p:nvPr userDrawn="1"/>
        </p:nvSpPr>
        <p:spPr bwMode="gray">
          <a:xfrm>
            <a:off x="-123825" y="-114300"/>
            <a:ext cx="2903555" cy="4914888"/>
          </a:xfrm>
          <a:prstGeom prst="roundRect">
            <a:avLst>
              <a:gd name="adj" fmla="val 2097"/>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7" name="Text Placeholder 3"/>
          <p:cNvSpPr>
            <a:spLocks noGrp="1"/>
          </p:cNvSpPr>
          <p:nvPr>
            <p:ph type="body" sz="quarter" idx="10"/>
          </p:nvPr>
        </p:nvSpPr>
        <p:spPr bwMode="gray">
          <a:xfrm>
            <a:off x="370285" y="2005013"/>
            <a:ext cx="1955006" cy="2622948"/>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30302" indent="-130302">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p:cNvSpPr>
            <a:spLocks noGrp="1"/>
          </p:cNvSpPr>
          <p:nvPr>
            <p:ph type="subTitle" idx="1"/>
          </p:nvPr>
        </p:nvSpPr>
        <p:spPr bwMode="gray">
          <a:xfrm>
            <a:off x="371475" y="1401961"/>
            <a:ext cx="1955602" cy="321338"/>
          </a:xfrm>
          <a:prstGeom prst="rect">
            <a:avLst/>
          </a:prstGeom>
        </p:spPr>
        <p:txBody>
          <a:bodyPr>
            <a:spAutoFit/>
          </a:bodyPr>
          <a:lstStyle>
            <a:lvl1pPr marL="0" indent="0" algn="l">
              <a:lnSpc>
                <a:spcPct val="87000"/>
              </a:lnSpc>
              <a:spcBef>
                <a:spcPts val="1350"/>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5" name="Title 1"/>
          <p:cNvSpPr>
            <a:spLocks noGrp="1"/>
          </p:cNvSpPr>
          <p:nvPr>
            <p:ph type="title"/>
          </p:nvPr>
        </p:nvSpPr>
        <p:spPr bwMode="gray">
          <a:xfrm>
            <a:off x="371475" y="783555"/>
            <a:ext cx="1953816" cy="562269"/>
          </a:xfrm>
        </p:spPr>
        <p:txBody>
          <a:bodyPr/>
          <a:lstStyle>
            <a:lvl1pPr>
              <a:lnSpc>
                <a:spcPct val="87000"/>
              </a:lnSpc>
              <a:defRPr sz="2100">
                <a:solidFill>
                  <a:schemeClr val="tx2"/>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9FA905EE-9F5E-FB31-1123-A6F82F7AE101}"/>
              </a:ext>
            </a:extLst>
          </p:cNvPr>
          <p:cNvSpPr>
            <a:spLocks noGrp="1"/>
          </p:cNvSpPr>
          <p:nvPr>
            <p:ph type="ftr" sz="quarter" idx="11"/>
          </p:nvPr>
        </p:nvSpPr>
        <p:spPr bwMode="gray"/>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endParaRPr/>
          </a:p>
        </p:txBody>
      </p:sp>
    </p:spTree>
    <p:extLst>
      <p:ext uri="{BB962C8B-B14F-4D97-AF65-F5344CB8AC3E}">
        <p14:creationId xmlns:p14="http://schemas.microsoft.com/office/powerpoint/2010/main" val="4156239972"/>
      </p:ext>
    </p:extLst>
  </p:cSld>
  <p:clrMapOvr>
    <a:masterClrMapping/>
  </p:clrMapOvr>
  <p:transition spd="med">
    <p:fade/>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Cutaway 1/4 Left Blue">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B62AA92-5804-779C-B29E-D7615BCB0309}"/>
              </a:ext>
            </a:extLst>
          </p:cNvPr>
          <p:cNvSpPr/>
          <p:nvPr userDrawn="1"/>
        </p:nvSpPr>
        <p:spPr bwMode="gray">
          <a:xfrm>
            <a:off x="-123825" y="-114300"/>
            <a:ext cx="2903555" cy="4914888"/>
          </a:xfrm>
          <a:prstGeom prst="roundRect">
            <a:avLst>
              <a:gd name="adj" fmla="val 2097"/>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21" name="Text Placeholder 3"/>
          <p:cNvSpPr>
            <a:spLocks noGrp="1"/>
          </p:cNvSpPr>
          <p:nvPr>
            <p:ph type="body" sz="quarter" idx="10"/>
          </p:nvPr>
        </p:nvSpPr>
        <p:spPr bwMode="gray">
          <a:xfrm>
            <a:off x="370285" y="2005013"/>
            <a:ext cx="1955006" cy="262294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30302" indent="-130302">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Subtitle"/>
          <p:cNvSpPr>
            <a:spLocks noGrp="1"/>
          </p:cNvSpPr>
          <p:nvPr>
            <p:ph type="subTitle" idx="1"/>
          </p:nvPr>
        </p:nvSpPr>
        <p:spPr bwMode="gray">
          <a:xfrm>
            <a:off x="371475" y="1401961"/>
            <a:ext cx="1955602" cy="321338"/>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4" name="Title 1"/>
          <p:cNvSpPr>
            <a:spLocks noGrp="1"/>
          </p:cNvSpPr>
          <p:nvPr>
            <p:ph type="title"/>
          </p:nvPr>
        </p:nvSpPr>
        <p:spPr bwMode="gray">
          <a:xfrm>
            <a:off x="371475" y="783555"/>
            <a:ext cx="1953816" cy="562269"/>
          </a:xfrm>
        </p:spPr>
        <p:txBody>
          <a:bodyPr/>
          <a:lstStyle>
            <a:lvl1pPr>
              <a:lnSpc>
                <a:spcPct val="87000"/>
              </a:lnSpc>
              <a:defRPr sz="2100">
                <a:solidFill>
                  <a:schemeClr val="bg1"/>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C59A2E48-DBDC-A624-5682-F060F6720F33}"/>
              </a:ext>
            </a:extLst>
          </p:cNvPr>
          <p:cNvSpPr>
            <a:spLocks noGrp="1"/>
          </p:cNvSpPr>
          <p:nvPr>
            <p:ph type="ftr" sz="quarter" idx="11"/>
          </p:nvPr>
        </p:nvSpPr>
        <p:spPr bwMode="gray"/>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endParaRPr/>
          </a:p>
        </p:txBody>
      </p:sp>
    </p:spTree>
    <p:extLst>
      <p:ext uri="{BB962C8B-B14F-4D97-AF65-F5344CB8AC3E}">
        <p14:creationId xmlns:p14="http://schemas.microsoft.com/office/powerpoint/2010/main" val="1512474324"/>
      </p:ext>
    </p:extLst>
  </p:cSld>
  <p:clrMapOvr>
    <a:masterClrMapping/>
  </p:clrMapOvr>
  <p:transition spd="med">
    <p:fade/>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Cutaway 1/4 Left Gun Metal">
    <p:spTree>
      <p:nvGrpSpPr>
        <p:cNvPr id="1" name=""/>
        <p:cNvGrpSpPr/>
        <p:nvPr/>
      </p:nvGrpSpPr>
      <p:grpSpPr>
        <a:xfrm>
          <a:off x="0" y="0"/>
          <a:ext cx="0" cy="0"/>
          <a:chOff x="0" y="0"/>
          <a:chExt cx="0" cy="0"/>
        </a:xfrm>
      </p:grpSpPr>
      <p:sp>
        <p:nvSpPr>
          <p:cNvPr id="2" name="Rectangle: Rounded Corners 8">
            <a:extLst>
              <a:ext uri="{FF2B5EF4-FFF2-40B4-BE49-F238E27FC236}">
                <a16:creationId xmlns:a16="http://schemas.microsoft.com/office/drawing/2014/main" id="{879E8235-A2C3-85AD-6E84-F4A3D17B086F}"/>
              </a:ext>
            </a:extLst>
          </p:cNvPr>
          <p:cNvSpPr/>
          <p:nvPr userDrawn="1"/>
        </p:nvSpPr>
        <p:spPr bwMode="gray">
          <a:xfrm>
            <a:off x="-123825" y="-114300"/>
            <a:ext cx="2903555" cy="4914888"/>
          </a:xfrm>
          <a:prstGeom prst="roundRect">
            <a:avLst>
              <a:gd name="adj" fmla="val 2097"/>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7" name="Text Placeholder 3"/>
          <p:cNvSpPr>
            <a:spLocks noGrp="1"/>
          </p:cNvSpPr>
          <p:nvPr>
            <p:ph type="body" sz="quarter" idx="10"/>
          </p:nvPr>
        </p:nvSpPr>
        <p:spPr bwMode="gray">
          <a:xfrm>
            <a:off x="370285" y="2005013"/>
            <a:ext cx="1955006" cy="262294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30302" indent="-130302">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ubtitle"/>
          <p:cNvSpPr>
            <a:spLocks noGrp="1"/>
          </p:cNvSpPr>
          <p:nvPr>
            <p:ph type="subTitle" idx="1"/>
          </p:nvPr>
        </p:nvSpPr>
        <p:spPr bwMode="gray">
          <a:xfrm>
            <a:off x="371475" y="1401961"/>
            <a:ext cx="1955602" cy="321338"/>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5" name="Title 1"/>
          <p:cNvSpPr>
            <a:spLocks noGrp="1"/>
          </p:cNvSpPr>
          <p:nvPr>
            <p:ph type="title"/>
          </p:nvPr>
        </p:nvSpPr>
        <p:spPr bwMode="gray">
          <a:xfrm>
            <a:off x="371475" y="783555"/>
            <a:ext cx="1953816" cy="562269"/>
          </a:xfrm>
        </p:spPr>
        <p:txBody>
          <a:bodyPr/>
          <a:lstStyle>
            <a:lvl1pPr>
              <a:lnSpc>
                <a:spcPct val="87000"/>
              </a:lnSpc>
              <a:defRPr sz="2100">
                <a:solidFill>
                  <a:schemeClr val="bg1"/>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243118BF-4AD5-F2F6-25C4-880C32D37FA2}"/>
              </a:ext>
            </a:extLst>
          </p:cNvPr>
          <p:cNvSpPr>
            <a:spLocks noGrp="1"/>
          </p:cNvSpPr>
          <p:nvPr>
            <p:ph type="ftr" sz="quarter" idx="11"/>
          </p:nvPr>
        </p:nvSpPr>
        <p:spPr bwMode="gray"/>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endParaRPr/>
          </a:p>
        </p:txBody>
      </p:sp>
    </p:spTree>
    <p:extLst>
      <p:ext uri="{BB962C8B-B14F-4D97-AF65-F5344CB8AC3E}">
        <p14:creationId xmlns:p14="http://schemas.microsoft.com/office/powerpoint/2010/main" val="41938062"/>
      </p:ext>
    </p:extLst>
  </p:cSld>
  <p:clrMapOvr>
    <a:masterClrMapping/>
  </p:clrMapOvr>
  <p:transition spd="med">
    <p:fade/>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Cutaway 1/4 Left Midnight">
    <p:spTree>
      <p:nvGrpSpPr>
        <p:cNvPr id="1" name=""/>
        <p:cNvGrpSpPr/>
        <p:nvPr/>
      </p:nvGrpSpPr>
      <p:grpSpPr>
        <a:xfrm>
          <a:off x="0" y="0"/>
          <a:ext cx="0" cy="0"/>
          <a:chOff x="0" y="0"/>
          <a:chExt cx="0" cy="0"/>
        </a:xfrm>
      </p:grpSpPr>
      <p:sp>
        <p:nvSpPr>
          <p:cNvPr id="2" name="Rectangle: Rounded Corners 8">
            <a:extLst>
              <a:ext uri="{FF2B5EF4-FFF2-40B4-BE49-F238E27FC236}">
                <a16:creationId xmlns:a16="http://schemas.microsoft.com/office/drawing/2014/main" id="{C60718C3-4251-A836-0D9E-C98A6874E0F2}"/>
              </a:ext>
            </a:extLst>
          </p:cNvPr>
          <p:cNvSpPr/>
          <p:nvPr userDrawn="1"/>
        </p:nvSpPr>
        <p:spPr bwMode="gray">
          <a:xfrm>
            <a:off x="-123825" y="-114300"/>
            <a:ext cx="2903555" cy="4914888"/>
          </a:xfrm>
          <a:prstGeom prst="roundRect">
            <a:avLst>
              <a:gd name="adj" fmla="val 2097"/>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7" name="Text Placeholder 3"/>
          <p:cNvSpPr>
            <a:spLocks noGrp="1"/>
          </p:cNvSpPr>
          <p:nvPr>
            <p:ph type="body" sz="quarter" idx="10"/>
          </p:nvPr>
        </p:nvSpPr>
        <p:spPr bwMode="gray">
          <a:xfrm>
            <a:off x="370285" y="2005013"/>
            <a:ext cx="1955006" cy="262294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30302" indent="-130302">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p:cNvSpPr>
            <a:spLocks noGrp="1"/>
          </p:cNvSpPr>
          <p:nvPr>
            <p:ph type="subTitle" idx="1"/>
          </p:nvPr>
        </p:nvSpPr>
        <p:spPr bwMode="gray">
          <a:xfrm>
            <a:off x="371475" y="1401961"/>
            <a:ext cx="1955602" cy="321338"/>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5" name="Title 1"/>
          <p:cNvSpPr>
            <a:spLocks noGrp="1"/>
          </p:cNvSpPr>
          <p:nvPr>
            <p:ph type="title"/>
          </p:nvPr>
        </p:nvSpPr>
        <p:spPr bwMode="gray">
          <a:xfrm>
            <a:off x="371475" y="783555"/>
            <a:ext cx="1953816" cy="562269"/>
          </a:xfrm>
        </p:spPr>
        <p:txBody>
          <a:bodyPr/>
          <a:lstStyle>
            <a:lvl1pPr>
              <a:lnSpc>
                <a:spcPct val="87000"/>
              </a:lnSpc>
              <a:defRPr sz="2100">
                <a:solidFill>
                  <a:schemeClr val="bg1"/>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CB70C364-0847-5783-C080-92D5DD56B814}"/>
              </a:ext>
            </a:extLst>
          </p:cNvPr>
          <p:cNvSpPr>
            <a:spLocks noGrp="1"/>
          </p:cNvSpPr>
          <p:nvPr>
            <p:ph type="ftr" sz="quarter" idx="11"/>
          </p:nvPr>
        </p:nvSpPr>
        <p:spPr bwMode="gray"/>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endParaRPr/>
          </a:p>
        </p:txBody>
      </p:sp>
    </p:spTree>
    <p:extLst>
      <p:ext uri="{BB962C8B-B14F-4D97-AF65-F5344CB8AC3E}">
        <p14:creationId xmlns:p14="http://schemas.microsoft.com/office/powerpoint/2010/main" val="2013959305"/>
      </p:ext>
    </p:extLst>
  </p:cSld>
  <p:clrMapOvr>
    <a:masterClrMapping/>
  </p:clrMapOvr>
  <p:transition spd="med">
    <p:fade/>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Large Circle Whit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DC5EE31-70B2-0C45-4DC4-5AB5B05F14A3}"/>
              </a:ext>
            </a:extLst>
          </p:cNvPr>
          <p:cNvSpPr>
            <a:spLocks/>
          </p:cNvSpPr>
          <p:nvPr userDrawn="1"/>
        </p:nvSpPr>
        <p:spPr bwMode="ltGray">
          <a:xfrm>
            <a:off x="5637832" y="-643005"/>
            <a:ext cx="6269387" cy="6429509"/>
          </a:xfrm>
          <a:prstGeom prst="ellipse">
            <a:avLst/>
          </a:prstGeom>
          <a:solidFill>
            <a:schemeClr val="bg1"/>
          </a:solidFill>
          <a:ln w="25400" cap="flat" cmpd="sng" algn="ctr">
            <a:noFill/>
            <a:prstDash val="solid"/>
          </a:ln>
          <a:effectLst>
            <a:innerShdw blurRad="63500" dist="50800" dir="13500000">
              <a:prstClr val="black">
                <a:alpha val="50000"/>
              </a:prstClr>
            </a:innerShdw>
            <a:softEdge rad="0"/>
          </a:effectLst>
        </p:spPr>
        <p:txBody>
          <a:bodyPr lIns="68580" tIns="34290" rIns="68580" bIns="34290" anchor="ctr"/>
          <a:lstStyle/>
          <a:p>
            <a:pPr algn="ctr" fontAlgn="auto">
              <a:spcBef>
                <a:spcPts val="0"/>
              </a:spcBef>
              <a:spcAft>
                <a:spcPts val="0"/>
              </a:spcAft>
              <a:defRPr/>
            </a:pPr>
            <a:endParaRPr lang="en-US" kern="0">
              <a:solidFill>
                <a:prstClr val="white"/>
              </a:solidFill>
              <a:latin typeface="Microsoft Sans Serif"/>
            </a:endParaRPr>
          </a:p>
        </p:txBody>
      </p:sp>
      <p:sp>
        <p:nvSpPr>
          <p:cNvPr id="13" name="Title 2"/>
          <p:cNvSpPr>
            <a:spLocks noGrp="1"/>
          </p:cNvSpPr>
          <p:nvPr>
            <p:ph type="title"/>
          </p:nvPr>
        </p:nvSpPr>
        <p:spPr>
          <a:xfrm>
            <a:off x="371475" y="481984"/>
            <a:ext cx="4817984" cy="271469"/>
          </a:xfrm>
        </p:spPr>
        <p:txBody>
          <a:bodyPr/>
          <a:lstStyle>
            <a:lvl1pPr>
              <a:defRPr>
                <a:solidFill>
                  <a:schemeClr val="tx2"/>
                </a:solidFill>
              </a:defRPr>
            </a:lvl1pPr>
          </a:lstStyle>
          <a:p>
            <a:r>
              <a:rPr lang="en-US"/>
              <a:t>Click to edit Master title style</a:t>
            </a:r>
          </a:p>
        </p:txBody>
      </p:sp>
      <p:sp>
        <p:nvSpPr>
          <p:cNvPr id="14" name="Subtitle"/>
          <p:cNvSpPr>
            <a:spLocks noGrp="1"/>
          </p:cNvSpPr>
          <p:nvPr>
            <p:ph type="subTitle" idx="1"/>
          </p:nvPr>
        </p:nvSpPr>
        <p:spPr>
          <a:xfrm>
            <a:off x="370642" y="816103"/>
            <a:ext cx="4818817" cy="177260"/>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5" name="Content Placeholder 4"/>
          <p:cNvSpPr>
            <a:spLocks noGrp="1"/>
          </p:cNvSpPr>
          <p:nvPr>
            <p:ph sz="quarter" idx="17"/>
          </p:nvPr>
        </p:nvSpPr>
        <p:spPr>
          <a:xfrm>
            <a:off x="371475" y="1289304"/>
            <a:ext cx="4818817" cy="3338656"/>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9"/>
          <p:cNvSpPr>
            <a:spLocks noGrp="1"/>
          </p:cNvSpPr>
          <p:nvPr>
            <p:ph type="body" sz="quarter" idx="15"/>
          </p:nvPr>
        </p:nvSpPr>
        <p:spPr bwMode="black">
          <a:xfrm>
            <a:off x="6353591" y="2073075"/>
            <a:ext cx="2037934" cy="850599"/>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43EB41F8-040E-C6DD-4D1A-A6711184346C}"/>
              </a:ext>
            </a:extLst>
          </p:cNvPr>
          <p:cNvSpPr>
            <a:spLocks noGrp="1"/>
          </p:cNvSpPr>
          <p:nvPr>
            <p:ph type="ftr" sz="quarter" idx="18"/>
          </p:nvPr>
        </p:nvSpPr>
        <p:spPr>
          <a:xfrm>
            <a:off x="371475" y="4899025"/>
            <a:ext cx="44577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endParaRPr/>
          </a:p>
        </p:txBody>
      </p:sp>
    </p:spTree>
    <p:extLst>
      <p:ext uri="{BB962C8B-B14F-4D97-AF65-F5344CB8AC3E}">
        <p14:creationId xmlns:p14="http://schemas.microsoft.com/office/powerpoint/2010/main" val="1112292127"/>
      </p:ext>
    </p:extLst>
  </p:cSld>
  <p:clrMapOvr>
    <a:masterClrMapping/>
  </p:clrMapOvr>
  <p:transition spd="med">
    <p:fade/>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Large Circle Nickel">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6AC7511-01B2-8889-142E-3D55F07D026B}"/>
              </a:ext>
            </a:extLst>
          </p:cNvPr>
          <p:cNvSpPr>
            <a:spLocks/>
          </p:cNvSpPr>
          <p:nvPr userDrawn="1"/>
        </p:nvSpPr>
        <p:spPr bwMode="ltGray">
          <a:xfrm>
            <a:off x="5637832" y="-643005"/>
            <a:ext cx="6269387" cy="6429509"/>
          </a:xfrm>
          <a:prstGeom prst="ellipse">
            <a:avLst/>
          </a:prstGeom>
          <a:solidFill>
            <a:schemeClr val="accent6">
              <a:lumMod val="40000"/>
              <a:lumOff val="60000"/>
            </a:schemeClr>
          </a:solidFill>
          <a:ln w="25400" cap="flat" cmpd="sng" algn="ctr">
            <a:noFill/>
            <a:prstDash val="solid"/>
          </a:ln>
          <a:effectLst>
            <a:innerShdw blurRad="63500" dist="50800" dir="13500000">
              <a:prstClr val="black">
                <a:alpha val="50000"/>
              </a:prstClr>
            </a:innerShdw>
            <a:softEdge rad="0"/>
          </a:effectLst>
        </p:spPr>
        <p:txBody>
          <a:bodyPr lIns="68580" tIns="34290" rIns="68580" bIns="34290" anchor="ctr"/>
          <a:lstStyle/>
          <a:p>
            <a:pPr algn="ctr" fontAlgn="auto">
              <a:spcBef>
                <a:spcPts val="0"/>
              </a:spcBef>
              <a:spcAft>
                <a:spcPts val="0"/>
              </a:spcAft>
              <a:defRPr/>
            </a:pPr>
            <a:endParaRPr lang="en-US" kern="0">
              <a:solidFill>
                <a:prstClr val="white"/>
              </a:solidFill>
              <a:latin typeface="Microsoft Sans Serif"/>
            </a:endParaRPr>
          </a:p>
        </p:txBody>
      </p:sp>
      <p:sp>
        <p:nvSpPr>
          <p:cNvPr id="12" name="Title 2"/>
          <p:cNvSpPr>
            <a:spLocks noGrp="1"/>
          </p:cNvSpPr>
          <p:nvPr>
            <p:ph type="title"/>
          </p:nvPr>
        </p:nvSpPr>
        <p:spPr>
          <a:xfrm>
            <a:off x="371475" y="481984"/>
            <a:ext cx="4817984" cy="271469"/>
          </a:xfrm>
        </p:spPr>
        <p:txBody>
          <a:bodyPr/>
          <a:lstStyle>
            <a:lvl1pPr>
              <a:defRPr>
                <a:solidFill>
                  <a:schemeClr val="tx2"/>
                </a:solidFill>
              </a:defRPr>
            </a:lvl1pPr>
          </a:lstStyle>
          <a:p>
            <a:r>
              <a:rPr lang="en-US"/>
              <a:t>Click to edit Master title style</a:t>
            </a:r>
          </a:p>
        </p:txBody>
      </p:sp>
      <p:sp>
        <p:nvSpPr>
          <p:cNvPr id="14" name="Subtitle"/>
          <p:cNvSpPr>
            <a:spLocks noGrp="1"/>
          </p:cNvSpPr>
          <p:nvPr>
            <p:ph type="subTitle" idx="1"/>
          </p:nvPr>
        </p:nvSpPr>
        <p:spPr>
          <a:xfrm>
            <a:off x="370642" y="816103"/>
            <a:ext cx="4818817" cy="177260"/>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5" name="Content Placeholder 4"/>
          <p:cNvSpPr>
            <a:spLocks noGrp="1"/>
          </p:cNvSpPr>
          <p:nvPr>
            <p:ph sz="quarter" idx="17"/>
          </p:nvPr>
        </p:nvSpPr>
        <p:spPr>
          <a:xfrm>
            <a:off x="371475" y="1289304"/>
            <a:ext cx="4818817" cy="3338656"/>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9"/>
          <p:cNvSpPr>
            <a:spLocks noGrp="1"/>
          </p:cNvSpPr>
          <p:nvPr>
            <p:ph type="body" sz="quarter" idx="15"/>
          </p:nvPr>
        </p:nvSpPr>
        <p:spPr bwMode="black">
          <a:xfrm>
            <a:off x="6353591" y="2073075"/>
            <a:ext cx="2037934" cy="850599"/>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2DF3F792-77D8-E7A6-AD87-5026E3798FB0}"/>
              </a:ext>
            </a:extLst>
          </p:cNvPr>
          <p:cNvSpPr>
            <a:spLocks noGrp="1"/>
          </p:cNvSpPr>
          <p:nvPr>
            <p:ph type="ftr" sz="quarter" idx="18"/>
          </p:nvPr>
        </p:nvSpPr>
        <p:spPr>
          <a:xfrm>
            <a:off x="371475" y="4899025"/>
            <a:ext cx="44577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endParaRPr/>
          </a:p>
        </p:txBody>
      </p:sp>
    </p:spTree>
    <p:extLst>
      <p:ext uri="{BB962C8B-B14F-4D97-AF65-F5344CB8AC3E}">
        <p14:creationId xmlns:p14="http://schemas.microsoft.com/office/powerpoint/2010/main" val="3710470097"/>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2 Light Blu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61E0A0B-1E23-E791-5837-541A3B77C2D4}"/>
              </a:ext>
            </a:extLst>
          </p:cNvPr>
          <p:cNvCxnSpPr>
            <a:cxnSpLocks/>
          </p:cNvCxnSpPr>
          <p:nvPr userDrawn="1"/>
        </p:nvCxnSpPr>
        <p:spPr>
          <a:xfrm>
            <a:off x="2790825" y="1628775"/>
            <a:ext cx="4538663"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3" name="Group 5">
            <a:extLst>
              <a:ext uri="{FF2B5EF4-FFF2-40B4-BE49-F238E27FC236}">
                <a16:creationId xmlns:a16="http://schemas.microsoft.com/office/drawing/2014/main" id="{E6F2DEE1-5444-C756-C795-BB371E042917}"/>
              </a:ext>
            </a:extLst>
          </p:cNvPr>
          <p:cNvGrpSpPr>
            <a:grpSpLocks/>
          </p:cNvGrpSpPr>
          <p:nvPr userDrawn="1"/>
        </p:nvGrpSpPr>
        <p:grpSpPr bwMode="auto">
          <a:xfrm>
            <a:off x="0" y="0"/>
            <a:ext cx="2335213" cy="5143500"/>
            <a:chOff x="1" y="-920"/>
            <a:chExt cx="3114500" cy="6859841"/>
          </a:xfrm>
        </p:grpSpPr>
        <p:sp>
          <p:nvSpPr>
            <p:cNvPr id="4" name="Rectangle 3">
              <a:extLst>
                <a:ext uri="{FF2B5EF4-FFF2-40B4-BE49-F238E27FC236}">
                  <a16:creationId xmlns:a16="http://schemas.microsoft.com/office/drawing/2014/main" id="{ECDFE540-BB15-6B74-8522-0528F76C95E3}"/>
                </a:ext>
              </a:extLst>
            </p:cNvPr>
            <p:cNvSpPr/>
            <p:nvPr/>
          </p:nvSpPr>
          <p:spPr>
            <a:xfrm>
              <a:off x="1806030" y="1198"/>
              <a:ext cx="1308471" cy="685772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800">
                <a:solidFill>
                  <a:srgbClr val="FFFFFF"/>
                </a:solidFill>
              </a:endParaRPr>
            </a:p>
          </p:txBody>
        </p:sp>
        <p:sp>
          <p:nvSpPr>
            <p:cNvPr id="5" name="Rectangle 4">
              <a:extLst>
                <a:ext uri="{FF2B5EF4-FFF2-40B4-BE49-F238E27FC236}">
                  <a16:creationId xmlns:a16="http://schemas.microsoft.com/office/drawing/2014/main" id="{888E15F6-D2FE-A9DF-BBC1-0D326BB850D6}"/>
                </a:ext>
              </a:extLst>
            </p:cNvPr>
            <p:cNvSpPr/>
            <p:nvPr userDrawn="1"/>
          </p:nvSpPr>
          <p:spPr>
            <a:xfrm>
              <a:off x="1" y="-920"/>
              <a:ext cx="1806029" cy="68598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800">
                <a:solidFill>
                  <a:srgbClr val="FFFFFF"/>
                </a:solidFill>
              </a:endParaRPr>
            </a:p>
          </p:txBody>
        </p:sp>
        <p:sp>
          <p:nvSpPr>
            <p:cNvPr id="6" name="Rectangle: Single Corner Rounded 5">
              <a:extLst>
                <a:ext uri="{FF2B5EF4-FFF2-40B4-BE49-F238E27FC236}">
                  <a16:creationId xmlns:a16="http://schemas.microsoft.com/office/drawing/2014/main" id="{4F0E9D44-9DCF-EDF7-E9CC-3B198304A104}"/>
                </a:ext>
              </a:extLst>
            </p:cNvPr>
            <p:cNvSpPr/>
            <p:nvPr userDrawn="1"/>
          </p:nvSpPr>
          <p:spPr bwMode="gray">
            <a:xfrm flipV="1">
              <a:off x="1311886" y="918"/>
              <a:ext cx="493776" cy="6858003"/>
            </a:xfrm>
            <a:prstGeom prst="round1Rect">
              <a:avLst>
                <a:gd name="adj" fmla="val 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sp>
          <p:nvSpPr>
            <p:cNvPr id="7" name="Rectangle: Single Corner Rounded 6">
              <a:extLst>
                <a:ext uri="{FF2B5EF4-FFF2-40B4-BE49-F238E27FC236}">
                  <a16:creationId xmlns:a16="http://schemas.microsoft.com/office/drawing/2014/main" id="{4E0D6B9C-76C8-2683-B3AA-CAC51899C1B5}"/>
                </a:ext>
              </a:extLst>
            </p:cNvPr>
            <p:cNvSpPr/>
            <p:nvPr userDrawn="1"/>
          </p:nvSpPr>
          <p:spPr bwMode="gray">
            <a:xfrm rot="10800000" flipH="1" flipV="1">
              <a:off x="2620725" y="470"/>
              <a:ext cx="493775" cy="6857530"/>
            </a:xfrm>
            <a:prstGeom prst="round1Rect">
              <a:avLst>
                <a:gd name="adj" fmla="val 0"/>
              </a:avLst>
            </a:prstGeom>
            <a:gradFill flip="none" rotWithShape="1">
              <a:gsLst>
                <a:gs pos="100000">
                  <a:schemeClr val="accent1">
                    <a:lumMod val="75000"/>
                    <a:alpha val="50000"/>
                  </a:schemeClr>
                </a:gs>
                <a:gs pos="0">
                  <a:srgbClr val="B0C6FF">
                    <a:alpha val="0"/>
                  </a:srgbClr>
                </a:gs>
              </a:gsLst>
              <a:lin ang="0" scaled="1"/>
              <a:tileRect/>
            </a:gra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grpSp>
      <p:sp>
        <p:nvSpPr>
          <p:cNvPr id="19" name="Content Placeholder 18"/>
          <p:cNvSpPr>
            <a:spLocks noGrp="1"/>
          </p:cNvSpPr>
          <p:nvPr>
            <p:ph sz="quarter" idx="10"/>
          </p:nvPr>
        </p:nvSpPr>
        <p:spPr>
          <a:xfrm>
            <a:off x="2791205" y="1776222"/>
            <a:ext cx="4538551" cy="3140964"/>
          </a:xfrm>
          <a:prstGeom prst="rect">
            <a:avLst/>
          </a:prstGeom>
        </p:spPr>
        <p:txBody>
          <a:bodyPr/>
          <a:lstStyle>
            <a:lvl1pPr marL="130302" indent="-130302">
              <a:lnSpc>
                <a:spcPct val="107000"/>
              </a:lnSpc>
              <a:spcBef>
                <a:spcPts val="0"/>
              </a:spcBef>
              <a:spcAft>
                <a:spcPts val="1350"/>
              </a:spcAft>
              <a:buClr>
                <a:schemeClr val="accent2"/>
              </a:buClr>
              <a:buFont typeface="Arial" panose="020B0604020202020204" pitchFamily="34" charset="0"/>
              <a:buChar char="•"/>
              <a:defRPr sz="1350">
                <a:solidFill>
                  <a:schemeClr val="tx1"/>
                </a:solidFill>
              </a:defRPr>
            </a:lvl1pPr>
            <a:lvl2pPr marL="130302" indent="-130302">
              <a:lnSpc>
                <a:spcPct val="107000"/>
              </a:lnSpc>
              <a:spcBef>
                <a:spcPts val="0"/>
              </a:spcBef>
              <a:spcAft>
                <a:spcPts val="1350"/>
              </a:spcAft>
              <a:buClr>
                <a:schemeClr val="accent2"/>
              </a:buClr>
              <a:buFont typeface="Arial" panose="020B0604020202020204" pitchFamily="34" charset="0"/>
              <a:buChar char="•"/>
              <a:defRPr sz="1350">
                <a:solidFill>
                  <a:schemeClr val="tx1"/>
                </a:solidFill>
              </a:defRPr>
            </a:lvl2pPr>
            <a:lvl3pPr marL="130302" indent="-130302">
              <a:lnSpc>
                <a:spcPct val="107000"/>
              </a:lnSpc>
              <a:spcBef>
                <a:spcPts val="0"/>
              </a:spcBef>
              <a:spcAft>
                <a:spcPts val="1350"/>
              </a:spcAft>
              <a:buClr>
                <a:schemeClr val="accent2"/>
              </a:buClr>
              <a:buFont typeface="Arial" panose="020B0604020202020204" pitchFamily="34" charset="0"/>
              <a:buChar char="•"/>
              <a:defRPr sz="1350">
                <a:solidFill>
                  <a:schemeClr val="tx1"/>
                </a:solidFill>
              </a:defRPr>
            </a:lvl3pPr>
            <a:lvl4pPr marL="130302" indent="-130302">
              <a:lnSpc>
                <a:spcPct val="107000"/>
              </a:lnSpc>
              <a:spcBef>
                <a:spcPts val="0"/>
              </a:spcBef>
              <a:spcAft>
                <a:spcPts val="1350"/>
              </a:spcAft>
              <a:buClr>
                <a:schemeClr val="accent2"/>
              </a:buClr>
              <a:buFont typeface="Arial" panose="020B0604020202020204" pitchFamily="34" charset="0"/>
              <a:buChar char="•"/>
              <a:defRPr sz="1350">
                <a:solidFill>
                  <a:schemeClr val="tx1"/>
                </a:solidFill>
              </a:defRPr>
            </a:lvl4pPr>
            <a:lvl5pPr marL="130302" indent="-130302">
              <a:lnSpc>
                <a:spcPct val="107000"/>
              </a:lnSpc>
              <a:spcBef>
                <a:spcPts val="0"/>
              </a:spcBef>
              <a:spcAft>
                <a:spcPts val="1350"/>
              </a:spcAft>
              <a:buClr>
                <a:schemeClr val="accent2"/>
              </a:buClr>
              <a:buFont typeface="Arial" panose="020B0604020202020204" pitchFamily="34" charset="0"/>
              <a:buChar char="•"/>
              <a:defRPr sz="13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2"/>
          <p:cNvSpPr>
            <a:spLocks noGrp="1"/>
          </p:cNvSpPr>
          <p:nvPr>
            <p:ph type="title"/>
          </p:nvPr>
        </p:nvSpPr>
        <p:spPr>
          <a:xfrm>
            <a:off x="2770632" y="593856"/>
            <a:ext cx="4559124" cy="853182"/>
          </a:xfrm>
        </p:spPr>
        <p:txBody>
          <a:bodyPr/>
          <a:lstStyle>
            <a:lvl1pPr>
              <a:defRPr sz="3300"/>
            </a:lvl1pPr>
          </a:lstStyle>
          <a:p>
            <a:r>
              <a:rPr lang="en-US"/>
              <a:t>Click to edit Master title style</a:t>
            </a:r>
          </a:p>
        </p:txBody>
      </p:sp>
    </p:spTree>
    <p:extLst>
      <p:ext uri="{BB962C8B-B14F-4D97-AF65-F5344CB8AC3E}">
        <p14:creationId xmlns:p14="http://schemas.microsoft.com/office/powerpoint/2010/main" val="1076373890"/>
      </p:ext>
    </p:extLst>
  </p:cSld>
  <p:clrMapOvr>
    <a:masterClrMapping/>
  </p:clrMapOvr>
  <p:transition spd="med">
    <p:fade/>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Large Circle Blu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FDE0BC4-59E9-9055-ADC3-E654C11AC1F8}"/>
              </a:ext>
            </a:extLst>
          </p:cNvPr>
          <p:cNvSpPr>
            <a:spLocks/>
          </p:cNvSpPr>
          <p:nvPr userDrawn="1"/>
        </p:nvSpPr>
        <p:spPr bwMode="ltGray">
          <a:xfrm>
            <a:off x="5637832" y="-643005"/>
            <a:ext cx="6269387" cy="6429509"/>
          </a:xfrm>
          <a:prstGeom prst="ellipse">
            <a:avLst/>
          </a:prstGeom>
          <a:solidFill>
            <a:schemeClr val="accent1"/>
          </a:solidFill>
          <a:ln w="25400" cap="flat" cmpd="sng" algn="ctr">
            <a:noFill/>
            <a:prstDash val="solid"/>
          </a:ln>
          <a:effectLst>
            <a:innerShdw blurRad="63500" dist="50800" dir="13500000">
              <a:prstClr val="black">
                <a:alpha val="50000"/>
              </a:prstClr>
            </a:innerShdw>
            <a:softEdge rad="0"/>
          </a:effectLst>
        </p:spPr>
        <p:txBody>
          <a:bodyPr lIns="68580" tIns="34290" rIns="68580" bIns="34290" anchor="ctr"/>
          <a:lstStyle/>
          <a:p>
            <a:pPr algn="ctr" fontAlgn="auto">
              <a:spcBef>
                <a:spcPts val="0"/>
              </a:spcBef>
              <a:spcAft>
                <a:spcPts val="0"/>
              </a:spcAft>
              <a:defRPr/>
            </a:pPr>
            <a:endParaRPr lang="en-US" kern="0">
              <a:solidFill>
                <a:prstClr val="white"/>
              </a:solidFill>
              <a:latin typeface="Microsoft Sans Serif"/>
            </a:endParaRPr>
          </a:p>
        </p:txBody>
      </p:sp>
      <p:sp>
        <p:nvSpPr>
          <p:cNvPr id="17" name="Title 2"/>
          <p:cNvSpPr>
            <a:spLocks noGrp="1"/>
          </p:cNvSpPr>
          <p:nvPr>
            <p:ph type="title"/>
          </p:nvPr>
        </p:nvSpPr>
        <p:spPr>
          <a:xfrm>
            <a:off x="371475" y="481984"/>
            <a:ext cx="4817984" cy="271469"/>
          </a:xfrm>
        </p:spPr>
        <p:txBody>
          <a:bodyPr/>
          <a:lstStyle>
            <a:lvl1pPr>
              <a:defRPr>
                <a:solidFill>
                  <a:schemeClr val="tx2"/>
                </a:solidFill>
              </a:defRPr>
            </a:lvl1pPr>
          </a:lstStyle>
          <a:p>
            <a:r>
              <a:rPr lang="en-US"/>
              <a:t>Click to edit Master title style</a:t>
            </a:r>
          </a:p>
        </p:txBody>
      </p:sp>
      <p:sp>
        <p:nvSpPr>
          <p:cNvPr id="18" name="Subtitle"/>
          <p:cNvSpPr>
            <a:spLocks noGrp="1"/>
          </p:cNvSpPr>
          <p:nvPr>
            <p:ph type="subTitle" idx="1"/>
          </p:nvPr>
        </p:nvSpPr>
        <p:spPr>
          <a:xfrm>
            <a:off x="370642" y="816103"/>
            <a:ext cx="4818817" cy="177260"/>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9" name="Content Placeholder 4"/>
          <p:cNvSpPr>
            <a:spLocks noGrp="1"/>
          </p:cNvSpPr>
          <p:nvPr>
            <p:ph sz="quarter" idx="17"/>
          </p:nvPr>
        </p:nvSpPr>
        <p:spPr>
          <a:xfrm>
            <a:off x="371475" y="1289304"/>
            <a:ext cx="4818817" cy="3338656"/>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9"/>
          <p:cNvSpPr>
            <a:spLocks noGrp="1"/>
          </p:cNvSpPr>
          <p:nvPr>
            <p:ph type="body" sz="quarter" idx="15"/>
          </p:nvPr>
        </p:nvSpPr>
        <p:spPr bwMode="black">
          <a:xfrm>
            <a:off x="6353591" y="2073075"/>
            <a:ext cx="2037934" cy="850599"/>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3082AB60-A8D1-D44C-2801-360D8DC29D04}"/>
              </a:ext>
            </a:extLst>
          </p:cNvPr>
          <p:cNvSpPr>
            <a:spLocks noGrp="1"/>
          </p:cNvSpPr>
          <p:nvPr>
            <p:ph type="ftr" sz="quarter" idx="18"/>
          </p:nvPr>
        </p:nvSpPr>
        <p:spPr>
          <a:xfrm>
            <a:off x="371475" y="4899025"/>
            <a:ext cx="44577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endParaRPr/>
          </a:p>
        </p:txBody>
      </p:sp>
    </p:spTree>
    <p:extLst>
      <p:ext uri="{BB962C8B-B14F-4D97-AF65-F5344CB8AC3E}">
        <p14:creationId xmlns:p14="http://schemas.microsoft.com/office/powerpoint/2010/main" val="2489378567"/>
      </p:ext>
    </p:extLst>
  </p:cSld>
  <p:clrMapOvr>
    <a:masterClrMapping/>
  </p:clrMapOvr>
  <p:transition spd="med">
    <p:fade/>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userDrawn="1">
  <p:cSld name="Large Circle Gun Metal">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BA9E7A2-5FEF-2A84-22E5-CED090ED490D}"/>
              </a:ext>
            </a:extLst>
          </p:cNvPr>
          <p:cNvSpPr>
            <a:spLocks/>
          </p:cNvSpPr>
          <p:nvPr userDrawn="1"/>
        </p:nvSpPr>
        <p:spPr bwMode="ltGray">
          <a:xfrm>
            <a:off x="5637832" y="-643005"/>
            <a:ext cx="6269387" cy="6429509"/>
          </a:xfrm>
          <a:prstGeom prst="ellipse">
            <a:avLst/>
          </a:prstGeom>
          <a:solidFill>
            <a:schemeClr val="accent5"/>
          </a:solidFill>
          <a:ln w="25400" cap="flat" cmpd="sng" algn="ctr">
            <a:noFill/>
            <a:prstDash val="solid"/>
          </a:ln>
          <a:effectLst>
            <a:innerShdw blurRad="63500" dist="50800" dir="13500000">
              <a:prstClr val="black">
                <a:alpha val="50000"/>
              </a:prstClr>
            </a:innerShdw>
            <a:softEdge rad="0"/>
          </a:effectLst>
        </p:spPr>
        <p:txBody>
          <a:bodyPr lIns="68580" tIns="34290" rIns="68580" bIns="34290" anchor="ctr"/>
          <a:lstStyle/>
          <a:p>
            <a:pPr algn="ctr" fontAlgn="auto">
              <a:spcBef>
                <a:spcPts val="0"/>
              </a:spcBef>
              <a:spcAft>
                <a:spcPts val="0"/>
              </a:spcAft>
              <a:defRPr/>
            </a:pPr>
            <a:endParaRPr lang="en-US" kern="0">
              <a:solidFill>
                <a:prstClr val="white"/>
              </a:solidFill>
              <a:latin typeface="Microsoft Sans Serif"/>
            </a:endParaRPr>
          </a:p>
        </p:txBody>
      </p:sp>
      <p:sp>
        <p:nvSpPr>
          <p:cNvPr id="12" name="Title 2"/>
          <p:cNvSpPr>
            <a:spLocks noGrp="1"/>
          </p:cNvSpPr>
          <p:nvPr>
            <p:ph type="title"/>
          </p:nvPr>
        </p:nvSpPr>
        <p:spPr>
          <a:xfrm>
            <a:off x="371475" y="481984"/>
            <a:ext cx="4817984" cy="271469"/>
          </a:xfrm>
        </p:spPr>
        <p:txBody>
          <a:bodyPr/>
          <a:lstStyle>
            <a:lvl1pPr>
              <a:defRPr>
                <a:solidFill>
                  <a:schemeClr val="tx2"/>
                </a:solidFill>
              </a:defRPr>
            </a:lvl1pPr>
          </a:lstStyle>
          <a:p>
            <a:r>
              <a:rPr lang="en-US"/>
              <a:t>Click to edit Master title style</a:t>
            </a:r>
          </a:p>
        </p:txBody>
      </p:sp>
      <p:sp>
        <p:nvSpPr>
          <p:cNvPr id="14" name="Subtitle"/>
          <p:cNvSpPr>
            <a:spLocks noGrp="1"/>
          </p:cNvSpPr>
          <p:nvPr>
            <p:ph type="subTitle" idx="1"/>
          </p:nvPr>
        </p:nvSpPr>
        <p:spPr>
          <a:xfrm>
            <a:off x="370642" y="816103"/>
            <a:ext cx="4818817" cy="177260"/>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5" name="Content Placeholder 4"/>
          <p:cNvSpPr>
            <a:spLocks noGrp="1"/>
          </p:cNvSpPr>
          <p:nvPr>
            <p:ph sz="quarter" idx="17"/>
          </p:nvPr>
        </p:nvSpPr>
        <p:spPr>
          <a:xfrm>
            <a:off x="371475" y="1289304"/>
            <a:ext cx="4818817" cy="3338656"/>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9"/>
          <p:cNvSpPr>
            <a:spLocks noGrp="1"/>
          </p:cNvSpPr>
          <p:nvPr>
            <p:ph type="body" sz="quarter" idx="15"/>
          </p:nvPr>
        </p:nvSpPr>
        <p:spPr bwMode="black">
          <a:xfrm>
            <a:off x="6353591" y="2073075"/>
            <a:ext cx="2037934" cy="850599"/>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73E436AF-883A-ABCB-D283-E7C27F44FCA5}"/>
              </a:ext>
            </a:extLst>
          </p:cNvPr>
          <p:cNvSpPr>
            <a:spLocks noGrp="1"/>
          </p:cNvSpPr>
          <p:nvPr>
            <p:ph type="ftr" sz="quarter" idx="18"/>
          </p:nvPr>
        </p:nvSpPr>
        <p:spPr>
          <a:xfrm>
            <a:off x="371475" y="4899025"/>
            <a:ext cx="44577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endParaRPr/>
          </a:p>
        </p:txBody>
      </p:sp>
    </p:spTree>
    <p:extLst>
      <p:ext uri="{BB962C8B-B14F-4D97-AF65-F5344CB8AC3E}">
        <p14:creationId xmlns:p14="http://schemas.microsoft.com/office/powerpoint/2010/main" val="3227884088"/>
      </p:ext>
    </p:extLst>
  </p:cSld>
  <p:clrMapOvr>
    <a:masterClrMapping/>
  </p:clrMapOvr>
  <p:transition spd="med">
    <p:fade/>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userDrawn="1">
  <p:cSld name="Large Circle Midnigh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00E09E3-5841-D799-1EDC-4BA29D5AFFEC}"/>
              </a:ext>
            </a:extLst>
          </p:cNvPr>
          <p:cNvSpPr>
            <a:spLocks/>
          </p:cNvSpPr>
          <p:nvPr userDrawn="1"/>
        </p:nvSpPr>
        <p:spPr bwMode="ltGray">
          <a:xfrm>
            <a:off x="5637832" y="-643005"/>
            <a:ext cx="6269387" cy="6429509"/>
          </a:xfrm>
          <a:prstGeom prst="ellipse">
            <a:avLst/>
          </a:prstGeom>
          <a:solidFill>
            <a:schemeClr val="tx2"/>
          </a:solidFill>
          <a:ln w="25400" cap="flat" cmpd="sng" algn="ctr">
            <a:noFill/>
            <a:prstDash val="solid"/>
          </a:ln>
          <a:effectLst>
            <a:innerShdw blurRad="63500" dist="50800" dir="13500000">
              <a:prstClr val="black">
                <a:alpha val="50000"/>
              </a:prstClr>
            </a:innerShdw>
            <a:softEdge rad="0"/>
          </a:effectLst>
        </p:spPr>
        <p:txBody>
          <a:bodyPr lIns="68580" tIns="34290" rIns="68580" bIns="34290" anchor="ctr"/>
          <a:lstStyle/>
          <a:p>
            <a:pPr algn="ctr" fontAlgn="auto">
              <a:spcBef>
                <a:spcPts val="0"/>
              </a:spcBef>
              <a:spcAft>
                <a:spcPts val="0"/>
              </a:spcAft>
              <a:defRPr/>
            </a:pPr>
            <a:endParaRPr lang="en-US" kern="0">
              <a:solidFill>
                <a:prstClr val="white"/>
              </a:solidFill>
              <a:latin typeface="Microsoft Sans Serif"/>
            </a:endParaRPr>
          </a:p>
        </p:txBody>
      </p:sp>
      <p:sp>
        <p:nvSpPr>
          <p:cNvPr id="9" name="Title 2"/>
          <p:cNvSpPr>
            <a:spLocks noGrp="1"/>
          </p:cNvSpPr>
          <p:nvPr>
            <p:ph type="title"/>
          </p:nvPr>
        </p:nvSpPr>
        <p:spPr>
          <a:xfrm>
            <a:off x="371475" y="481984"/>
            <a:ext cx="4817984" cy="271469"/>
          </a:xfrm>
        </p:spPr>
        <p:txBody>
          <a:bodyPr/>
          <a:lstStyle>
            <a:lvl1pPr>
              <a:defRPr>
                <a:solidFill>
                  <a:schemeClr val="tx2"/>
                </a:solidFill>
              </a:defRPr>
            </a:lvl1pPr>
          </a:lstStyle>
          <a:p>
            <a:r>
              <a:rPr lang="en-US"/>
              <a:t>Click to edit Master title style</a:t>
            </a:r>
          </a:p>
        </p:txBody>
      </p:sp>
      <p:sp>
        <p:nvSpPr>
          <p:cNvPr id="12" name="Subtitle"/>
          <p:cNvSpPr>
            <a:spLocks noGrp="1"/>
          </p:cNvSpPr>
          <p:nvPr>
            <p:ph type="subTitle" idx="1"/>
          </p:nvPr>
        </p:nvSpPr>
        <p:spPr>
          <a:xfrm>
            <a:off x="370642" y="816103"/>
            <a:ext cx="4818817" cy="177260"/>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3" name="Content Placeholder 4"/>
          <p:cNvSpPr>
            <a:spLocks noGrp="1"/>
          </p:cNvSpPr>
          <p:nvPr>
            <p:ph sz="quarter" idx="17"/>
          </p:nvPr>
        </p:nvSpPr>
        <p:spPr>
          <a:xfrm>
            <a:off x="371475" y="1289304"/>
            <a:ext cx="4818817" cy="3338656"/>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9"/>
          <p:cNvSpPr>
            <a:spLocks noGrp="1"/>
          </p:cNvSpPr>
          <p:nvPr>
            <p:ph type="body" sz="quarter" idx="15"/>
          </p:nvPr>
        </p:nvSpPr>
        <p:spPr bwMode="black">
          <a:xfrm>
            <a:off x="6353591" y="2073075"/>
            <a:ext cx="2037934" cy="850599"/>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E7C5879C-300D-E6A5-5F09-2A68EC65D89F}"/>
              </a:ext>
            </a:extLst>
          </p:cNvPr>
          <p:cNvSpPr>
            <a:spLocks noGrp="1"/>
          </p:cNvSpPr>
          <p:nvPr>
            <p:ph type="ftr" sz="quarter" idx="18"/>
          </p:nvPr>
        </p:nvSpPr>
        <p:spPr>
          <a:xfrm>
            <a:off x="371475" y="4899025"/>
            <a:ext cx="44577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endParaRPr/>
          </a:p>
        </p:txBody>
      </p:sp>
    </p:spTree>
    <p:extLst>
      <p:ext uri="{BB962C8B-B14F-4D97-AF65-F5344CB8AC3E}">
        <p14:creationId xmlns:p14="http://schemas.microsoft.com/office/powerpoint/2010/main" val="119488622"/>
      </p:ext>
    </p:extLst>
  </p:cSld>
  <p:clrMapOvr>
    <a:masterClrMapping/>
  </p:clrMapOvr>
  <p:transition spd="med">
    <p:fade/>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Segue White">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678944D-173D-C0AB-85BD-B85F5CECFF58}"/>
              </a:ext>
            </a:extLst>
          </p:cNvPr>
          <p:cNvSpPr/>
          <p:nvPr userDrawn="1"/>
        </p:nvSpPr>
        <p:spPr bwMode="white">
          <a:xfrm>
            <a:off x="-128588" y="-114300"/>
            <a:ext cx="8178404" cy="4887098"/>
          </a:xfrm>
          <a:prstGeom prst="roundRect">
            <a:avLst>
              <a:gd name="adj" fmla="val 1263"/>
            </a:avLst>
          </a:prstGeom>
          <a:solidFill>
            <a:schemeClr val="bg1"/>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6" name="Subtitle"/>
          <p:cNvSpPr>
            <a:spLocks noGrp="1"/>
          </p:cNvSpPr>
          <p:nvPr>
            <p:ph type="subTitle" idx="1"/>
          </p:nvPr>
        </p:nvSpPr>
        <p:spPr bwMode="black">
          <a:xfrm>
            <a:off x="370642" y="3394223"/>
            <a:ext cx="6623553" cy="6858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Title 1"/>
          <p:cNvSpPr>
            <a:spLocks noGrp="1"/>
          </p:cNvSpPr>
          <p:nvPr>
            <p:ph type="title"/>
          </p:nvPr>
        </p:nvSpPr>
        <p:spPr>
          <a:xfrm>
            <a:off x="371474" y="2694876"/>
            <a:ext cx="6622256" cy="542216"/>
          </a:xfrm>
        </p:spPr>
        <p:txBody>
          <a:bodyPr/>
          <a:lstStyle>
            <a:lvl1pPr>
              <a:lnSpc>
                <a:spcPct val="87000"/>
              </a:lnSpc>
              <a:defRPr sz="40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595766172"/>
      </p:ext>
    </p:extLst>
  </p:cSld>
  <p:clrMapOvr>
    <a:masterClrMapping/>
  </p:clrMapOvr>
  <p:transition spd="med">
    <p:fade/>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Segue Nickel">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4CF7EEB-8C8B-E0F0-8A7F-72286E256D07}"/>
              </a:ext>
            </a:extLst>
          </p:cNvPr>
          <p:cNvSpPr/>
          <p:nvPr userDrawn="1"/>
        </p:nvSpPr>
        <p:spPr bwMode="white">
          <a:xfrm>
            <a:off x="-128588" y="-114300"/>
            <a:ext cx="8178404" cy="4887098"/>
          </a:xfrm>
          <a:prstGeom prst="roundRect">
            <a:avLst>
              <a:gd name="adj" fmla="val 1263"/>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6" name="Subtitle"/>
          <p:cNvSpPr>
            <a:spLocks noGrp="1"/>
          </p:cNvSpPr>
          <p:nvPr>
            <p:ph type="subTitle" idx="1"/>
          </p:nvPr>
        </p:nvSpPr>
        <p:spPr bwMode="black">
          <a:xfrm>
            <a:off x="370642" y="3394223"/>
            <a:ext cx="6623553" cy="6858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0" name="Title 1"/>
          <p:cNvSpPr>
            <a:spLocks noGrp="1"/>
          </p:cNvSpPr>
          <p:nvPr>
            <p:ph type="title"/>
          </p:nvPr>
        </p:nvSpPr>
        <p:spPr>
          <a:xfrm>
            <a:off x="371474" y="2694876"/>
            <a:ext cx="6622256" cy="542216"/>
          </a:xfrm>
        </p:spPr>
        <p:txBody>
          <a:bodyPr/>
          <a:lstStyle>
            <a:lvl1pPr>
              <a:lnSpc>
                <a:spcPct val="87000"/>
              </a:lnSpc>
              <a:defRPr sz="40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3825991245"/>
      </p:ext>
    </p:extLst>
  </p:cSld>
  <p:clrMapOvr>
    <a:masterClrMapping/>
  </p:clrMapOvr>
  <p:transition spd="med">
    <p:fade/>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userDrawn="1">
  <p:cSld name="Segue Blue">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A721FD-F78C-9314-8A09-AAA7946505DF}"/>
              </a:ext>
            </a:extLst>
          </p:cNvPr>
          <p:cNvSpPr/>
          <p:nvPr userDrawn="1"/>
        </p:nvSpPr>
        <p:spPr bwMode="white">
          <a:xfrm>
            <a:off x="-128588" y="-114300"/>
            <a:ext cx="8178404" cy="4887098"/>
          </a:xfrm>
          <a:prstGeom prst="roundRect">
            <a:avLst>
              <a:gd name="adj" fmla="val 1263"/>
            </a:avLst>
          </a:prstGeom>
          <a:solidFill>
            <a:schemeClr val="accent1"/>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31" name="Title 1"/>
          <p:cNvSpPr>
            <a:spLocks noGrp="1"/>
          </p:cNvSpPr>
          <p:nvPr>
            <p:ph type="title"/>
          </p:nvPr>
        </p:nvSpPr>
        <p:spPr>
          <a:xfrm>
            <a:off x="371474" y="2694876"/>
            <a:ext cx="6622256" cy="542216"/>
          </a:xfrm>
        </p:spPr>
        <p:txBody>
          <a:bodyPr/>
          <a:lstStyle>
            <a:lvl1pPr>
              <a:lnSpc>
                <a:spcPct val="87000"/>
              </a:lnSpc>
              <a:defRPr sz="4050">
                <a:solidFill>
                  <a:schemeClr val="bg1"/>
                </a:solidFill>
              </a:defRPr>
            </a:lvl1pPr>
          </a:lstStyle>
          <a:p>
            <a:r>
              <a:rPr lang="en-US"/>
              <a:t>Click to edit Master title style</a:t>
            </a:r>
            <a:endParaRPr lang="en-US" dirty="0"/>
          </a:p>
        </p:txBody>
      </p:sp>
      <p:sp>
        <p:nvSpPr>
          <p:cNvPr id="32" name="Subtitle"/>
          <p:cNvSpPr>
            <a:spLocks noGrp="1"/>
          </p:cNvSpPr>
          <p:nvPr>
            <p:ph type="subTitle" idx="1"/>
          </p:nvPr>
        </p:nvSpPr>
        <p:spPr bwMode="black">
          <a:xfrm>
            <a:off x="370642" y="3394223"/>
            <a:ext cx="6623553" cy="6858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656349576"/>
      </p:ext>
    </p:extLst>
  </p:cSld>
  <p:clrMapOvr>
    <a:masterClrMapping/>
  </p:clrMapOvr>
  <p:transition spd="med">
    <p:fade/>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Segue Gun Metal">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39AE810-7C4C-92B5-12B3-5BDE990FB3FE}"/>
              </a:ext>
            </a:extLst>
          </p:cNvPr>
          <p:cNvSpPr/>
          <p:nvPr userDrawn="1"/>
        </p:nvSpPr>
        <p:spPr bwMode="white">
          <a:xfrm>
            <a:off x="-128588" y="-114300"/>
            <a:ext cx="8178404" cy="4887098"/>
          </a:xfrm>
          <a:prstGeom prst="roundRect">
            <a:avLst>
              <a:gd name="adj" fmla="val 1263"/>
            </a:avLst>
          </a:prstGeom>
          <a:solidFill>
            <a:schemeClr val="accent5"/>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6" name="Subtitle"/>
          <p:cNvSpPr>
            <a:spLocks noGrp="1"/>
          </p:cNvSpPr>
          <p:nvPr>
            <p:ph type="subTitle" idx="1"/>
          </p:nvPr>
        </p:nvSpPr>
        <p:spPr bwMode="black">
          <a:xfrm>
            <a:off x="370642" y="3394223"/>
            <a:ext cx="6623553" cy="6858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p:cNvSpPr>
            <a:spLocks noGrp="1"/>
          </p:cNvSpPr>
          <p:nvPr>
            <p:ph type="title"/>
          </p:nvPr>
        </p:nvSpPr>
        <p:spPr>
          <a:xfrm>
            <a:off x="371474" y="2694876"/>
            <a:ext cx="6622256" cy="542216"/>
          </a:xfrm>
        </p:spPr>
        <p:txBody>
          <a:bodyPr/>
          <a:lstStyle>
            <a:lvl1pPr>
              <a:lnSpc>
                <a:spcPct val="87000"/>
              </a:lnSpc>
              <a:defRPr sz="4050">
                <a:solidFill>
                  <a:schemeClr val="bg1"/>
                </a:solidFill>
              </a:defRPr>
            </a:lvl1pPr>
          </a:lstStyle>
          <a:p>
            <a:r>
              <a:rPr lang="en-US"/>
              <a:t>Click to edit Master title style</a:t>
            </a:r>
          </a:p>
        </p:txBody>
      </p:sp>
    </p:spTree>
    <p:extLst>
      <p:ext uri="{BB962C8B-B14F-4D97-AF65-F5344CB8AC3E}">
        <p14:creationId xmlns:p14="http://schemas.microsoft.com/office/powerpoint/2010/main" val="3516767834"/>
      </p:ext>
    </p:extLst>
  </p:cSld>
  <p:clrMapOvr>
    <a:masterClrMapping/>
  </p:clrMapOvr>
  <p:transition spd="med">
    <p:fade/>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userDrawn="1">
  <p:cSld name="Segue Midnight">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8221788-EF22-4B98-BD1B-DA8F4E08E625}"/>
              </a:ext>
            </a:extLst>
          </p:cNvPr>
          <p:cNvSpPr/>
          <p:nvPr userDrawn="1"/>
        </p:nvSpPr>
        <p:spPr bwMode="white">
          <a:xfrm>
            <a:off x="-128588" y="-114300"/>
            <a:ext cx="8178404" cy="4887098"/>
          </a:xfrm>
          <a:prstGeom prst="roundRect">
            <a:avLst>
              <a:gd name="adj" fmla="val 1263"/>
            </a:avLst>
          </a:prstGeom>
          <a:solidFill>
            <a:schemeClr val="tx2"/>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6" name="Subtitle"/>
          <p:cNvSpPr>
            <a:spLocks noGrp="1"/>
          </p:cNvSpPr>
          <p:nvPr>
            <p:ph type="subTitle" idx="1"/>
          </p:nvPr>
        </p:nvSpPr>
        <p:spPr bwMode="black">
          <a:xfrm>
            <a:off x="370642" y="3394223"/>
            <a:ext cx="6623553" cy="6858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p:cNvSpPr>
            <a:spLocks noGrp="1"/>
          </p:cNvSpPr>
          <p:nvPr>
            <p:ph type="title"/>
          </p:nvPr>
        </p:nvSpPr>
        <p:spPr>
          <a:xfrm>
            <a:off x="371474" y="2694876"/>
            <a:ext cx="6622256" cy="542216"/>
          </a:xfrm>
        </p:spPr>
        <p:txBody>
          <a:bodyPr/>
          <a:lstStyle>
            <a:lvl1pPr>
              <a:lnSpc>
                <a:spcPct val="87000"/>
              </a:lnSpc>
              <a:defRPr sz="4050">
                <a:solidFill>
                  <a:schemeClr val="bg1"/>
                </a:solidFill>
              </a:defRPr>
            </a:lvl1pPr>
          </a:lstStyle>
          <a:p>
            <a:r>
              <a:rPr lang="en-US"/>
              <a:t>Click to edit Master title style</a:t>
            </a:r>
          </a:p>
        </p:txBody>
      </p:sp>
    </p:spTree>
    <p:extLst>
      <p:ext uri="{BB962C8B-B14F-4D97-AF65-F5344CB8AC3E}">
        <p14:creationId xmlns:p14="http://schemas.microsoft.com/office/powerpoint/2010/main" val="427630318"/>
      </p:ext>
    </p:extLst>
  </p:cSld>
  <p:clrMapOvr>
    <a:masterClrMapping/>
  </p:clrMapOvr>
  <p:transition spd="med">
    <p:fade/>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userDrawn="1">
  <p:cSld name="Segue White 2">
    <p:bg>
      <p:bgPr>
        <a:solidFill>
          <a:srgbClr val="FFFF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58DC38F-A981-AFD7-FDF7-3CAB6AAC0A1E}"/>
              </a:ext>
            </a:extLst>
          </p:cNvPr>
          <p:cNvSpPr/>
          <p:nvPr userDrawn="1"/>
        </p:nvSpPr>
        <p:spPr bwMode="white">
          <a:xfrm>
            <a:off x="-128588" y="-114300"/>
            <a:ext cx="8178404" cy="4887098"/>
          </a:xfrm>
          <a:prstGeom prst="roundRect">
            <a:avLst>
              <a:gd name="adj" fmla="val 1263"/>
            </a:avLst>
          </a:prstGeom>
          <a:solidFill>
            <a:srgbClr val="FAFBFC"/>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6" name="Subtitle"/>
          <p:cNvSpPr>
            <a:spLocks noGrp="1"/>
          </p:cNvSpPr>
          <p:nvPr>
            <p:ph type="subTitle" idx="1"/>
          </p:nvPr>
        </p:nvSpPr>
        <p:spPr bwMode="black">
          <a:xfrm>
            <a:off x="370642" y="3394223"/>
            <a:ext cx="6623553" cy="6858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p:cNvSpPr>
            <a:spLocks noGrp="1"/>
          </p:cNvSpPr>
          <p:nvPr>
            <p:ph type="title"/>
          </p:nvPr>
        </p:nvSpPr>
        <p:spPr>
          <a:xfrm>
            <a:off x="371474" y="2694876"/>
            <a:ext cx="6622256" cy="542216"/>
          </a:xfrm>
        </p:spPr>
        <p:txBody>
          <a:bodyPr/>
          <a:lstStyle>
            <a:lvl1pPr>
              <a:lnSpc>
                <a:spcPct val="87000"/>
              </a:lnSpc>
              <a:defRPr sz="4050">
                <a:solidFill>
                  <a:schemeClr val="tx2"/>
                </a:solidFill>
              </a:defRPr>
            </a:lvl1pPr>
          </a:lstStyle>
          <a:p>
            <a:r>
              <a:rPr lang="en-US"/>
              <a:t>Click to edit Master title style</a:t>
            </a:r>
          </a:p>
        </p:txBody>
      </p:sp>
    </p:spTree>
    <p:extLst>
      <p:ext uri="{BB962C8B-B14F-4D97-AF65-F5344CB8AC3E}">
        <p14:creationId xmlns:p14="http://schemas.microsoft.com/office/powerpoint/2010/main" val="4284595565"/>
      </p:ext>
    </p:extLst>
  </p:cSld>
  <p:clrMapOvr>
    <a:masterClrMapping/>
  </p:clrMapOvr>
  <p:transition spd="med">
    <p:fade/>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preserve="1" userDrawn="1">
  <p:cSld name="Segue Nickel 2">
    <p:bg>
      <p:bgPr>
        <a:solidFill>
          <a:srgbClr val="DEE3EC"/>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19C9141-CE55-461B-2CC8-F29F8E7DD7C7}"/>
              </a:ext>
            </a:extLst>
          </p:cNvPr>
          <p:cNvSpPr/>
          <p:nvPr userDrawn="1"/>
        </p:nvSpPr>
        <p:spPr bwMode="white">
          <a:xfrm>
            <a:off x="-128588" y="-114300"/>
            <a:ext cx="8178404" cy="4887098"/>
          </a:xfrm>
          <a:prstGeom prst="roundRect">
            <a:avLst>
              <a:gd name="adj" fmla="val 1263"/>
            </a:avLst>
          </a:prstGeom>
          <a:solidFill>
            <a:srgbClr val="D3DAE5"/>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6" name="Subtitle"/>
          <p:cNvSpPr>
            <a:spLocks noGrp="1"/>
          </p:cNvSpPr>
          <p:nvPr>
            <p:ph type="subTitle" idx="1"/>
          </p:nvPr>
        </p:nvSpPr>
        <p:spPr bwMode="black">
          <a:xfrm>
            <a:off x="370642" y="3394223"/>
            <a:ext cx="6623553" cy="6858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p:cNvSpPr>
            <a:spLocks noGrp="1"/>
          </p:cNvSpPr>
          <p:nvPr>
            <p:ph type="title"/>
          </p:nvPr>
        </p:nvSpPr>
        <p:spPr>
          <a:xfrm>
            <a:off x="371474" y="2694876"/>
            <a:ext cx="6622256" cy="542216"/>
          </a:xfrm>
        </p:spPr>
        <p:txBody>
          <a:bodyPr/>
          <a:lstStyle>
            <a:lvl1pPr>
              <a:lnSpc>
                <a:spcPct val="87000"/>
              </a:lnSpc>
              <a:defRPr sz="4050">
                <a:solidFill>
                  <a:schemeClr val="tx2"/>
                </a:solidFill>
              </a:defRPr>
            </a:lvl1pPr>
          </a:lstStyle>
          <a:p>
            <a:r>
              <a:rPr lang="en-US"/>
              <a:t>Click to edit Master title style</a:t>
            </a:r>
          </a:p>
        </p:txBody>
      </p:sp>
    </p:spTree>
    <p:extLst>
      <p:ext uri="{BB962C8B-B14F-4D97-AF65-F5344CB8AC3E}">
        <p14:creationId xmlns:p14="http://schemas.microsoft.com/office/powerpoint/2010/main" val="100436039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and Left-Top Bullete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4025"/>
            <a:ext cx="8229600" cy="2931458"/>
          </a:xfrm>
        </p:spPr>
        <p:txBody>
          <a:bodyPr anchor="t"/>
          <a:lstStyle>
            <a:lvl1pPr marL="342900" indent="-342900" algn="l">
              <a:buClr>
                <a:schemeClr val="tx2"/>
              </a:buClr>
              <a:buFont typeface="Arial" panose="020B0604020202020204" pitchFamily="34" charset="0"/>
              <a:buChar char="•"/>
              <a:defRPr sz="2400">
                <a:solidFill>
                  <a:schemeClr val="tx1">
                    <a:lumMod val="75000"/>
                    <a:lumOff val="25000"/>
                  </a:schemeClr>
                </a:solidFill>
              </a:defRPr>
            </a:lvl1pPr>
            <a:lvl2pPr marL="800100" indent="-342900">
              <a:buClr>
                <a:schemeClr val="tx2"/>
              </a:buClr>
              <a:buFont typeface="Wingdings" panose="05000000000000000000" pitchFamily="2" charset="2"/>
              <a:buChar char="§"/>
              <a:defRPr sz="2000">
                <a:solidFill>
                  <a:schemeClr val="tx1">
                    <a:lumMod val="75000"/>
                    <a:lumOff val="25000"/>
                  </a:schemeClr>
                </a:solidFill>
              </a:defRPr>
            </a:lvl2pPr>
            <a:lvl3pPr marL="1257300" indent="-342900">
              <a:buClr>
                <a:schemeClr val="tx2"/>
              </a:buClr>
              <a:buFont typeface="Source Sans Pro Light" panose="020B0403030403020204" pitchFamily="34" charset="0"/>
              <a:buChar char="–"/>
              <a:defRPr sz="1800">
                <a:solidFill>
                  <a:schemeClr val="tx1">
                    <a:lumMod val="75000"/>
                    <a:lumOff val="25000"/>
                  </a:schemeClr>
                </a:solidFill>
              </a:defRPr>
            </a:lvl3pPr>
            <a:lvl4pPr>
              <a:buClr>
                <a:schemeClr val="tx2"/>
              </a:buClr>
              <a:defRPr>
                <a:solidFill>
                  <a:schemeClr val="tx1">
                    <a:lumMod val="75000"/>
                    <a:lumOff val="25000"/>
                  </a:schemeClr>
                </a:solidFill>
              </a:defRPr>
            </a:lvl4pPr>
            <a:lvl5pPr>
              <a:buClr>
                <a:schemeClr val="tx2"/>
              </a:buCl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p:txBody>
      </p:sp>
      <p:sp>
        <p:nvSpPr>
          <p:cNvPr id="4" name="Title 3"/>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26926856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 2 Teal">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34E184A-A498-B465-143F-94ACB6B74392}"/>
              </a:ext>
            </a:extLst>
          </p:cNvPr>
          <p:cNvCxnSpPr>
            <a:cxnSpLocks/>
          </p:cNvCxnSpPr>
          <p:nvPr userDrawn="1"/>
        </p:nvCxnSpPr>
        <p:spPr>
          <a:xfrm>
            <a:off x="2790825" y="1628775"/>
            <a:ext cx="4538663"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3" name="Group 5">
            <a:extLst>
              <a:ext uri="{FF2B5EF4-FFF2-40B4-BE49-F238E27FC236}">
                <a16:creationId xmlns:a16="http://schemas.microsoft.com/office/drawing/2014/main" id="{2E55DFA2-E9D6-A2D7-3EA0-183868AC2FEC}"/>
              </a:ext>
            </a:extLst>
          </p:cNvPr>
          <p:cNvGrpSpPr>
            <a:grpSpLocks/>
          </p:cNvGrpSpPr>
          <p:nvPr userDrawn="1"/>
        </p:nvGrpSpPr>
        <p:grpSpPr bwMode="auto">
          <a:xfrm>
            <a:off x="0" y="0"/>
            <a:ext cx="2335213" cy="5143500"/>
            <a:chOff x="1" y="-920"/>
            <a:chExt cx="3114500" cy="6859841"/>
          </a:xfrm>
        </p:grpSpPr>
        <p:sp>
          <p:nvSpPr>
            <p:cNvPr id="4" name="Rectangle 3">
              <a:extLst>
                <a:ext uri="{FF2B5EF4-FFF2-40B4-BE49-F238E27FC236}">
                  <a16:creationId xmlns:a16="http://schemas.microsoft.com/office/drawing/2014/main" id="{72766FA8-3EF4-A742-D753-D4E183BF08A8}"/>
                </a:ext>
              </a:extLst>
            </p:cNvPr>
            <p:cNvSpPr/>
            <p:nvPr/>
          </p:nvSpPr>
          <p:spPr>
            <a:xfrm>
              <a:off x="1806030" y="1198"/>
              <a:ext cx="1308471" cy="68577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solidFill>
                  <a:srgbClr val="FFFFFF"/>
                </a:solidFill>
              </a:endParaRPr>
            </a:p>
          </p:txBody>
        </p:sp>
        <p:sp>
          <p:nvSpPr>
            <p:cNvPr id="5" name="Rectangle 4">
              <a:extLst>
                <a:ext uri="{FF2B5EF4-FFF2-40B4-BE49-F238E27FC236}">
                  <a16:creationId xmlns:a16="http://schemas.microsoft.com/office/drawing/2014/main" id="{8E2B469C-FF4D-844E-D71C-E9CA98CFB8C9}"/>
                </a:ext>
              </a:extLst>
            </p:cNvPr>
            <p:cNvSpPr/>
            <p:nvPr userDrawn="1"/>
          </p:nvSpPr>
          <p:spPr>
            <a:xfrm>
              <a:off x="1" y="-920"/>
              <a:ext cx="1806029" cy="68598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solidFill>
                  <a:srgbClr val="FFFFFF"/>
                </a:solidFill>
              </a:endParaRPr>
            </a:p>
          </p:txBody>
        </p:sp>
        <p:sp>
          <p:nvSpPr>
            <p:cNvPr id="6" name="Rectangle: Single Corner Rounded 5">
              <a:extLst>
                <a:ext uri="{FF2B5EF4-FFF2-40B4-BE49-F238E27FC236}">
                  <a16:creationId xmlns:a16="http://schemas.microsoft.com/office/drawing/2014/main" id="{4FB5DBE5-70EE-7C69-A607-57C46C056E33}"/>
                </a:ext>
              </a:extLst>
            </p:cNvPr>
            <p:cNvSpPr/>
            <p:nvPr userDrawn="1"/>
          </p:nvSpPr>
          <p:spPr bwMode="gray">
            <a:xfrm flipV="1">
              <a:off x="1312706" y="1198"/>
              <a:ext cx="493324" cy="6857723"/>
            </a:xfrm>
            <a:prstGeom prst="round1Rect">
              <a:avLst>
                <a:gd name="adj" fmla="val 0"/>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sp>
          <p:nvSpPr>
            <p:cNvPr id="7" name="Rectangle: Single Corner Rounded 6">
              <a:extLst>
                <a:ext uri="{FF2B5EF4-FFF2-40B4-BE49-F238E27FC236}">
                  <a16:creationId xmlns:a16="http://schemas.microsoft.com/office/drawing/2014/main" id="{8ADA7A99-9617-77CB-0FDD-73B3C1152E6A}"/>
                </a:ext>
              </a:extLst>
            </p:cNvPr>
            <p:cNvSpPr/>
            <p:nvPr userDrawn="1"/>
          </p:nvSpPr>
          <p:spPr bwMode="gray">
            <a:xfrm rot="10800000" flipH="1" flipV="1">
              <a:off x="2620725" y="470"/>
              <a:ext cx="493775" cy="6857530"/>
            </a:xfrm>
            <a:prstGeom prst="round1Rect">
              <a:avLst>
                <a:gd name="adj" fmla="val 0"/>
              </a:avLst>
            </a:prstGeom>
            <a:gradFill flip="none" rotWithShape="1">
              <a:gsLst>
                <a:gs pos="100000">
                  <a:schemeClr val="accent3">
                    <a:lumMod val="50000"/>
                    <a:alpha val="65000"/>
                  </a:schemeClr>
                </a:gs>
                <a:gs pos="0">
                  <a:schemeClr val="accent3">
                    <a:lumMod val="60000"/>
                    <a:lumOff val="40000"/>
                    <a:alpha val="0"/>
                  </a:schemeClr>
                </a:gs>
                <a:gs pos="60000">
                  <a:schemeClr val="accent3">
                    <a:lumMod val="50000"/>
                    <a:alpha val="28000"/>
                  </a:schemeClr>
                </a:gs>
              </a:gsLst>
              <a:lin ang="0" scaled="1"/>
              <a:tileRect/>
            </a:gra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grpSp>
      <p:sp>
        <p:nvSpPr>
          <p:cNvPr id="19" name="Content Placeholder 18"/>
          <p:cNvSpPr>
            <a:spLocks noGrp="1"/>
          </p:cNvSpPr>
          <p:nvPr>
            <p:ph sz="quarter" idx="10"/>
          </p:nvPr>
        </p:nvSpPr>
        <p:spPr>
          <a:xfrm>
            <a:off x="2791205" y="1776222"/>
            <a:ext cx="4538551" cy="3140964"/>
          </a:xfrm>
          <a:prstGeom prst="rect">
            <a:avLst/>
          </a:prstGeom>
        </p:spPr>
        <p:txBody>
          <a:bodyPr/>
          <a:lstStyle>
            <a:lvl1pPr marL="130302" indent="-130302">
              <a:lnSpc>
                <a:spcPct val="107000"/>
              </a:lnSpc>
              <a:spcBef>
                <a:spcPts val="0"/>
              </a:spcBef>
              <a:spcAft>
                <a:spcPts val="1350"/>
              </a:spcAft>
              <a:buClr>
                <a:schemeClr val="accent4"/>
              </a:buClr>
              <a:buFont typeface="Arial" panose="020B0604020202020204" pitchFamily="34" charset="0"/>
              <a:buChar char="•"/>
              <a:defRPr sz="1350">
                <a:solidFill>
                  <a:schemeClr val="tx1"/>
                </a:solidFill>
              </a:defRPr>
            </a:lvl1pPr>
            <a:lvl2pPr marL="130302" indent="-130302">
              <a:lnSpc>
                <a:spcPct val="107000"/>
              </a:lnSpc>
              <a:spcBef>
                <a:spcPts val="0"/>
              </a:spcBef>
              <a:spcAft>
                <a:spcPts val="1350"/>
              </a:spcAft>
              <a:buClr>
                <a:schemeClr val="accent4"/>
              </a:buClr>
              <a:buFont typeface="Arial" panose="020B0604020202020204" pitchFamily="34" charset="0"/>
              <a:buChar char="•"/>
              <a:defRPr sz="1350">
                <a:solidFill>
                  <a:schemeClr val="tx1"/>
                </a:solidFill>
              </a:defRPr>
            </a:lvl2pPr>
            <a:lvl3pPr marL="130302" indent="-130302">
              <a:lnSpc>
                <a:spcPct val="107000"/>
              </a:lnSpc>
              <a:spcBef>
                <a:spcPts val="0"/>
              </a:spcBef>
              <a:spcAft>
                <a:spcPts val="1350"/>
              </a:spcAft>
              <a:buClr>
                <a:schemeClr val="accent4"/>
              </a:buClr>
              <a:buFont typeface="Arial" panose="020B0604020202020204" pitchFamily="34" charset="0"/>
              <a:buChar char="•"/>
              <a:defRPr sz="1350">
                <a:solidFill>
                  <a:schemeClr val="tx1"/>
                </a:solidFill>
              </a:defRPr>
            </a:lvl3pPr>
            <a:lvl4pPr marL="130302" indent="-130302">
              <a:lnSpc>
                <a:spcPct val="107000"/>
              </a:lnSpc>
              <a:spcBef>
                <a:spcPts val="0"/>
              </a:spcBef>
              <a:spcAft>
                <a:spcPts val="1350"/>
              </a:spcAft>
              <a:buClr>
                <a:schemeClr val="accent4"/>
              </a:buClr>
              <a:buFont typeface="Arial" panose="020B0604020202020204" pitchFamily="34" charset="0"/>
              <a:buChar char="•"/>
              <a:defRPr sz="1350">
                <a:solidFill>
                  <a:schemeClr val="tx1"/>
                </a:solidFill>
              </a:defRPr>
            </a:lvl4pPr>
            <a:lvl5pPr marL="130302" indent="-130302">
              <a:lnSpc>
                <a:spcPct val="107000"/>
              </a:lnSpc>
              <a:spcBef>
                <a:spcPts val="0"/>
              </a:spcBef>
              <a:spcAft>
                <a:spcPts val="1350"/>
              </a:spcAft>
              <a:buClr>
                <a:schemeClr val="accent4"/>
              </a:buClr>
              <a:buFont typeface="Arial" panose="020B0604020202020204" pitchFamily="34" charset="0"/>
              <a:buChar char="•"/>
              <a:defRPr sz="13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2"/>
          <p:cNvSpPr>
            <a:spLocks noGrp="1"/>
          </p:cNvSpPr>
          <p:nvPr>
            <p:ph type="title"/>
          </p:nvPr>
        </p:nvSpPr>
        <p:spPr>
          <a:xfrm>
            <a:off x="2770632" y="593856"/>
            <a:ext cx="4559124" cy="853182"/>
          </a:xfrm>
        </p:spPr>
        <p:txBody>
          <a:bodyPr/>
          <a:lstStyle>
            <a:lvl1pPr>
              <a:defRPr sz="3300"/>
            </a:lvl1pPr>
          </a:lstStyle>
          <a:p>
            <a:r>
              <a:rPr lang="en-US"/>
              <a:t>Click to edit Master title style</a:t>
            </a:r>
          </a:p>
        </p:txBody>
      </p:sp>
    </p:spTree>
    <p:extLst>
      <p:ext uri="{BB962C8B-B14F-4D97-AF65-F5344CB8AC3E}">
        <p14:creationId xmlns:p14="http://schemas.microsoft.com/office/powerpoint/2010/main" val="3344227368"/>
      </p:ext>
    </p:extLst>
  </p:cSld>
  <p:clrMapOvr>
    <a:masterClrMapping/>
  </p:clrMapOvr>
  <p:transition spd="med">
    <p:fade/>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Segue Blue 2">
    <p:bg>
      <p:bgPr>
        <a:solidFill>
          <a:schemeClr val="accent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41C1CC2-A03F-88A1-B4B4-2162360EF2FF}"/>
              </a:ext>
            </a:extLst>
          </p:cNvPr>
          <p:cNvSpPr/>
          <p:nvPr userDrawn="1"/>
        </p:nvSpPr>
        <p:spPr bwMode="white">
          <a:xfrm>
            <a:off x="-128588" y="-114300"/>
            <a:ext cx="8178404" cy="4887098"/>
          </a:xfrm>
          <a:prstGeom prst="roundRect">
            <a:avLst>
              <a:gd name="adj" fmla="val 1263"/>
            </a:avLst>
          </a:prstGeom>
          <a:solidFill>
            <a:srgbClr val="214DC9"/>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12" name="Subtitle"/>
          <p:cNvSpPr>
            <a:spLocks noGrp="1"/>
          </p:cNvSpPr>
          <p:nvPr>
            <p:ph type="subTitle" idx="1"/>
          </p:nvPr>
        </p:nvSpPr>
        <p:spPr bwMode="black">
          <a:xfrm>
            <a:off x="370642" y="3394223"/>
            <a:ext cx="6623553" cy="6858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itle 1"/>
          <p:cNvSpPr>
            <a:spLocks noGrp="1"/>
          </p:cNvSpPr>
          <p:nvPr>
            <p:ph type="title"/>
          </p:nvPr>
        </p:nvSpPr>
        <p:spPr>
          <a:xfrm>
            <a:off x="371474" y="2694876"/>
            <a:ext cx="6622256" cy="542216"/>
          </a:xfrm>
        </p:spPr>
        <p:txBody>
          <a:bodyPr/>
          <a:lstStyle>
            <a:lvl1pPr>
              <a:lnSpc>
                <a:spcPct val="87000"/>
              </a:lnSpc>
              <a:defRPr sz="4050">
                <a:solidFill>
                  <a:schemeClr val="bg1"/>
                </a:solidFill>
              </a:defRPr>
            </a:lvl1pPr>
          </a:lstStyle>
          <a:p>
            <a:r>
              <a:rPr lang="en-US"/>
              <a:t>Click to edit Master title style</a:t>
            </a:r>
          </a:p>
        </p:txBody>
      </p:sp>
    </p:spTree>
    <p:extLst>
      <p:ext uri="{BB962C8B-B14F-4D97-AF65-F5344CB8AC3E}">
        <p14:creationId xmlns:p14="http://schemas.microsoft.com/office/powerpoint/2010/main" val="2329929072"/>
      </p:ext>
    </p:extLst>
  </p:cSld>
  <p:clrMapOvr>
    <a:masterClrMapping/>
  </p:clrMapOvr>
  <p:transition spd="med">
    <p:fade/>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Segue Gun Metal 2">
    <p:bg>
      <p:bgPr>
        <a:solidFill>
          <a:srgbClr val="4A5A75"/>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519D7D9-B78C-4A7B-43B6-5F236517727D}"/>
              </a:ext>
            </a:extLst>
          </p:cNvPr>
          <p:cNvSpPr/>
          <p:nvPr userDrawn="1"/>
        </p:nvSpPr>
        <p:spPr bwMode="white">
          <a:xfrm>
            <a:off x="-128588" y="-114300"/>
            <a:ext cx="8178404" cy="4887098"/>
          </a:xfrm>
          <a:prstGeom prst="roundRect">
            <a:avLst>
              <a:gd name="adj" fmla="val 1263"/>
            </a:avLst>
          </a:prstGeom>
          <a:solidFill>
            <a:srgbClr val="44536C"/>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6" name="Subtitle"/>
          <p:cNvSpPr>
            <a:spLocks noGrp="1"/>
          </p:cNvSpPr>
          <p:nvPr>
            <p:ph type="subTitle" idx="1"/>
          </p:nvPr>
        </p:nvSpPr>
        <p:spPr bwMode="black">
          <a:xfrm>
            <a:off x="370642" y="3394223"/>
            <a:ext cx="6623553" cy="6858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p:cNvSpPr>
            <a:spLocks noGrp="1"/>
          </p:cNvSpPr>
          <p:nvPr>
            <p:ph type="title"/>
          </p:nvPr>
        </p:nvSpPr>
        <p:spPr>
          <a:xfrm>
            <a:off x="371474" y="2694876"/>
            <a:ext cx="6622256" cy="542216"/>
          </a:xfrm>
        </p:spPr>
        <p:txBody>
          <a:bodyPr/>
          <a:lstStyle>
            <a:lvl1pPr>
              <a:lnSpc>
                <a:spcPct val="87000"/>
              </a:lnSpc>
              <a:defRPr sz="4050">
                <a:solidFill>
                  <a:schemeClr val="bg1"/>
                </a:solidFill>
              </a:defRPr>
            </a:lvl1pPr>
          </a:lstStyle>
          <a:p>
            <a:r>
              <a:rPr lang="en-US"/>
              <a:t>Click to edit Master title style</a:t>
            </a:r>
          </a:p>
        </p:txBody>
      </p:sp>
    </p:spTree>
    <p:extLst>
      <p:ext uri="{BB962C8B-B14F-4D97-AF65-F5344CB8AC3E}">
        <p14:creationId xmlns:p14="http://schemas.microsoft.com/office/powerpoint/2010/main" val="3590626329"/>
      </p:ext>
    </p:extLst>
  </p:cSld>
  <p:clrMapOvr>
    <a:masterClrMapping/>
  </p:clrMapOvr>
  <p:transition spd="med">
    <p:fade/>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preserve="1" userDrawn="1">
  <p:cSld name="Segue Midnight 2">
    <p:bg>
      <p:bgPr>
        <a:solidFill>
          <a:schemeClr val="tx2"/>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CA03AE7-DC2F-5396-B2F0-105C26158BAB}"/>
              </a:ext>
            </a:extLst>
          </p:cNvPr>
          <p:cNvSpPr/>
          <p:nvPr userDrawn="1"/>
        </p:nvSpPr>
        <p:spPr bwMode="white">
          <a:xfrm>
            <a:off x="-128588" y="-114300"/>
            <a:ext cx="8178404" cy="4887098"/>
          </a:xfrm>
          <a:prstGeom prst="roundRect">
            <a:avLst>
              <a:gd name="adj" fmla="val 1263"/>
            </a:avLst>
          </a:prstGeom>
          <a:solidFill>
            <a:srgbClr val="092139"/>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6" name="Subtitle"/>
          <p:cNvSpPr>
            <a:spLocks noGrp="1"/>
          </p:cNvSpPr>
          <p:nvPr>
            <p:ph type="subTitle" idx="1"/>
          </p:nvPr>
        </p:nvSpPr>
        <p:spPr bwMode="black">
          <a:xfrm>
            <a:off x="370642" y="3394223"/>
            <a:ext cx="6623553" cy="6858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p:cNvSpPr>
            <a:spLocks noGrp="1"/>
          </p:cNvSpPr>
          <p:nvPr>
            <p:ph type="title"/>
          </p:nvPr>
        </p:nvSpPr>
        <p:spPr>
          <a:xfrm>
            <a:off x="371474" y="2694876"/>
            <a:ext cx="6622256" cy="542216"/>
          </a:xfrm>
        </p:spPr>
        <p:txBody>
          <a:bodyPr/>
          <a:lstStyle>
            <a:lvl1pPr>
              <a:lnSpc>
                <a:spcPct val="87000"/>
              </a:lnSpc>
              <a:defRPr sz="4050">
                <a:solidFill>
                  <a:schemeClr val="bg1"/>
                </a:solidFill>
              </a:defRPr>
            </a:lvl1pPr>
          </a:lstStyle>
          <a:p>
            <a:r>
              <a:rPr lang="en-US"/>
              <a:t>Click to edit Master title style</a:t>
            </a:r>
          </a:p>
        </p:txBody>
      </p:sp>
    </p:spTree>
    <p:extLst>
      <p:ext uri="{BB962C8B-B14F-4D97-AF65-F5344CB8AC3E}">
        <p14:creationId xmlns:p14="http://schemas.microsoft.com/office/powerpoint/2010/main" val="3375395262"/>
      </p:ext>
    </p:extLst>
  </p:cSld>
  <p:clrMapOvr>
    <a:masterClrMapping/>
  </p:clrMapOvr>
  <p:transition spd="med">
    <p:fade/>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Quote White">
    <p:bg>
      <p:bgPr>
        <a:gradFill rotWithShape="0">
          <a:gsLst>
            <a:gs pos="0">
              <a:srgbClr val="F7F8FA"/>
            </a:gs>
            <a:gs pos="3999">
              <a:srgbClr val="F7F8FA"/>
            </a:gs>
            <a:gs pos="35001">
              <a:srgbClr val="EEF1F5"/>
            </a:gs>
            <a:gs pos="100000">
              <a:srgbClr val="DEE3EC"/>
            </a:gs>
          </a:gsLst>
          <a:lin ang="2700000" scaled="1"/>
        </a:gradFill>
        <a:effectLst/>
      </p:bgPr>
    </p:bg>
    <p:spTree>
      <p:nvGrpSpPr>
        <p:cNvPr id="1" name=""/>
        <p:cNvGrpSpPr/>
        <p:nvPr/>
      </p:nvGrpSpPr>
      <p:grpSpPr>
        <a:xfrm>
          <a:off x="0" y="0"/>
          <a:ext cx="0" cy="0"/>
          <a:chOff x="0" y="0"/>
          <a:chExt cx="0" cy="0"/>
        </a:xfrm>
      </p:grpSpPr>
      <p:sp>
        <p:nvSpPr>
          <p:cNvPr id="7" name="Text Placeholder 47"/>
          <p:cNvSpPr>
            <a:spLocks noGrp="1"/>
          </p:cNvSpPr>
          <p:nvPr>
            <p:ph type="body" sz="quarter" idx="11"/>
          </p:nvPr>
        </p:nvSpPr>
        <p:spPr bwMode="black">
          <a:xfrm>
            <a:off x="3040856" y="4590030"/>
            <a:ext cx="5726430" cy="213564"/>
          </a:xfrm>
          <a:prstGeom prst="rect">
            <a:avLst/>
          </a:prstGeom>
        </p:spPr>
        <p:txBody>
          <a:bodyPr anchor="ctr"/>
          <a:lstStyle>
            <a:lvl1pPr marL="0" indent="0" algn="l">
              <a:lnSpc>
                <a:spcPct val="96000"/>
              </a:lnSpc>
              <a:buNone/>
              <a:defRPr sz="1200">
                <a:solidFill>
                  <a:schemeClr val="accent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a:t>Click to edit Master text styles</a:t>
            </a:r>
          </a:p>
        </p:txBody>
      </p:sp>
      <p:sp>
        <p:nvSpPr>
          <p:cNvPr id="8" name="Text Placeholder 43"/>
          <p:cNvSpPr>
            <a:spLocks noGrp="1"/>
          </p:cNvSpPr>
          <p:nvPr>
            <p:ph type="body" sz="quarter" idx="10"/>
          </p:nvPr>
        </p:nvSpPr>
        <p:spPr bwMode="black">
          <a:xfrm>
            <a:off x="371476" y="4595771"/>
            <a:ext cx="2400300" cy="202082"/>
          </a:xfrm>
          <a:prstGeom prst="rect">
            <a:avLst/>
          </a:prstGeom>
        </p:spPr>
        <p:txBody>
          <a:bodyPr anchor="ctr"/>
          <a:lstStyle>
            <a:lvl1pPr marL="0" indent="0" algn="l">
              <a:lnSpc>
                <a:spcPct val="90000"/>
              </a:lnSpc>
              <a:spcBef>
                <a:spcPts val="675"/>
              </a:spcBef>
              <a:spcAft>
                <a:spcPts val="675"/>
              </a:spcAft>
              <a:buNone/>
              <a:defRPr sz="1200" b="0">
                <a:solidFill>
                  <a:schemeClr val="accent1"/>
                </a:solidFill>
                <a:latin typeface="+mn-lt"/>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a:t>Click to edit Master text styles</a:t>
            </a:r>
          </a:p>
        </p:txBody>
      </p:sp>
      <p:sp>
        <p:nvSpPr>
          <p:cNvPr id="9" name="Text Placeholder 49"/>
          <p:cNvSpPr>
            <a:spLocks noGrp="1"/>
          </p:cNvSpPr>
          <p:nvPr>
            <p:ph type="body" sz="quarter" idx="12"/>
          </p:nvPr>
        </p:nvSpPr>
        <p:spPr bwMode="black">
          <a:xfrm>
            <a:off x="371475" y="1565596"/>
            <a:ext cx="8401051" cy="1728192"/>
          </a:xfrm>
          <a:prstGeom prst="rect">
            <a:avLst/>
          </a:prstGeom>
        </p:spPr>
        <p:txBody>
          <a:bodyPr anchor="ctr"/>
          <a:lstStyle>
            <a:lvl1pPr marL="0" indent="0" algn="ctr">
              <a:lnSpc>
                <a:spcPct val="90000"/>
              </a:lnSpc>
              <a:spcBef>
                <a:spcPts val="675"/>
              </a:spcBef>
              <a:spcAft>
                <a:spcPts val="675"/>
              </a:spcAft>
              <a:buFont typeface="Microsoft Sans Serif" panose="020B0604020202020204" pitchFamily="34" charset="0"/>
              <a:buChar char="​"/>
              <a:defRPr sz="5400">
                <a:solidFill>
                  <a:schemeClr val="tx2"/>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a:t>Click to edit Master text styles</a:t>
            </a:r>
          </a:p>
        </p:txBody>
      </p:sp>
    </p:spTree>
    <p:extLst>
      <p:ext uri="{BB962C8B-B14F-4D97-AF65-F5344CB8AC3E}">
        <p14:creationId xmlns:p14="http://schemas.microsoft.com/office/powerpoint/2010/main" val="75833705"/>
      </p:ext>
    </p:extLst>
  </p:cSld>
  <p:clrMapOvr>
    <a:masterClrMapping/>
  </p:clrMapOvr>
  <p:transition spd="med">
    <p:fade/>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preserve="1" userDrawn="1">
  <p:cSld name="Quote Nickel">
    <p:bg>
      <p:bgPr>
        <a:gradFill rotWithShape="0">
          <a:gsLst>
            <a:gs pos="0">
              <a:srgbClr val="DEE3EC"/>
            </a:gs>
            <a:gs pos="3999">
              <a:srgbClr val="DEE3EC"/>
            </a:gs>
            <a:gs pos="39999">
              <a:srgbClr val="CDD6E2"/>
            </a:gs>
            <a:gs pos="100000">
              <a:srgbClr val="ACBACF"/>
            </a:gs>
          </a:gsLst>
          <a:lin ang="2700000" scaled="1"/>
        </a:gradFill>
        <a:effectLst/>
      </p:bgPr>
    </p:bg>
    <p:spTree>
      <p:nvGrpSpPr>
        <p:cNvPr id="1" name=""/>
        <p:cNvGrpSpPr/>
        <p:nvPr/>
      </p:nvGrpSpPr>
      <p:grpSpPr>
        <a:xfrm>
          <a:off x="0" y="0"/>
          <a:ext cx="0" cy="0"/>
          <a:chOff x="0" y="0"/>
          <a:chExt cx="0" cy="0"/>
        </a:xfrm>
      </p:grpSpPr>
      <p:sp>
        <p:nvSpPr>
          <p:cNvPr id="7" name="Text Placeholder 47"/>
          <p:cNvSpPr>
            <a:spLocks noGrp="1"/>
          </p:cNvSpPr>
          <p:nvPr>
            <p:ph type="body" sz="quarter" idx="11"/>
          </p:nvPr>
        </p:nvSpPr>
        <p:spPr bwMode="black">
          <a:xfrm>
            <a:off x="3040856" y="4590030"/>
            <a:ext cx="5726430" cy="213564"/>
          </a:xfrm>
          <a:prstGeom prst="rect">
            <a:avLst/>
          </a:prstGeom>
        </p:spPr>
        <p:txBody>
          <a:bodyPr anchor="ctr"/>
          <a:lstStyle>
            <a:lvl1pPr marL="0" indent="0" algn="l">
              <a:lnSpc>
                <a:spcPct val="96000"/>
              </a:lnSpc>
              <a:buNone/>
              <a:defRPr sz="1200">
                <a:solidFill>
                  <a:schemeClr val="accent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a:t>Click to edit Master text styles</a:t>
            </a:r>
          </a:p>
        </p:txBody>
      </p:sp>
      <p:sp>
        <p:nvSpPr>
          <p:cNvPr id="8" name="Text Placeholder 43"/>
          <p:cNvSpPr>
            <a:spLocks noGrp="1"/>
          </p:cNvSpPr>
          <p:nvPr>
            <p:ph type="body" sz="quarter" idx="10"/>
          </p:nvPr>
        </p:nvSpPr>
        <p:spPr bwMode="black">
          <a:xfrm>
            <a:off x="371476" y="4595771"/>
            <a:ext cx="2400300" cy="202082"/>
          </a:xfrm>
          <a:prstGeom prst="rect">
            <a:avLst/>
          </a:prstGeom>
        </p:spPr>
        <p:txBody>
          <a:bodyPr anchor="ctr"/>
          <a:lstStyle>
            <a:lvl1pPr marL="0" indent="0" algn="l">
              <a:lnSpc>
                <a:spcPct val="90000"/>
              </a:lnSpc>
              <a:spcBef>
                <a:spcPts val="675"/>
              </a:spcBef>
              <a:spcAft>
                <a:spcPts val="675"/>
              </a:spcAft>
              <a:buNone/>
              <a:defRPr sz="1200" b="0">
                <a:solidFill>
                  <a:schemeClr val="accent1"/>
                </a:solidFill>
                <a:latin typeface="+mn-lt"/>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a:t>Click to edit Master text styles</a:t>
            </a:r>
          </a:p>
        </p:txBody>
      </p:sp>
      <p:sp>
        <p:nvSpPr>
          <p:cNvPr id="9" name="Text Placeholder 49"/>
          <p:cNvSpPr>
            <a:spLocks noGrp="1"/>
          </p:cNvSpPr>
          <p:nvPr>
            <p:ph type="body" sz="quarter" idx="12"/>
          </p:nvPr>
        </p:nvSpPr>
        <p:spPr bwMode="black">
          <a:xfrm>
            <a:off x="371475" y="1565596"/>
            <a:ext cx="8401051" cy="1728192"/>
          </a:xfrm>
          <a:prstGeom prst="rect">
            <a:avLst/>
          </a:prstGeom>
        </p:spPr>
        <p:txBody>
          <a:bodyPr anchor="ctr"/>
          <a:lstStyle>
            <a:lvl1pPr marL="0" indent="0" algn="ctr">
              <a:lnSpc>
                <a:spcPct val="90000"/>
              </a:lnSpc>
              <a:spcBef>
                <a:spcPts val="675"/>
              </a:spcBef>
              <a:spcAft>
                <a:spcPts val="675"/>
              </a:spcAft>
              <a:buFont typeface="Microsoft Sans Serif" panose="020B0604020202020204" pitchFamily="34" charset="0"/>
              <a:buChar char="​"/>
              <a:defRPr sz="5400">
                <a:solidFill>
                  <a:schemeClr val="tx2"/>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a:t>Click to edit Master text styles</a:t>
            </a:r>
          </a:p>
        </p:txBody>
      </p:sp>
    </p:spTree>
    <p:extLst>
      <p:ext uri="{BB962C8B-B14F-4D97-AF65-F5344CB8AC3E}">
        <p14:creationId xmlns:p14="http://schemas.microsoft.com/office/powerpoint/2010/main" val="2040456437"/>
      </p:ext>
    </p:extLst>
  </p:cSld>
  <p:clrMapOvr>
    <a:masterClrMapping/>
  </p:clrMapOvr>
  <p:transition spd="med">
    <p:fade/>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preserve="1" userDrawn="1">
  <p:cSld name="Quote Blue">
    <p:bg>
      <p:bgPr>
        <a:gradFill rotWithShape="0">
          <a:gsLst>
            <a:gs pos="0">
              <a:srgbClr val="355FE0"/>
            </a:gs>
            <a:gs pos="3999">
              <a:srgbClr val="355FE0"/>
            </a:gs>
            <a:gs pos="35001">
              <a:srgbClr val="2853DC"/>
            </a:gs>
            <a:gs pos="100000">
              <a:srgbClr val="0033B4"/>
            </a:gs>
          </a:gsLst>
          <a:lin ang="2700000" scaled="1"/>
        </a:gradFill>
        <a:effectLst/>
      </p:bgPr>
    </p:bg>
    <p:spTree>
      <p:nvGrpSpPr>
        <p:cNvPr id="1" name=""/>
        <p:cNvGrpSpPr/>
        <p:nvPr/>
      </p:nvGrpSpPr>
      <p:grpSpPr>
        <a:xfrm>
          <a:off x="0" y="0"/>
          <a:ext cx="0" cy="0"/>
          <a:chOff x="0" y="0"/>
          <a:chExt cx="0" cy="0"/>
        </a:xfrm>
      </p:grpSpPr>
      <p:sp>
        <p:nvSpPr>
          <p:cNvPr id="11" name="Text Placeholder 47"/>
          <p:cNvSpPr>
            <a:spLocks noGrp="1"/>
          </p:cNvSpPr>
          <p:nvPr>
            <p:ph type="body" sz="quarter" idx="11"/>
          </p:nvPr>
        </p:nvSpPr>
        <p:spPr bwMode="black">
          <a:xfrm>
            <a:off x="3040856" y="4590091"/>
            <a:ext cx="5726430" cy="213564"/>
          </a:xfrm>
          <a:prstGeom prst="rect">
            <a:avLst/>
          </a:prstGeom>
        </p:spPr>
        <p:txBody>
          <a:bodyPr anchor="ctr"/>
          <a:lstStyle>
            <a:lvl1pPr marL="0" indent="0" algn="l">
              <a:lnSpc>
                <a:spcPct val="96000"/>
              </a:lnSpc>
              <a:buNone/>
              <a:defRPr sz="1200">
                <a:solidFill>
                  <a:schemeClr val="bg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a:t>Click to edit Master text styles</a:t>
            </a:r>
          </a:p>
        </p:txBody>
      </p:sp>
      <p:sp>
        <p:nvSpPr>
          <p:cNvPr id="9" name="Text Placeholder 43"/>
          <p:cNvSpPr>
            <a:spLocks noGrp="1"/>
          </p:cNvSpPr>
          <p:nvPr>
            <p:ph type="body" sz="quarter" idx="10"/>
          </p:nvPr>
        </p:nvSpPr>
        <p:spPr bwMode="black">
          <a:xfrm>
            <a:off x="376714" y="4590030"/>
            <a:ext cx="2400300" cy="202082"/>
          </a:xfrm>
          <a:prstGeom prst="rect">
            <a:avLst/>
          </a:prstGeom>
        </p:spPr>
        <p:txBody>
          <a:bodyPr anchor="ctr"/>
          <a:lstStyle>
            <a:lvl1pPr marL="0" indent="0" algn="l">
              <a:lnSpc>
                <a:spcPct val="90000"/>
              </a:lnSpc>
              <a:spcBef>
                <a:spcPts val="675"/>
              </a:spcBef>
              <a:spcAft>
                <a:spcPts val="675"/>
              </a:spcAft>
              <a:buNone/>
              <a:defRPr sz="1200" b="0">
                <a:solidFill>
                  <a:schemeClr val="bg1"/>
                </a:solidFill>
                <a:latin typeface="+mn-lt"/>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a:t>Click to edit Master text styles</a:t>
            </a:r>
          </a:p>
        </p:txBody>
      </p:sp>
      <p:sp>
        <p:nvSpPr>
          <p:cNvPr id="12" name="Text Placeholder 49"/>
          <p:cNvSpPr>
            <a:spLocks noGrp="1"/>
          </p:cNvSpPr>
          <p:nvPr>
            <p:ph type="body" sz="quarter" idx="12"/>
          </p:nvPr>
        </p:nvSpPr>
        <p:spPr bwMode="black">
          <a:xfrm>
            <a:off x="371475" y="1565596"/>
            <a:ext cx="8401051" cy="1728192"/>
          </a:xfrm>
          <a:prstGeom prst="rect">
            <a:avLst/>
          </a:prstGeom>
        </p:spPr>
        <p:txBody>
          <a:bodyPr anchor="ctr"/>
          <a:lstStyle>
            <a:lvl1pPr marL="0" indent="0" algn="ctr">
              <a:lnSpc>
                <a:spcPct val="90000"/>
              </a:lnSpc>
              <a:spcBef>
                <a:spcPts val="675"/>
              </a:spcBef>
              <a:spcAft>
                <a:spcPts val="675"/>
              </a:spcAft>
              <a:buFont typeface="Microsoft Sans Serif" panose="020B0604020202020204" pitchFamily="34" charset="0"/>
              <a:buChar char="​"/>
              <a:defRPr sz="5400">
                <a:solidFill>
                  <a:schemeClr val="bg1"/>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a:t>Click to edit Master text styles</a:t>
            </a:r>
          </a:p>
        </p:txBody>
      </p:sp>
    </p:spTree>
    <p:extLst>
      <p:ext uri="{BB962C8B-B14F-4D97-AF65-F5344CB8AC3E}">
        <p14:creationId xmlns:p14="http://schemas.microsoft.com/office/powerpoint/2010/main" val="1734317277"/>
      </p:ext>
    </p:extLst>
  </p:cSld>
  <p:clrMapOvr>
    <a:masterClrMapping/>
  </p:clrMapOvr>
  <p:transition spd="med">
    <p:fade/>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userDrawn="1">
  <p:cSld name="Quote Gunmetal">
    <p:bg>
      <p:bgPr>
        <a:gradFill rotWithShape="0">
          <a:gsLst>
            <a:gs pos="0">
              <a:srgbClr val="586B8A"/>
            </a:gs>
            <a:gs pos="3999">
              <a:srgbClr val="586B8A"/>
            </a:gs>
            <a:gs pos="35001">
              <a:srgbClr val="4A5A75"/>
            </a:gs>
            <a:gs pos="100000">
              <a:srgbClr val="2F394B"/>
            </a:gs>
          </a:gsLst>
          <a:lin ang="2700000" scaled="1"/>
        </a:gradFill>
        <a:effectLst/>
      </p:bgPr>
    </p:bg>
    <p:spTree>
      <p:nvGrpSpPr>
        <p:cNvPr id="1" name=""/>
        <p:cNvGrpSpPr/>
        <p:nvPr/>
      </p:nvGrpSpPr>
      <p:grpSpPr>
        <a:xfrm>
          <a:off x="0" y="0"/>
          <a:ext cx="0" cy="0"/>
          <a:chOff x="0" y="0"/>
          <a:chExt cx="0" cy="0"/>
        </a:xfrm>
      </p:grpSpPr>
      <p:sp>
        <p:nvSpPr>
          <p:cNvPr id="5" name="Text Placeholder 47"/>
          <p:cNvSpPr>
            <a:spLocks noGrp="1"/>
          </p:cNvSpPr>
          <p:nvPr>
            <p:ph type="body" sz="quarter" idx="11"/>
          </p:nvPr>
        </p:nvSpPr>
        <p:spPr bwMode="black">
          <a:xfrm>
            <a:off x="3040856" y="4595771"/>
            <a:ext cx="5726430" cy="213564"/>
          </a:xfrm>
          <a:prstGeom prst="rect">
            <a:avLst/>
          </a:prstGeom>
        </p:spPr>
        <p:txBody>
          <a:bodyPr anchor="ctr"/>
          <a:lstStyle>
            <a:lvl1pPr marL="0" indent="0" algn="l">
              <a:lnSpc>
                <a:spcPct val="96000"/>
              </a:lnSpc>
              <a:buNone/>
              <a:defRPr sz="1200">
                <a:solidFill>
                  <a:schemeClr val="accent2">
                    <a:lumMod val="60000"/>
                    <a:lumOff val="40000"/>
                  </a:schemeClr>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a:t>Click to edit Master text styles</a:t>
            </a:r>
          </a:p>
        </p:txBody>
      </p:sp>
      <p:sp>
        <p:nvSpPr>
          <p:cNvPr id="8" name="Text Placeholder 43"/>
          <p:cNvSpPr>
            <a:spLocks noGrp="1"/>
          </p:cNvSpPr>
          <p:nvPr>
            <p:ph type="body" sz="quarter" idx="10"/>
          </p:nvPr>
        </p:nvSpPr>
        <p:spPr bwMode="black">
          <a:xfrm>
            <a:off x="378620" y="4590030"/>
            <a:ext cx="2400300" cy="202082"/>
          </a:xfrm>
          <a:prstGeom prst="rect">
            <a:avLst/>
          </a:prstGeom>
        </p:spPr>
        <p:txBody>
          <a:bodyPr anchor="ctr"/>
          <a:lstStyle>
            <a:lvl1pPr marL="0" indent="0" algn="l">
              <a:lnSpc>
                <a:spcPct val="90000"/>
              </a:lnSpc>
              <a:spcBef>
                <a:spcPts val="675"/>
              </a:spcBef>
              <a:spcAft>
                <a:spcPts val="675"/>
              </a:spcAft>
              <a:buNone/>
              <a:defRPr sz="1200" b="0">
                <a:solidFill>
                  <a:schemeClr val="accent2">
                    <a:lumMod val="60000"/>
                    <a:lumOff val="40000"/>
                  </a:schemeClr>
                </a:solidFill>
                <a:latin typeface="+mn-lt"/>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a:t>Click to edit Master text styles</a:t>
            </a:r>
          </a:p>
        </p:txBody>
      </p:sp>
      <p:sp>
        <p:nvSpPr>
          <p:cNvPr id="9" name="Text Placeholder 49"/>
          <p:cNvSpPr>
            <a:spLocks noGrp="1"/>
          </p:cNvSpPr>
          <p:nvPr>
            <p:ph type="body" sz="quarter" idx="12"/>
          </p:nvPr>
        </p:nvSpPr>
        <p:spPr bwMode="black">
          <a:xfrm>
            <a:off x="371475" y="1565596"/>
            <a:ext cx="8401051" cy="1728192"/>
          </a:xfrm>
          <a:prstGeom prst="rect">
            <a:avLst/>
          </a:prstGeom>
        </p:spPr>
        <p:txBody>
          <a:bodyPr anchor="ctr"/>
          <a:lstStyle>
            <a:lvl1pPr marL="0" indent="0" algn="ctr">
              <a:lnSpc>
                <a:spcPct val="90000"/>
              </a:lnSpc>
              <a:spcBef>
                <a:spcPts val="675"/>
              </a:spcBef>
              <a:spcAft>
                <a:spcPts val="675"/>
              </a:spcAft>
              <a:buFont typeface="Microsoft Sans Serif" panose="020B0604020202020204" pitchFamily="34" charset="0"/>
              <a:buChar char="​"/>
              <a:defRPr sz="5400">
                <a:solidFill>
                  <a:schemeClr val="bg1"/>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a:t>Click to edit Master text styles</a:t>
            </a:r>
          </a:p>
        </p:txBody>
      </p:sp>
    </p:spTree>
    <p:extLst>
      <p:ext uri="{BB962C8B-B14F-4D97-AF65-F5344CB8AC3E}">
        <p14:creationId xmlns:p14="http://schemas.microsoft.com/office/powerpoint/2010/main" val="4218206302"/>
      </p:ext>
    </p:extLst>
  </p:cSld>
  <p:clrMapOvr>
    <a:masterClrMapping/>
  </p:clrMapOvr>
  <p:transition spd="med">
    <p:fade/>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Quote Midnight">
    <p:bg>
      <p:bgPr>
        <a:gradFill rotWithShape="0">
          <a:gsLst>
            <a:gs pos="0">
              <a:srgbClr val="0F3459"/>
            </a:gs>
            <a:gs pos="3999">
              <a:srgbClr val="0F3459"/>
            </a:gs>
            <a:gs pos="35001">
              <a:srgbClr val="0B2742"/>
            </a:gs>
            <a:gs pos="100000">
              <a:srgbClr val="05111D"/>
            </a:gs>
          </a:gsLst>
          <a:lin ang="2700000" scaled="1"/>
        </a:gradFill>
        <a:effectLst/>
      </p:bgPr>
    </p:bg>
    <p:spTree>
      <p:nvGrpSpPr>
        <p:cNvPr id="1" name=""/>
        <p:cNvGrpSpPr/>
        <p:nvPr/>
      </p:nvGrpSpPr>
      <p:grpSpPr>
        <a:xfrm>
          <a:off x="0" y="0"/>
          <a:ext cx="0" cy="0"/>
          <a:chOff x="0" y="0"/>
          <a:chExt cx="0" cy="0"/>
        </a:xfrm>
      </p:grpSpPr>
      <p:sp>
        <p:nvSpPr>
          <p:cNvPr id="5" name="Text Placeholder 47"/>
          <p:cNvSpPr>
            <a:spLocks noGrp="1"/>
          </p:cNvSpPr>
          <p:nvPr>
            <p:ph type="body" sz="quarter" idx="11"/>
          </p:nvPr>
        </p:nvSpPr>
        <p:spPr bwMode="black">
          <a:xfrm>
            <a:off x="3040856" y="4590030"/>
            <a:ext cx="5726430" cy="213564"/>
          </a:xfrm>
          <a:prstGeom prst="rect">
            <a:avLst/>
          </a:prstGeom>
        </p:spPr>
        <p:txBody>
          <a:bodyPr anchor="ctr"/>
          <a:lstStyle>
            <a:lvl1pPr marL="0" indent="0" algn="l">
              <a:lnSpc>
                <a:spcPct val="96000"/>
              </a:lnSpc>
              <a:buNone/>
              <a:defRPr sz="1200">
                <a:solidFill>
                  <a:schemeClr val="accent3"/>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a:t>Click to edit Master text styles</a:t>
            </a:r>
          </a:p>
        </p:txBody>
      </p:sp>
      <p:sp>
        <p:nvSpPr>
          <p:cNvPr id="8" name="Text Placeholder 43"/>
          <p:cNvSpPr>
            <a:spLocks noGrp="1"/>
          </p:cNvSpPr>
          <p:nvPr>
            <p:ph type="body" sz="quarter" idx="10"/>
          </p:nvPr>
        </p:nvSpPr>
        <p:spPr bwMode="black">
          <a:xfrm>
            <a:off x="371474" y="4598936"/>
            <a:ext cx="2400300" cy="202082"/>
          </a:xfrm>
          <a:prstGeom prst="rect">
            <a:avLst/>
          </a:prstGeom>
        </p:spPr>
        <p:txBody>
          <a:bodyPr anchor="ctr"/>
          <a:lstStyle>
            <a:lvl1pPr marL="0" indent="0" algn="l">
              <a:lnSpc>
                <a:spcPct val="90000"/>
              </a:lnSpc>
              <a:spcBef>
                <a:spcPts val="675"/>
              </a:spcBef>
              <a:spcAft>
                <a:spcPts val="675"/>
              </a:spcAft>
              <a:buNone/>
              <a:defRPr sz="1200" b="0">
                <a:solidFill>
                  <a:schemeClr val="accent3"/>
                </a:solidFill>
                <a:latin typeface="+mn-lt"/>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a:t>Click to edit Master text styles</a:t>
            </a:r>
          </a:p>
        </p:txBody>
      </p:sp>
      <p:sp>
        <p:nvSpPr>
          <p:cNvPr id="9" name="Text Placeholder 49"/>
          <p:cNvSpPr>
            <a:spLocks noGrp="1"/>
          </p:cNvSpPr>
          <p:nvPr>
            <p:ph type="body" sz="quarter" idx="12"/>
          </p:nvPr>
        </p:nvSpPr>
        <p:spPr bwMode="black">
          <a:xfrm>
            <a:off x="371475" y="1565596"/>
            <a:ext cx="8401051" cy="1728192"/>
          </a:xfrm>
          <a:prstGeom prst="rect">
            <a:avLst/>
          </a:prstGeom>
        </p:spPr>
        <p:txBody>
          <a:bodyPr anchor="ctr"/>
          <a:lstStyle>
            <a:lvl1pPr marL="0" indent="0" algn="ctr">
              <a:lnSpc>
                <a:spcPct val="90000"/>
              </a:lnSpc>
              <a:spcBef>
                <a:spcPts val="675"/>
              </a:spcBef>
              <a:spcAft>
                <a:spcPts val="675"/>
              </a:spcAft>
              <a:buFont typeface="Microsoft Sans Serif" panose="020B0604020202020204" pitchFamily="34" charset="0"/>
              <a:buChar char="​"/>
              <a:defRPr sz="5400">
                <a:solidFill>
                  <a:schemeClr val="bg1"/>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a:t>Click to edit Master text styles</a:t>
            </a:r>
          </a:p>
        </p:txBody>
      </p:sp>
    </p:spTree>
    <p:extLst>
      <p:ext uri="{BB962C8B-B14F-4D97-AF65-F5344CB8AC3E}">
        <p14:creationId xmlns:p14="http://schemas.microsoft.com/office/powerpoint/2010/main" val="1137887926"/>
      </p:ext>
    </p:extLst>
  </p:cSld>
  <p:clrMapOvr>
    <a:masterClrMapping/>
  </p:clrMapOvr>
  <p:transition spd="med">
    <p:fade/>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Thank You White">
    <p:bg>
      <p:bgPr>
        <a:solidFill>
          <a:schemeClr val="bg1"/>
        </a:solidFill>
        <a:effectLst/>
      </p:bgPr>
    </p:bg>
    <p:spTree>
      <p:nvGrpSpPr>
        <p:cNvPr id="1" name=""/>
        <p:cNvGrpSpPr/>
        <p:nvPr/>
      </p:nvGrpSpPr>
      <p:grpSpPr>
        <a:xfrm>
          <a:off x="0" y="0"/>
          <a:ext cx="0" cy="0"/>
          <a:chOff x="0" y="0"/>
          <a:chExt cx="0" cy="0"/>
        </a:xfrm>
      </p:grpSpPr>
      <p:sp>
        <p:nvSpPr>
          <p:cNvPr id="2" name="Rectangle: Rounded Corners 16">
            <a:extLst>
              <a:ext uri="{FF2B5EF4-FFF2-40B4-BE49-F238E27FC236}">
                <a16:creationId xmlns:a16="http://schemas.microsoft.com/office/drawing/2014/main" id="{E9F59975-B1EC-3178-A7D0-DD2EA2687D6A}"/>
              </a:ext>
            </a:extLst>
          </p:cNvPr>
          <p:cNvSpPr/>
          <p:nvPr userDrawn="1"/>
        </p:nvSpPr>
        <p:spPr>
          <a:xfrm>
            <a:off x="349217" y="3701334"/>
            <a:ext cx="8425998" cy="1442166"/>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accent6">
              <a:lumMod val="20000"/>
              <a:lumOff val="80000"/>
            </a:schemeClr>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6000"/>
              </a:lnSpc>
              <a:defRPr/>
            </a:pPr>
            <a:endParaRPr lang="en-US" err="1">
              <a:solidFill>
                <a:schemeClr val="tx2"/>
              </a:solidFill>
              <a:cs typeface="Microsoft Sans Serif" panose="020B0604020202020204" pitchFamily="34" charset="0"/>
            </a:endParaRPr>
          </a:p>
        </p:txBody>
      </p:sp>
      <p:sp>
        <p:nvSpPr>
          <p:cNvPr id="3" name="TextBox 2">
            <a:extLst>
              <a:ext uri="{FF2B5EF4-FFF2-40B4-BE49-F238E27FC236}">
                <a16:creationId xmlns:a16="http://schemas.microsoft.com/office/drawing/2014/main" id="{3D6C3D84-5A65-E437-4414-3F765DD46B14}"/>
              </a:ext>
            </a:extLst>
          </p:cNvPr>
          <p:cNvSpPr txBox="1"/>
          <p:nvPr userDrawn="1"/>
        </p:nvSpPr>
        <p:spPr bwMode="gray">
          <a:xfrm>
            <a:off x="349217" y="1902460"/>
            <a:ext cx="6544334" cy="1204945"/>
          </a:xfrm>
          <a:prstGeom prst="rect">
            <a:avLst/>
          </a:prstGeom>
          <a:noFill/>
        </p:spPr>
        <p:txBody>
          <a:bodyPr lIns="0" tIns="0" rIns="0" bIns="0">
            <a:spAutoFit/>
          </a:bodyPr>
          <a:lstStyle/>
          <a:p>
            <a:pPr defTabSz="685800" eaLnBrk="1" fontAlgn="auto" hangingPunct="1">
              <a:lnSpc>
                <a:spcPct val="87000"/>
              </a:lnSpc>
              <a:spcBef>
                <a:spcPts val="0"/>
              </a:spcBef>
              <a:spcAft>
                <a:spcPts val="0"/>
              </a:spcAft>
              <a:defRPr/>
            </a:pPr>
            <a:r>
              <a:rPr lang="en-US" sz="9000" spc="-225" dirty="0">
                <a:solidFill>
                  <a:schemeClr val="accent6">
                    <a:lumMod val="40000"/>
                    <a:lumOff val="60000"/>
                  </a:schemeClr>
                </a:solidFill>
                <a:effectLst>
                  <a:innerShdw blurRad="25400" dist="12700" dir="13500000">
                    <a:prstClr val="black">
                      <a:alpha val="50000"/>
                    </a:prstClr>
                  </a:innerShdw>
                </a:effectLst>
              </a:rPr>
              <a:t>Th</a:t>
            </a:r>
            <a:r>
              <a:rPr lang="en-US" sz="9000" spc="-450" dirty="0">
                <a:solidFill>
                  <a:schemeClr val="accent6">
                    <a:lumMod val="40000"/>
                    <a:lumOff val="60000"/>
                  </a:schemeClr>
                </a:solidFill>
                <a:effectLst>
                  <a:innerShdw blurRad="25400" dist="12700" dir="13500000">
                    <a:prstClr val="black">
                      <a:alpha val="50000"/>
                    </a:prstClr>
                  </a:innerShdw>
                </a:effectLst>
              </a:rPr>
              <a:t>a</a:t>
            </a:r>
            <a:r>
              <a:rPr lang="en-US" sz="9000" spc="-338" dirty="0">
                <a:solidFill>
                  <a:schemeClr val="accent6">
                    <a:lumMod val="40000"/>
                    <a:lumOff val="60000"/>
                  </a:schemeClr>
                </a:solidFill>
                <a:effectLst>
                  <a:innerShdw blurRad="25400" dist="12700" dir="13500000">
                    <a:prstClr val="black">
                      <a:alpha val="50000"/>
                    </a:prstClr>
                  </a:innerShdw>
                </a:effectLst>
              </a:rPr>
              <a:t>n</a:t>
            </a:r>
            <a:r>
              <a:rPr lang="en-US" sz="9000" spc="-450" dirty="0">
                <a:solidFill>
                  <a:schemeClr val="accent6">
                    <a:lumMod val="40000"/>
                    <a:lumOff val="60000"/>
                  </a:schemeClr>
                </a:solidFill>
                <a:effectLst>
                  <a:innerShdw blurRad="25400" dist="12700" dir="13500000">
                    <a:prstClr val="black">
                      <a:alpha val="50000"/>
                    </a:prstClr>
                  </a:innerShdw>
                </a:effectLst>
              </a:rPr>
              <a:t>k </a:t>
            </a:r>
            <a:r>
              <a:rPr lang="en-US" sz="9000" spc="-225" dirty="0">
                <a:solidFill>
                  <a:schemeClr val="accent6">
                    <a:lumMod val="40000"/>
                    <a:lumOff val="60000"/>
                  </a:schemeClr>
                </a:solidFill>
                <a:effectLst>
                  <a:innerShdw blurRad="25400" dist="12700" dir="13500000">
                    <a:prstClr val="black">
                      <a:alpha val="50000"/>
                    </a:prstClr>
                  </a:innerShdw>
                </a:effectLst>
              </a:rPr>
              <a:t>y</a:t>
            </a:r>
            <a:r>
              <a:rPr lang="en-US" sz="9000" dirty="0">
                <a:solidFill>
                  <a:schemeClr val="accent6">
                    <a:lumMod val="40000"/>
                    <a:lumOff val="60000"/>
                  </a:schemeClr>
                </a:solidFill>
                <a:effectLst>
                  <a:innerShdw blurRad="25400" dist="12700" dir="13500000">
                    <a:prstClr val="black">
                      <a:alpha val="50000"/>
                    </a:prstClr>
                  </a:innerShdw>
                </a:effectLst>
              </a:rPr>
              <a:t>o</a:t>
            </a:r>
            <a:r>
              <a:rPr lang="en-US" sz="9000" spc="-225" dirty="0">
                <a:solidFill>
                  <a:schemeClr val="accent6">
                    <a:lumMod val="40000"/>
                    <a:lumOff val="60000"/>
                  </a:schemeClr>
                </a:solidFill>
                <a:effectLst>
                  <a:innerShdw blurRad="25400" dist="12700" dir="13500000">
                    <a:prstClr val="black">
                      <a:alpha val="50000"/>
                    </a:prstClr>
                  </a:innerShdw>
                </a:effectLst>
              </a:rPr>
              <a:t>u</a:t>
            </a:r>
          </a:p>
        </p:txBody>
      </p:sp>
      <p:sp>
        <p:nvSpPr>
          <p:cNvPr id="4" name="TextBox 3">
            <a:extLst>
              <a:ext uri="{FF2B5EF4-FFF2-40B4-BE49-F238E27FC236}">
                <a16:creationId xmlns:a16="http://schemas.microsoft.com/office/drawing/2014/main" id="{AB8AFE63-610F-144D-844A-952C1692E12F}"/>
              </a:ext>
            </a:extLst>
          </p:cNvPr>
          <p:cNvSpPr txBox="1"/>
          <p:nvPr userDrawn="1"/>
        </p:nvSpPr>
        <p:spPr bwMode="gray">
          <a:xfrm>
            <a:off x="636588" y="4265613"/>
            <a:ext cx="2344737" cy="454025"/>
          </a:xfrm>
          <a:prstGeom prst="rect">
            <a:avLst/>
          </a:prstGeom>
          <a:noFill/>
        </p:spPr>
        <p:txBody>
          <a:bodyPr lIns="0" tIns="0" rIns="0" bIns="0">
            <a:spAutoFit/>
          </a:bodyPr>
          <a:lstStyle/>
          <a:p>
            <a:pPr defTabSz="685800" eaLnBrk="1" fontAlgn="auto" hangingPunct="1">
              <a:lnSpc>
                <a:spcPct val="114000"/>
              </a:lnSpc>
              <a:spcBef>
                <a:spcPts val="0"/>
              </a:spcBef>
              <a:spcAft>
                <a:spcPts val="225"/>
              </a:spcAft>
              <a:defRPr/>
            </a:pPr>
            <a:r>
              <a:rPr lang="en-US" sz="788" dirty="0">
                <a:solidFill>
                  <a:schemeClr val="tx2"/>
                </a:solidFill>
                <a:latin typeface="+mn-lt"/>
              </a:rPr>
              <a:t>Follow us on:</a:t>
            </a:r>
          </a:p>
          <a:p>
            <a:pPr defTabSz="685800" eaLnBrk="1" fontAlgn="auto" hangingPunct="1">
              <a:lnSpc>
                <a:spcPct val="114000"/>
              </a:lnSpc>
              <a:spcBef>
                <a:spcPts val="0"/>
              </a:spcBef>
              <a:spcAft>
                <a:spcPts val="225"/>
              </a:spcAft>
              <a:defRPr/>
            </a:pPr>
            <a:r>
              <a:rPr lang="en-US" sz="788" dirty="0">
                <a:solidFill>
                  <a:schemeClr val="tx2"/>
                </a:solidFill>
                <a:latin typeface="+mn-lt"/>
              </a:rPr>
              <a:t>For more information, visit us at:</a:t>
            </a:r>
          </a:p>
          <a:p>
            <a:pPr defTabSz="685800" eaLnBrk="1" fontAlgn="auto" hangingPunct="1">
              <a:lnSpc>
                <a:spcPct val="114000"/>
              </a:lnSpc>
              <a:spcBef>
                <a:spcPts val="0"/>
              </a:spcBef>
              <a:spcAft>
                <a:spcPts val="225"/>
              </a:spcAft>
              <a:defRPr/>
            </a:pPr>
            <a:r>
              <a:rPr lang="en-US" sz="788" dirty="0">
                <a:solidFill>
                  <a:schemeClr val="tx2"/>
                </a:solidFill>
                <a:latin typeface="+mn-lt"/>
              </a:rPr>
              <a:t>qualcomm.com &amp; qualcomm.com/blog</a:t>
            </a:r>
          </a:p>
        </p:txBody>
      </p:sp>
      <p:sp>
        <p:nvSpPr>
          <p:cNvPr id="5" name="Freeform 5">
            <a:extLst>
              <a:ext uri="{FF2B5EF4-FFF2-40B4-BE49-F238E27FC236}">
                <a16:creationId xmlns:a16="http://schemas.microsoft.com/office/drawing/2014/main" id="{BD7062C0-81BB-EC2D-1F7A-EEA4BBECE9E6}"/>
              </a:ext>
            </a:extLst>
          </p:cNvPr>
          <p:cNvSpPr>
            <a:spLocks noChangeAspect="1" noEditPoints="1"/>
          </p:cNvSpPr>
          <p:nvPr userDrawn="1"/>
        </p:nvSpPr>
        <p:spPr bwMode="black">
          <a:xfrm>
            <a:off x="636588" y="3925888"/>
            <a:ext cx="1211262" cy="222250"/>
          </a:xfrm>
          <a:custGeom>
            <a:avLst/>
            <a:gdLst>
              <a:gd name="T0" fmla="*/ 2147483646 w 8006"/>
              <a:gd name="T1" fmla="*/ 2147483646 h 1470"/>
              <a:gd name="T2" fmla="*/ 2147483646 w 8006"/>
              <a:gd name="T3" fmla="*/ 2147483646 h 1470"/>
              <a:gd name="T4" fmla="*/ 2147483646 w 8006"/>
              <a:gd name="T5" fmla="*/ 2147483646 h 1470"/>
              <a:gd name="T6" fmla="*/ 2147483646 w 8006"/>
              <a:gd name="T7" fmla="*/ 1454444519 h 1470"/>
              <a:gd name="T8" fmla="*/ 2147483646 w 8006"/>
              <a:gd name="T9" fmla="*/ 2147483646 h 1470"/>
              <a:gd name="T10" fmla="*/ 2147483646 w 8006"/>
              <a:gd name="T11" fmla="*/ 1454444519 h 1470"/>
              <a:gd name="T12" fmla="*/ 0 w 8006"/>
              <a:gd name="T13" fmla="*/ 2147483646 h 1470"/>
              <a:gd name="T14" fmla="*/ 2147483646 w 8006"/>
              <a:gd name="T15" fmla="*/ 2147483646 h 1470"/>
              <a:gd name="T16" fmla="*/ 2147483646 w 8006"/>
              <a:gd name="T17" fmla="*/ 2147483646 h 1470"/>
              <a:gd name="T18" fmla="*/ 2147483646 w 8006"/>
              <a:gd name="T19" fmla="*/ 0 h 1470"/>
              <a:gd name="T20" fmla="*/ 2147483646 w 8006"/>
              <a:gd name="T21" fmla="*/ 2147483646 h 1470"/>
              <a:gd name="T22" fmla="*/ 2147483646 w 8006"/>
              <a:gd name="T23" fmla="*/ 2147483646 h 1470"/>
              <a:gd name="T24" fmla="*/ 2147483646 w 8006"/>
              <a:gd name="T25" fmla="*/ 597659883 h 1470"/>
              <a:gd name="T26" fmla="*/ 2147483646 w 8006"/>
              <a:gd name="T27" fmla="*/ 2147483646 h 1470"/>
              <a:gd name="T28" fmla="*/ 2147483646 w 8006"/>
              <a:gd name="T29" fmla="*/ 2147483646 h 1470"/>
              <a:gd name="T30" fmla="*/ 2147483646 w 8006"/>
              <a:gd name="T31" fmla="*/ 2147483646 h 1470"/>
              <a:gd name="T32" fmla="*/ 2147483646 w 8006"/>
              <a:gd name="T33" fmla="*/ 2147483646 h 1470"/>
              <a:gd name="T34" fmla="*/ 2147483646 w 8006"/>
              <a:gd name="T35" fmla="*/ 2147483646 h 1470"/>
              <a:gd name="T36" fmla="*/ 2147483646 w 8006"/>
              <a:gd name="T37" fmla="*/ 2147483646 h 1470"/>
              <a:gd name="T38" fmla="*/ 2147483646 w 8006"/>
              <a:gd name="T39" fmla="*/ 2147483646 h 1470"/>
              <a:gd name="T40" fmla="*/ 2147483646 w 8006"/>
              <a:gd name="T41" fmla="*/ 2147483646 h 1470"/>
              <a:gd name="T42" fmla="*/ 2147483646 w 8006"/>
              <a:gd name="T43" fmla="*/ 1568440173 h 1470"/>
              <a:gd name="T44" fmla="*/ 2147483646 w 8006"/>
              <a:gd name="T45" fmla="*/ 1568440173 h 1470"/>
              <a:gd name="T46" fmla="*/ 2147483646 w 8006"/>
              <a:gd name="T47" fmla="*/ 1454444519 h 1470"/>
              <a:gd name="T48" fmla="*/ 2147483646 w 8006"/>
              <a:gd name="T49" fmla="*/ 2147483646 h 1470"/>
              <a:gd name="T50" fmla="*/ 2147483646 w 8006"/>
              <a:gd name="T51" fmla="*/ 1454444519 h 1470"/>
              <a:gd name="T52" fmla="*/ 2147483646 w 8006"/>
              <a:gd name="T53" fmla="*/ 1568440173 h 1470"/>
              <a:gd name="T54" fmla="*/ 2147483646 w 8006"/>
              <a:gd name="T55" fmla="*/ 1568440173 h 1470"/>
              <a:gd name="T56" fmla="*/ 2147483646 w 8006"/>
              <a:gd name="T57" fmla="*/ 1454444519 h 1470"/>
              <a:gd name="T58" fmla="*/ 2147483646 w 8006"/>
              <a:gd name="T59" fmla="*/ 1371513670 h 1470"/>
              <a:gd name="T60" fmla="*/ 2147483646 w 8006"/>
              <a:gd name="T61" fmla="*/ 2147483646 h 1470"/>
              <a:gd name="T62" fmla="*/ 2147483646 w 8006"/>
              <a:gd name="T63" fmla="*/ 2147483646 h 1470"/>
              <a:gd name="T64" fmla="*/ 2147483646 w 8006"/>
              <a:gd name="T65" fmla="*/ 1454444519 h 1470"/>
              <a:gd name="T66" fmla="*/ 2147483646 w 8006"/>
              <a:gd name="T67" fmla="*/ 1962293026 h 1470"/>
              <a:gd name="T68" fmla="*/ 2147483646 w 8006"/>
              <a:gd name="T69" fmla="*/ 2147483646 h 1470"/>
              <a:gd name="T70" fmla="*/ 2147483646 w 8006"/>
              <a:gd name="T71" fmla="*/ 2147483646 h 1470"/>
              <a:gd name="T72" fmla="*/ 2147483646 w 8006"/>
              <a:gd name="T73" fmla="*/ 1858629579 h 1470"/>
              <a:gd name="T74" fmla="*/ 2147483646 w 8006"/>
              <a:gd name="T75" fmla="*/ 1945011955 h 1470"/>
              <a:gd name="T76" fmla="*/ 2147483646 w 8006"/>
              <a:gd name="T77" fmla="*/ 2147483646 h 1470"/>
              <a:gd name="T78" fmla="*/ 2147483646 w 8006"/>
              <a:gd name="T79" fmla="*/ 1374988179 h 1470"/>
              <a:gd name="T80" fmla="*/ 2147483646 w 8006"/>
              <a:gd name="T81" fmla="*/ 2147483646 h 1470"/>
              <a:gd name="T82" fmla="*/ 2147483646 w 8006"/>
              <a:gd name="T83" fmla="*/ 2147483646 h 1470"/>
              <a:gd name="T84" fmla="*/ 2147483646 w 8006"/>
              <a:gd name="T85" fmla="*/ 2147483646 h 1470"/>
              <a:gd name="T86" fmla="*/ 2147483646 w 8006"/>
              <a:gd name="T87" fmla="*/ 2147483646 h 1470"/>
              <a:gd name="T88" fmla="*/ 2147483646 w 8006"/>
              <a:gd name="T89" fmla="*/ 2147483646 h 1470"/>
              <a:gd name="T90" fmla="*/ 2147483646 w 8006"/>
              <a:gd name="T91" fmla="*/ 79456340 h 14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grpSp>
        <p:nvGrpSpPr>
          <p:cNvPr id="6" name="Group 5">
            <a:extLst>
              <a:ext uri="{FF2B5EF4-FFF2-40B4-BE49-F238E27FC236}">
                <a16:creationId xmlns:a16="http://schemas.microsoft.com/office/drawing/2014/main" id="{2D93DE53-7621-E852-279B-07241731B123}"/>
              </a:ext>
            </a:extLst>
          </p:cNvPr>
          <p:cNvGrpSpPr/>
          <p:nvPr userDrawn="1"/>
        </p:nvGrpSpPr>
        <p:grpSpPr>
          <a:xfrm>
            <a:off x="1283110" y="4272534"/>
            <a:ext cx="777128" cy="102870"/>
            <a:chOff x="2442332" y="4081331"/>
            <a:chExt cx="1036171" cy="137160"/>
          </a:xfrm>
          <a:solidFill>
            <a:schemeClr val="tx2"/>
          </a:solidFill>
        </p:grpSpPr>
        <p:sp>
          <p:nvSpPr>
            <p:cNvPr id="7" name="Freeform 12">
              <a:extLst>
                <a:ext uri="{FF2B5EF4-FFF2-40B4-BE49-F238E27FC236}">
                  <a16:creationId xmlns:a16="http://schemas.microsoft.com/office/drawing/2014/main" id="{7A165A77-8E08-F90C-9A91-189C7DDBEDF0}"/>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grpSp>
          <p:nvGrpSpPr>
            <p:cNvPr id="8" name="Group 5">
              <a:extLst>
                <a:ext uri="{FF2B5EF4-FFF2-40B4-BE49-F238E27FC236}">
                  <a16:creationId xmlns:a16="http://schemas.microsoft.com/office/drawing/2014/main" id="{60778405-271A-A7C8-D8CE-981216E5F86F}"/>
                </a:ext>
              </a:extLst>
            </p:cNvPr>
            <p:cNvGrpSpPr>
              <a:grpSpLocks noChangeAspect="1"/>
            </p:cNvGrpSpPr>
            <p:nvPr/>
          </p:nvGrpSpPr>
          <p:grpSpPr bwMode="gray">
            <a:xfrm>
              <a:off x="2442332" y="4081331"/>
              <a:ext cx="138792" cy="137160"/>
              <a:chOff x="3331" y="1656"/>
              <a:chExt cx="1020" cy="1008"/>
            </a:xfrm>
            <a:grpFill/>
          </p:grpSpPr>
          <p:sp>
            <p:nvSpPr>
              <p:cNvPr id="15" name="Freeform 6">
                <a:extLst>
                  <a:ext uri="{FF2B5EF4-FFF2-40B4-BE49-F238E27FC236}">
                    <a16:creationId xmlns:a16="http://schemas.microsoft.com/office/drawing/2014/main" id="{19AF8619-C8A8-8A43-72C3-50F69637A0B0}"/>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sp>
            <p:nvSpPr>
              <p:cNvPr id="16" name="Freeform 7">
                <a:extLst>
                  <a:ext uri="{FF2B5EF4-FFF2-40B4-BE49-F238E27FC236}">
                    <a16:creationId xmlns:a16="http://schemas.microsoft.com/office/drawing/2014/main" id="{28BBAD28-9225-CD7E-4B3C-B48C8E8C7100}"/>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grpSp>
        <p:grpSp>
          <p:nvGrpSpPr>
            <p:cNvPr id="9" name="Group 4">
              <a:extLst>
                <a:ext uri="{FF2B5EF4-FFF2-40B4-BE49-F238E27FC236}">
                  <a16:creationId xmlns:a16="http://schemas.microsoft.com/office/drawing/2014/main" id="{84C5C866-D484-8222-F4DA-F28540198524}"/>
                </a:ext>
              </a:extLst>
            </p:cNvPr>
            <p:cNvGrpSpPr>
              <a:grpSpLocks noChangeAspect="1"/>
            </p:cNvGrpSpPr>
            <p:nvPr/>
          </p:nvGrpSpPr>
          <p:grpSpPr bwMode="auto">
            <a:xfrm>
              <a:off x="2877851" y="4081836"/>
              <a:ext cx="136034" cy="136150"/>
              <a:chOff x="2653" y="972"/>
              <a:chExt cx="2372" cy="2374"/>
            </a:xfrm>
            <a:grpFill/>
          </p:grpSpPr>
          <p:sp>
            <p:nvSpPr>
              <p:cNvPr id="12" name="Freeform 5">
                <a:extLst>
                  <a:ext uri="{FF2B5EF4-FFF2-40B4-BE49-F238E27FC236}">
                    <a16:creationId xmlns:a16="http://schemas.microsoft.com/office/drawing/2014/main" id="{403650FC-9C9B-4769-93C5-2068DC7241BD}"/>
                  </a:ext>
                </a:extLst>
              </p:cNvPr>
              <p:cNvSpPr>
                <a:spLocks noEditPoints="1"/>
              </p:cNvSpPr>
              <p:nvPr/>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p:spPr>
            <p:txBody>
              <a:bodyPr/>
              <a:lstStyle/>
              <a:p>
                <a:pPr>
                  <a:defRPr/>
                </a:pPr>
                <a:endParaRPr lang="en-US">
                  <a:solidFill>
                    <a:schemeClr val="bg1"/>
                  </a:solidFill>
                </a:endParaRPr>
              </a:p>
            </p:txBody>
          </p:sp>
          <p:sp>
            <p:nvSpPr>
              <p:cNvPr id="13" name="Freeform 6">
                <a:extLst>
                  <a:ext uri="{FF2B5EF4-FFF2-40B4-BE49-F238E27FC236}">
                    <a16:creationId xmlns:a16="http://schemas.microsoft.com/office/drawing/2014/main" id="{A57B2C72-8A21-3242-9BB1-7C710B55204B}"/>
                  </a:ext>
                </a:extLst>
              </p:cNvPr>
              <p:cNvSpPr>
                <a:spLocks noEditPoints="1"/>
              </p:cNvSpPr>
              <p:nvPr/>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p:spPr>
            <p:txBody>
              <a:bodyPr/>
              <a:lstStyle/>
              <a:p>
                <a:pPr>
                  <a:defRPr/>
                </a:pPr>
                <a:endParaRPr lang="en-US">
                  <a:solidFill>
                    <a:schemeClr val="bg1"/>
                  </a:solidFill>
                </a:endParaRPr>
              </a:p>
            </p:txBody>
          </p:sp>
          <p:sp>
            <p:nvSpPr>
              <p:cNvPr id="14" name="Oval 7">
                <a:extLst>
                  <a:ext uri="{FF2B5EF4-FFF2-40B4-BE49-F238E27FC236}">
                    <a16:creationId xmlns:a16="http://schemas.microsoft.com/office/drawing/2014/main" id="{C8E6F20F-6FC2-5479-C82D-DBC889803F21}"/>
                  </a:ext>
                </a:extLst>
              </p:cNvPr>
              <p:cNvSpPr>
                <a:spLocks noChangeArrowheads="1"/>
              </p:cNvSpPr>
              <p:nvPr/>
            </p:nvSpPr>
            <p:spPr bwMode="auto">
              <a:xfrm>
                <a:off x="4329" y="1383"/>
                <a:ext cx="285" cy="285"/>
              </a:xfrm>
              <a:prstGeom prst="ellipse">
                <a:avLst/>
              </a:prstGeom>
              <a:grpFill/>
              <a:ln>
                <a:noFill/>
              </a:ln>
            </p:spPr>
            <p:txBody>
              <a:bodyPr/>
              <a:lstStyle/>
              <a:p>
                <a:pPr>
                  <a:defRPr/>
                </a:pPr>
                <a:endParaRPr lang="en-US">
                  <a:solidFill>
                    <a:schemeClr val="bg1"/>
                  </a:solidFill>
                </a:endParaRPr>
              </a:p>
            </p:txBody>
          </p:sp>
        </p:grpSp>
        <p:pic>
          <p:nvPicPr>
            <p:cNvPr id="10" name="Graphic 12">
              <a:extLst>
                <a:ext uri="{FF2B5EF4-FFF2-40B4-BE49-F238E27FC236}">
                  <a16:creationId xmlns:a16="http://schemas.microsoft.com/office/drawing/2014/main" id="{CD18C299-8161-86A0-9B23-B25095050310}"/>
                </a:ext>
              </a:extLst>
            </p:cNvPr>
            <p:cNvPicPr>
              <a:picLocks noChangeAspect="1"/>
            </p:cNvPicPr>
            <p:nvPr/>
          </p:nvPicPr>
          <p:blipFill>
            <a:blip r:embed="rId2"/>
            <a:stretch>
              <a:fillRect/>
            </a:stretch>
          </p:blipFill>
          <p:spPr>
            <a:xfrm>
              <a:off x="3077853" y="4081331"/>
              <a:ext cx="198712" cy="137160"/>
            </a:xfrm>
            <a:prstGeom prst="rect">
              <a:avLst/>
            </a:prstGeom>
          </p:spPr>
        </p:pic>
        <p:pic>
          <p:nvPicPr>
            <p:cNvPr id="11" name="Graphic 13">
              <a:extLst>
                <a:ext uri="{FF2B5EF4-FFF2-40B4-BE49-F238E27FC236}">
                  <a16:creationId xmlns:a16="http://schemas.microsoft.com/office/drawing/2014/main" id="{55C65CC1-34C7-F368-A843-6F44DDF84E0D}"/>
                </a:ext>
              </a:extLst>
            </p:cNvPr>
            <p:cNvPicPr>
              <a:picLocks noChangeAspect="1"/>
            </p:cNvPicPr>
            <p:nvPr/>
          </p:nvPicPr>
          <p:blipFill>
            <a:blip r:embed="rId3"/>
            <a:stretch>
              <a:fillRect/>
            </a:stretch>
          </p:blipFill>
          <p:spPr>
            <a:xfrm>
              <a:off x="3340535" y="4081331"/>
              <a:ext cx="137968" cy="137160"/>
            </a:xfrm>
            <a:prstGeom prst="rect">
              <a:avLst/>
            </a:prstGeom>
          </p:spPr>
        </p:pic>
      </p:grpSp>
      <p:sp>
        <p:nvSpPr>
          <p:cNvPr id="17" name="TextBox 16">
            <a:extLst>
              <a:ext uri="{FF2B5EF4-FFF2-40B4-BE49-F238E27FC236}">
                <a16:creationId xmlns:a16="http://schemas.microsoft.com/office/drawing/2014/main" id="{A09A04BD-93D5-94D2-9D11-B2C379E30A96}"/>
              </a:ext>
            </a:extLst>
          </p:cNvPr>
          <p:cNvSpPr txBox="1"/>
          <p:nvPr userDrawn="1"/>
        </p:nvSpPr>
        <p:spPr bwMode="gray">
          <a:xfrm>
            <a:off x="3235325" y="3997325"/>
            <a:ext cx="3074988" cy="642938"/>
          </a:xfrm>
          <a:prstGeom prst="rect">
            <a:avLst/>
          </a:prstGeom>
          <a:noFill/>
        </p:spPr>
        <p:txBody>
          <a:bodyPr lIns="0" tIns="0" rIns="0" bIns="0" spcCol="118872">
            <a:spAutoFit/>
          </a:bodyPr>
          <a:lstStyle/>
          <a:p>
            <a:pPr defTabSz="685800" eaLnBrk="1" fontAlgn="auto" hangingPunct="1">
              <a:spcBef>
                <a:spcPts val="300"/>
              </a:spcBef>
              <a:spcAft>
                <a:spcPts val="0"/>
              </a:spcAft>
              <a:defRPr/>
            </a:pPr>
            <a:r>
              <a:rPr lang="en-US" sz="525" dirty="0">
                <a:solidFill>
                  <a:schemeClr val="tx2"/>
                </a:solidFill>
                <a:latin typeface="+mn-lt"/>
              </a:rPr>
              <a:t>Nothing in these materials is an offer to sell any of the components</a:t>
            </a:r>
            <a:br>
              <a:rPr lang="en-US" sz="525" dirty="0">
                <a:solidFill>
                  <a:schemeClr val="tx2"/>
                </a:solidFill>
                <a:latin typeface="+mn-lt"/>
              </a:rPr>
            </a:br>
            <a:r>
              <a:rPr lang="en-US" sz="525" dirty="0">
                <a:solidFill>
                  <a:schemeClr val="tx2"/>
                </a:solidFill>
                <a:latin typeface="+mn-lt"/>
              </a:rPr>
              <a:t>or devices referenced herein.</a:t>
            </a:r>
          </a:p>
          <a:p>
            <a:pPr defTabSz="685800" eaLnBrk="1" fontAlgn="auto" hangingPunct="1">
              <a:spcBef>
                <a:spcPts val="300"/>
              </a:spcBef>
              <a:spcAft>
                <a:spcPts val="0"/>
              </a:spcAft>
              <a:defRPr/>
            </a:pPr>
            <a:r>
              <a:rPr lang="en-US" sz="525" dirty="0">
                <a:solidFill>
                  <a:schemeClr val="tx2"/>
                </a:solidFill>
                <a:latin typeface="+mn-lt"/>
              </a:rPr>
              <a:t>©2018-2023 Qualcomm Technologies, Inc. and/or its affiliated</a:t>
            </a:r>
            <a:br>
              <a:rPr lang="en-US" sz="525" dirty="0">
                <a:solidFill>
                  <a:schemeClr val="tx2"/>
                </a:solidFill>
                <a:latin typeface="+mn-lt"/>
              </a:rPr>
            </a:br>
            <a:r>
              <a:rPr lang="en-US" sz="525" dirty="0">
                <a:solidFill>
                  <a:schemeClr val="tx2"/>
                </a:solidFill>
                <a:latin typeface="+mn-lt"/>
              </a:rPr>
              <a:t>companies. All Rights Reserved.</a:t>
            </a:r>
          </a:p>
          <a:p>
            <a:pPr defTabSz="685800" eaLnBrk="1" fontAlgn="auto" hangingPunct="1">
              <a:spcBef>
                <a:spcPts val="300"/>
              </a:spcBef>
              <a:spcAft>
                <a:spcPts val="0"/>
              </a:spcAft>
              <a:defRPr/>
            </a:pPr>
            <a:r>
              <a:rPr lang="en-US" sz="525" dirty="0">
                <a:solidFill>
                  <a:schemeClr val="tx2"/>
                </a:solidFill>
                <a:latin typeface="+mn-lt"/>
              </a:rPr>
              <a:t>Qualcomm is a trademark or registered trademark of Qualcomm</a:t>
            </a:r>
            <a:br>
              <a:rPr lang="en-US" sz="525" dirty="0">
                <a:solidFill>
                  <a:schemeClr val="tx2"/>
                </a:solidFill>
                <a:latin typeface="+mn-lt"/>
              </a:rPr>
            </a:br>
            <a:r>
              <a:rPr lang="en-US" sz="525" dirty="0">
                <a:solidFill>
                  <a:schemeClr val="tx2"/>
                </a:solidFill>
                <a:latin typeface="+mn-lt"/>
              </a:rPr>
              <a:t>Incorporated. Other products and brand names may be trademarks</a:t>
            </a:r>
            <a:br>
              <a:rPr lang="en-US" sz="525" dirty="0">
                <a:solidFill>
                  <a:schemeClr val="tx2"/>
                </a:solidFill>
                <a:latin typeface="+mn-lt"/>
              </a:rPr>
            </a:br>
            <a:r>
              <a:rPr lang="en-US" sz="525" dirty="0">
                <a:solidFill>
                  <a:schemeClr val="tx2"/>
                </a:solidFill>
                <a:latin typeface="+mn-lt"/>
              </a:rPr>
              <a:t>or registered trademarks of their respective owners.</a:t>
            </a:r>
          </a:p>
        </p:txBody>
      </p:sp>
      <p:sp>
        <p:nvSpPr>
          <p:cNvPr id="18" name="TextBox 17">
            <a:extLst>
              <a:ext uri="{FF2B5EF4-FFF2-40B4-BE49-F238E27FC236}">
                <a16:creationId xmlns:a16="http://schemas.microsoft.com/office/drawing/2014/main" id="{ECA05A08-5AD7-5520-47FC-F57269D77233}"/>
              </a:ext>
            </a:extLst>
          </p:cNvPr>
          <p:cNvSpPr txBox="1"/>
          <p:nvPr userDrawn="1"/>
        </p:nvSpPr>
        <p:spPr bwMode="gray">
          <a:xfrm>
            <a:off x="5740400" y="3997325"/>
            <a:ext cx="2506663" cy="927100"/>
          </a:xfrm>
          <a:prstGeom prst="rect">
            <a:avLst/>
          </a:prstGeom>
          <a:noFill/>
        </p:spPr>
        <p:txBody>
          <a:bodyPr lIns="0" tIns="0" rIns="0" bIns="0" spcCol="118872">
            <a:spAutoFit/>
          </a:bodyPr>
          <a:lstStyle/>
          <a:p>
            <a:pPr defTabSz="685800" eaLnBrk="1" fontAlgn="auto" hangingPunct="1">
              <a:spcBef>
                <a:spcPts val="300"/>
              </a:spcBef>
              <a:spcAft>
                <a:spcPts val="0"/>
              </a:spcAft>
              <a:defRPr/>
            </a:pPr>
            <a:r>
              <a:rPr lang="en-US" sz="525" dirty="0">
                <a:solidFill>
                  <a:schemeClr val="tx2"/>
                </a:solidFill>
                <a:latin typeface="+mn-lt"/>
              </a:rPr>
              <a:t>References in this presentation to “Qualcomm” may mean Qualcomm Incorporated,</a:t>
            </a:r>
            <a:br>
              <a:rPr lang="en-US" sz="525" dirty="0">
                <a:solidFill>
                  <a:schemeClr val="tx2"/>
                </a:solidFill>
                <a:latin typeface="+mn-lt"/>
              </a:rPr>
            </a:br>
            <a:r>
              <a:rPr lang="en-US" sz="525" dirty="0">
                <a:solidFill>
                  <a:schemeClr val="tx2"/>
                </a:solidFill>
                <a:latin typeface="+mn-lt"/>
              </a:rPr>
              <a:t>Qualcomm Technologies, Inc., and/or other subsidiaries or business units within</a:t>
            </a:r>
            <a:br>
              <a:rPr lang="en-US" sz="525" dirty="0">
                <a:solidFill>
                  <a:schemeClr val="tx2"/>
                </a:solidFill>
                <a:latin typeface="+mn-lt"/>
              </a:rPr>
            </a:br>
            <a:r>
              <a:rPr lang="en-US" sz="525" dirty="0">
                <a:solidFill>
                  <a:schemeClr val="tx2"/>
                </a:solidFill>
                <a:latin typeface="+mn-lt"/>
              </a:rPr>
              <a:t>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 </a:t>
            </a:r>
          </a:p>
          <a:p>
            <a:pPr defTabSz="685800" eaLnBrk="1" fontAlgn="auto" hangingPunct="1">
              <a:spcBef>
                <a:spcPts val="300"/>
              </a:spcBef>
              <a:spcAft>
                <a:spcPts val="0"/>
              </a:spcAft>
              <a:defRPr/>
            </a:pPr>
            <a:r>
              <a:rPr lang="en-US" sz="525" dirty="0">
                <a:solidFill>
                  <a:schemeClr val="tx2"/>
                </a:solidFill>
                <a:latin typeface="+mn-lt"/>
              </a:rPr>
              <a:t>Snapdragon and Qualcomm branded products are products of Qualcomm Technologies, Inc. and/or its subsidiaries. Qualcomm patented technologies are licensed by Qualcomm Incorporated. </a:t>
            </a:r>
          </a:p>
        </p:txBody>
      </p:sp>
    </p:spTree>
    <p:extLst>
      <p:ext uri="{BB962C8B-B14F-4D97-AF65-F5344CB8AC3E}">
        <p14:creationId xmlns:p14="http://schemas.microsoft.com/office/powerpoint/2010/main" val="2122339053"/>
      </p:ext>
    </p:extLst>
  </p:cSld>
  <p:clrMapOvr>
    <a:masterClrMapping/>
  </p:clrMapOvr>
  <p:transition spd="med">
    <p:fade/>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userDrawn="1">
  <p:cSld name="Thank You Nickel">
    <p:bg>
      <p:bgPr>
        <a:solidFill>
          <a:srgbClr val="DEE3EC"/>
        </a:solidFill>
        <a:effectLst/>
      </p:bgPr>
    </p:bg>
    <p:spTree>
      <p:nvGrpSpPr>
        <p:cNvPr id="1" name=""/>
        <p:cNvGrpSpPr/>
        <p:nvPr/>
      </p:nvGrpSpPr>
      <p:grpSpPr>
        <a:xfrm>
          <a:off x="0" y="0"/>
          <a:ext cx="0" cy="0"/>
          <a:chOff x="0" y="0"/>
          <a:chExt cx="0" cy="0"/>
        </a:xfrm>
      </p:grpSpPr>
      <p:sp>
        <p:nvSpPr>
          <p:cNvPr id="2" name="Rectangle: Rounded Corners 16">
            <a:extLst>
              <a:ext uri="{FF2B5EF4-FFF2-40B4-BE49-F238E27FC236}">
                <a16:creationId xmlns:a16="http://schemas.microsoft.com/office/drawing/2014/main" id="{914398B1-7369-8490-7DEC-793F7D78D45D}"/>
              </a:ext>
            </a:extLst>
          </p:cNvPr>
          <p:cNvSpPr/>
          <p:nvPr userDrawn="1"/>
        </p:nvSpPr>
        <p:spPr>
          <a:xfrm>
            <a:off x="349217" y="3701334"/>
            <a:ext cx="8425998" cy="1442166"/>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accent6">
              <a:lumMod val="60000"/>
              <a:lumOff val="40000"/>
            </a:schemeClr>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6000"/>
              </a:lnSpc>
              <a:defRPr/>
            </a:pPr>
            <a:endParaRPr lang="en-US" err="1">
              <a:solidFill>
                <a:schemeClr val="tx2"/>
              </a:solidFill>
              <a:cs typeface="Microsoft Sans Serif" panose="020B0604020202020204" pitchFamily="34" charset="0"/>
            </a:endParaRPr>
          </a:p>
        </p:txBody>
      </p:sp>
      <p:sp>
        <p:nvSpPr>
          <p:cNvPr id="3" name="Freeform 5">
            <a:extLst>
              <a:ext uri="{FF2B5EF4-FFF2-40B4-BE49-F238E27FC236}">
                <a16:creationId xmlns:a16="http://schemas.microsoft.com/office/drawing/2014/main" id="{336B14C9-420C-4AD3-1EEF-8E151EEBFA48}"/>
              </a:ext>
            </a:extLst>
          </p:cNvPr>
          <p:cNvSpPr>
            <a:spLocks noChangeAspect="1" noEditPoints="1"/>
          </p:cNvSpPr>
          <p:nvPr userDrawn="1"/>
        </p:nvSpPr>
        <p:spPr bwMode="black">
          <a:xfrm>
            <a:off x="636588" y="3925888"/>
            <a:ext cx="1211262" cy="222250"/>
          </a:xfrm>
          <a:custGeom>
            <a:avLst/>
            <a:gdLst>
              <a:gd name="T0" fmla="*/ 2147483646 w 8006"/>
              <a:gd name="T1" fmla="*/ 2147483646 h 1470"/>
              <a:gd name="T2" fmla="*/ 2147483646 w 8006"/>
              <a:gd name="T3" fmla="*/ 2147483646 h 1470"/>
              <a:gd name="T4" fmla="*/ 2147483646 w 8006"/>
              <a:gd name="T5" fmla="*/ 2147483646 h 1470"/>
              <a:gd name="T6" fmla="*/ 2147483646 w 8006"/>
              <a:gd name="T7" fmla="*/ 1454444519 h 1470"/>
              <a:gd name="T8" fmla="*/ 2147483646 w 8006"/>
              <a:gd name="T9" fmla="*/ 2147483646 h 1470"/>
              <a:gd name="T10" fmla="*/ 2147483646 w 8006"/>
              <a:gd name="T11" fmla="*/ 1454444519 h 1470"/>
              <a:gd name="T12" fmla="*/ 0 w 8006"/>
              <a:gd name="T13" fmla="*/ 2147483646 h 1470"/>
              <a:gd name="T14" fmla="*/ 2147483646 w 8006"/>
              <a:gd name="T15" fmla="*/ 2147483646 h 1470"/>
              <a:gd name="T16" fmla="*/ 2147483646 w 8006"/>
              <a:gd name="T17" fmla="*/ 2147483646 h 1470"/>
              <a:gd name="T18" fmla="*/ 2147483646 w 8006"/>
              <a:gd name="T19" fmla="*/ 0 h 1470"/>
              <a:gd name="T20" fmla="*/ 2147483646 w 8006"/>
              <a:gd name="T21" fmla="*/ 2147483646 h 1470"/>
              <a:gd name="T22" fmla="*/ 2147483646 w 8006"/>
              <a:gd name="T23" fmla="*/ 2147483646 h 1470"/>
              <a:gd name="T24" fmla="*/ 2147483646 w 8006"/>
              <a:gd name="T25" fmla="*/ 597659883 h 1470"/>
              <a:gd name="T26" fmla="*/ 2147483646 w 8006"/>
              <a:gd name="T27" fmla="*/ 2147483646 h 1470"/>
              <a:gd name="T28" fmla="*/ 2147483646 w 8006"/>
              <a:gd name="T29" fmla="*/ 2147483646 h 1470"/>
              <a:gd name="T30" fmla="*/ 2147483646 w 8006"/>
              <a:gd name="T31" fmla="*/ 2147483646 h 1470"/>
              <a:gd name="T32" fmla="*/ 2147483646 w 8006"/>
              <a:gd name="T33" fmla="*/ 2147483646 h 1470"/>
              <a:gd name="T34" fmla="*/ 2147483646 w 8006"/>
              <a:gd name="T35" fmla="*/ 2147483646 h 1470"/>
              <a:gd name="T36" fmla="*/ 2147483646 w 8006"/>
              <a:gd name="T37" fmla="*/ 2147483646 h 1470"/>
              <a:gd name="T38" fmla="*/ 2147483646 w 8006"/>
              <a:gd name="T39" fmla="*/ 2147483646 h 1470"/>
              <a:gd name="T40" fmla="*/ 2147483646 w 8006"/>
              <a:gd name="T41" fmla="*/ 2147483646 h 1470"/>
              <a:gd name="T42" fmla="*/ 2147483646 w 8006"/>
              <a:gd name="T43" fmla="*/ 1568440173 h 1470"/>
              <a:gd name="T44" fmla="*/ 2147483646 w 8006"/>
              <a:gd name="T45" fmla="*/ 1568440173 h 1470"/>
              <a:gd name="T46" fmla="*/ 2147483646 w 8006"/>
              <a:gd name="T47" fmla="*/ 1454444519 h 1470"/>
              <a:gd name="T48" fmla="*/ 2147483646 w 8006"/>
              <a:gd name="T49" fmla="*/ 2147483646 h 1470"/>
              <a:gd name="T50" fmla="*/ 2147483646 w 8006"/>
              <a:gd name="T51" fmla="*/ 1454444519 h 1470"/>
              <a:gd name="T52" fmla="*/ 2147483646 w 8006"/>
              <a:gd name="T53" fmla="*/ 1568440173 h 1470"/>
              <a:gd name="T54" fmla="*/ 2147483646 w 8006"/>
              <a:gd name="T55" fmla="*/ 1568440173 h 1470"/>
              <a:gd name="T56" fmla="*/ 2147483646 w 8006"/>
              <a:gd name="T57" fmla="*/ 1454444519 h 1470"/>
              <a:gd name="T58" fmla="*/ 2147483646 w 8006"/>
              <a:gd name="T59" fmla="*/ 1371513670 h 1470"/>
              <a:gd name="T60" fmla="*/ 2147483646 w 8006"/>
              <a:gd name="T61" fmla="*/ 2147483646 h 1470"/>
              <a:gd name="T62" fmla="*/ 2147483646 w 8006"/>
              <a:gd name="T63" fmla="*/ 2147483646 h 1470"/>
              <a:gd name="T64" fmla="*/ 2147483646 w 8006"/>
              <a:gd name="T65" fmla="*/ 1454444519 h 1470"/>
              <a:gd name="T66" fmla="*/ 2147483646 w 8006"/>
              <a:gd name="T67" fmla="*/ 1962293026 h 1470"/>
              <a:gd name="T68" fmla="*/ 2147483646 w 8006"/>
              <a:gd name="T69" fmla="*/ 2147483646 h 1470"/>
              <a:gd name="T70" fmla="*/ 2147483646 w 8006"/>
              <a:gd name="T71" fmla="*/ 2147483646 h 1470"/>
              <a:gd name="T72" fmla="*/ 2147483646 w 8006"/>
              <a:gd name="T73" fmla="*/ 1858629579 h 1470"/>
              <a:gd name="T74" fmla="*/ 2147483646 w 8006"/>
              <a:gd name="T75" fmla="*/ 1945011955 h 1470"/>
              <a:gd name="T76" fmla="*/ 2147483646 w 8006"/>
              <a:gd name="T77" fmla="*/ 2147483646 h 1470"/>
              <a:gd name="T78" fmla="*/ 2147483646 w 8006"/>
              <a:gd name="T79" fmla="*/ 1374988179 h 1470"/>
              <a:gd name="T80" fmla="*/ 2147483646 w 8006"/>
              <a:gd name="T81" fmla="*/ 2147483646 h 1470"/>
              <a:gd name="T82" fmla="*/ 2147483646 w 8006"/>
              <a:gd name="T83" fmla="*/ 2147483646 h 1470"/>
              <a:gd name="T84" fmla="*/ 2147483646 w 8006"/>
              <a:gd name="T85" fmla="*/ 2147483646 h 1470"/>
              <a:gd name="T86" fmla="*/ 2147483646 w 8006"/>
              <a:gd name="T87" fmla="*/ 2147483646 h 1470"/>
              <a:gd name="T88" fmla="*/ 2147483646 w 8006"/>
              <a:gd name="T89" fmla="*/ 2147483646 h 1470"/>
              <a:gd name="T90" fmla="*/ 2147483646 w 8006"/>
              <a:gd name="T91" fmla="*/ 79456340 h 14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 name="TextBox 3">
            <a:extLst>
              <a:ext uri="{FF2B5EF4-FFF2-40B4-BE49-F238E27FC236}">
                <a16:creationId xmlns:a16="http://schemas.microsoft.com/office/drawing/2014/main" id="{44ED0858-7F30-67F5-0662-03ABB9309C2E}"/>
              </a:ext>
            </a:extLst>
          </p:cNvPr>
          <p:cNvSpPr txBox="1"/>
          <p:nvPr userDrawn="1"/>
        </p:nvSpPr>
        <p:spPr bwMode="gray">
          <a:xfrm>
            <a:off x="636588" y="4265613"/>
            <a:ext cx="2344737" cy="454025"/>
          </a:xfrm>
          <a:prstGeom prst="rect">
            <a:avLst/>
          </a:prstGeom>
          <a:noFill/>
        </p:spPr>
        <p:txBody>
          <a:bodyPr lIns="0" tIns="0" rIns="0" bIns="0">
            <a:spAutoFit/>
          </a:bodyPr>
          <a:lstStyle/>
          <a:p>
            <a:pPr defTabSz="685800" eaLnBrk="1" fontAlgn="auto" hangingPunct="1">
              <a:lnSpc>
                <a:spcPct val="114000"/>
              </a:lnSpc>
              <a:spcBef>
                <a:spcPts val="0"/>
              </a:spcBef>
              <a:spcAft>
                <a:spcPts val="225"/>
              </a:spcAft>
              <a:defRPr/>
            </a:pPr>
            <a:r>
              <a:rPr lang="en-US" sz="788" dirty="0">
                <a:solidFill>
                  <a:schemeClr val="tx2"/>
                </a:solidFill>
                <a:latin typeface="+mn-lt"/>
              </a:rPr>
              <a:t>Follow us on:</a:t>
            </a:r>
          </a:p>
          <a:p>
            <a:pPr defTabSz="685800" eaLnBrk="1" fontAlgn="auto" hangingPunct="1">
              <a:lnSpc>
                <a:spcPct val="114000"/>
              </a:lnSpc>
              <a:spcBef>
                <a:spcPts val="0"/>
              </a:spcBef>
              <a:spcAft>
                <a:spcPts val="225"/>
              </a:spcAft>
              <a:defRPr/>
            </a:pPr>
            <a:r>
              <a:rPr lang="en-US" sz="788" dirty="0">
                <a:solidFill>
                  <a:schemeClr val="tx2"/>
                </a:solidFill>
                <a:latin typeface="+mn-lt"/>
              </a:rPr>
              <a:t>For more information, visit us at:</a:t>
            </a:r>
          </a:p>
          <a:p>
            <a:pPr defTabSz="685800" eaLnBrk="1" fontAlgn="auto" hangingPunct="1">
              <a:lnSpc>
                <a:spcPct val="114000"/>
              </a:lnSpc>
              <a:spcBef>
                <a:spcPts val="0"/>
              </a:spcBef>
              <a:spcAft>
                <a:spcPts val="225"/>
              </a:spcAft>
              <a:defRPr/>
            </a:pPr>
            <a:r>
              <a:rPr lang="en-US" sz="788" dirty="0">
                <a:solidFill>
                  <a:schemeClr val="tx2"/>
                </a:solidFill>
                <a:latin typeface="+mn-lt"/>
              </a:rPr>
              <a:t>qualcomm.com &amp; qualcomm.com/blog</a:t>
            </a:r>
          </a:p>
        </p:txBody>
      </p:sp>
      <p:sp>
        <p:nvSpPr>
          <p:cNvPr id="5" name="TextBox 4">
            <a:extLst>
              <a:ext uri="{FF2B5EF4-FFF2-40B4-BE49-F238E27FC236}">
                <a16:creationId xmlns:a16="http://schemas.microsoft.com/office/drawing/2014/main" id="{B3DC3480-FAAB-E837-869F-45AA74BD1A1E}"/>
              </a:ext>
            </a:extLst>
          </p:cNvPr>
          <p:cNvSpPr txBox="1"/>
          <p:nvPr userDrawn="1"/>
        </p:nvSpPr>
        <p:spPr bwMode="gray">
          <a:xfrm>
            <a:off x="349217" y="1902460"/>
            <a:ext cx="6544334" cy="1204945"/>
          </a:xfrm>
          <a:prstGeom prst="rect">
            <a:avLst/>
          </a:prstGeom>
          <a:noFill/>
        </p:spPr>
        <p:txBody>
          <a:bodyPr lIns="0" tIns="0" rIns="0" bIns="0">
            <a:spAutoFit/>
          </a:bodyPr>
          <a:lstStyle/>
          <a:p>
            <a:pPr defTabSz="685800" eaLnBrk="1" fontAlgn="auto" hangingPunct="1">
              <a:lnSpc>
                <a:spcPct val="87000"/>
              </a:lnSpc>
              <a:spcBef>
                <a:spcPts val="0"/>
              </a:spcBef>
              <a:spcAft>
                <a:spcPts val="0"/>
              </a:spcAft>
              <a:defRPr/>
            </a:pPr>
            <a:r>
              <a:rPr lang="en-US" sz="9000" spc="-225" dirty="0">
                <a:solidFill>
                  <a:srgbClr val="CAD2E0"/>
                </a:solidFill>
                <a:effectLst>
                  <a:innerShdw blurRad="25400" dist="12700" dir="13500000">
                    <a:prstClr val="black">
                      <a:alpha val="50000"/>
                    </a:prstClr>
                  </a:innerShdw>
                </a:effectLst>
              </a:rPr>
              <a:t>Th</a:t>
            </a:r>
            <a:r>
              <a:rPr lang="en-US" sz="9000" spc="-450" dirty="0">
                <a:solidFill>
                  <a:srgbClr val="CAD2E0"/>
                </a:solidFill>
                <a:effectLst>
                  <a:innerShdw blurRad="25400" dist="12700" dir="13500000">
                    <a:prstClr val="black">
                      <a:alpha val="50000"/>
                    </a:prstClr>
                  </a:innerShdw>
                </a:effectLst>
              </a:rPr>
              <a:t>a</a:t>
            </a:r>
            <a:r>
              <a:rPr lang="en-US" sz="9000" spc="-338" dirty="0">
                <a:solidFill>
                  <a:srgbClr val="CAD2E0"/>
                </a:solidFill>
                <a:effectLst>
                  <a:innerShdw blurRad="25400" dist="12700" dir="13500000">
                    <a:prstClr val="black">
                      <a:alpha val="50000"/>
                    </a:prstClr>
                  </a:innerShdw>
                </a:effectLst>
              </a:rPr>
              <a:t>n</a:t>
            </a:r>
            <a:r>
              <a:rPr lang="en-US" sz="9000" spc="-450" dirty="0">
                <a:solidFill>
                  <a:srgbClr val="CAD2E0"/>
                </a:solidFill>
                <a:effectLst>
                  <a:innerShdw blurRad="25400" dist="12700" dir="13500000">
                    <a:prstClr val="black">
                      <a:alpha val="50000"/>
                    </a:prstClr>
                  </a:innerShdw>
                </a:effectLst>
              </a:rPr>
              <a:t>k </a:t>
            </a:r>
            <a:r>
              <a:rPr lang="en-US" sz="9000" spc="-225" dirty="0">
                <a:solidFill>
                  <a:srgbClr val="CAD2E0"/>
                </a:solidFill>
                <a:effectLst>
                  <a:innerShdw blurRad="25400" dist="12700" dir="13500000">
                    <a:prstClr val="black">
                      <a:alpha val="50000"/>
                    </a:prstClr>
                  </a:innerShdw>
                </a:effectLst>
              </a:rPr>
              <a:t>y</a:t>
            </a:r>
            <a:r>
              <a:rPr lang="en-US" sz="9000" dirty="0">
                <a:solidFill>
                  <a:srgbClr val="CAD2E0"/>
                </a:solidFill>
                <a:effectLst>
                  <a:innerShdw blurRad="25400" dist="12700" dir="13500000">
                    <a:prstClr val="black">
                      <a:alpha val="50000"/>
                    </a:prstClr>
                  </a:innerShdw>
                </a:effectLst>
              </a:rPr>
              <a:t>o</a:t>
            </a:r>
            <a:r>
              <a:rPr lang="en-US" sz="9000" spc="-225" dirty="0">
                <a:solidFill>
                  <a:srgbClr val="CAD2E0"/>
                </a:solidFill>
                <a:effectLst>
                  <a:innerShdw blurRad="25400" dist="12700" dir="13500000">
                    <a:prstClr val="black">
                      <a:alpha val="50000"/>
                    </a:prstClr>
                  </a:innerShdw>
                </a:effectLst>
              </a:rPr>
              <a:t>u</a:t>
            </a:r>
          </a:p>
        </p:txBody>
      </p:sp>
      <p:grpSp>
        <p:nvGrpSpPr>
          <p:cNvPr id="6" name="Group 5">
            <a:extLst>
              <a:ext uri="{FF2B5EF4-FFF2-40B4-BE49-F238E27FC236}">
                <a16:creationId xmlns:a16="http://schemas.microsoft.com/office/drawing/2014/main" id="{62877350-58BB-A029-CA61-F8AB6804B0BA}"/>
              </a:ext>
            </a:extLst>
          </p:cNvPr>
          <p:cNvGrpSpPr/>
          <p:nvPr userDrawn="1"/>
        </p:nvGrpSpPr>
        <p:grpSpPr>
          <a:xfrm>
            <a:off x="1283110" y="4272534"/>
            <a:ext cx="777128" cy="102870"/>
            <a:chOff x="2442332" y="4081331"/>
            <a:chExt cx="1036171" cy="137160"/>
          </a:xfrm>
          <a:solidFill>
            <a:schemeClr val="tx2"/>
          </a:solidFill>
        </p:grpSpPr>
        <p:sp>
          <p:nvSpPr>
            <p:cNvPr id="7" name="Freeform 12">
              <a:extLst>
                <a:ext uri="{FF2B5EF4-FFF2-40B4-BE49-F238E27FC236}">
                  <a16:creationId xmlns:a16="http://schemas.microsoft.com/office/drawing/2014/main" id="{739698C2-60BB-966F-BDA3-296FF21DA035}"/>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grpSp>
          <p:nvGrpSpPr>
            <p:cNvPr id="8" name="Group 5">
              <a:extLst>
                <a:ext uri="{FF2B5EF4-FFF2-40B4-BE49-F238E27FC236}">
                  <a16:creationId xmlns:a16="http://schemas.microsoft.com/office/drawing/2014/main" id="{F582B61A-08BF-4283-37CE-9543127A81E7}"/>
                </a:ext>
              </a:extLst>
            </p:cNvPr>
            <p:cNvGrpSpPr>
              <a:grpSpLocks noChangeAspect="1"/>
            </p:cNvGrpSpPr>
            <p:nvPr/>
          </p:nvGrpSpPr>
          <p:grpSpPr bwMode="gray">
            <a:xfrm>
              <a:off x="2442332" y="4081331"/>
              <a:ext cx="138792" cy="137160"/>
              <a:chOff x="3331" y="1656"/>
              <a:chExt cx="1020" cy="1008"/>
            </a:xfrm>
            <a:grpFill/>
          </p:grpSpPr>
          <p:sp>
            <p:nvSpPr>
              <p:cNvPr id="15" name="Freeform 6">
                <a:extLst>
                  <a:ext uri="{FF2B5EF4-FFF2-40B4-BE49-F238E27FC236}">
                    <a16:creationId xmlns:a16="http://schemas.microsoft.com/office/drawing/2014/main" id="{A9DAE8FB-0875-9E3A-33D2-4CD1A907980C}"/>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sp>
            <p:nvSpPr>
              <p:cNvPr id="16" name="Freeform 7">
                <a:extLst>
                  <a:ext uri="{FF2B5EF4-FFF2-40B4-BE49-F238E27FC236}">
                    <a16:creationId xmlns:a16="http://schemas.microsoft.com/office/drawing/2014/main" id="{A81D11C5-CB33-65FB-2254-B8B75FBBF127}"/>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grpSp>
        <p:grpSp>
          <p:nvGrpSpPr>
            <p:cNvPr id="9" name="Group 4">
              <a:extLst>
                <a:ext uri="{FF2B5EF4-FFF2-40B4-BE49-F238E27FC236}">
                  <a16:creationId xmlns:a16="http://schemas.microsoft.com/office/drawing/2014/main" id="{721C315F-F36D-3661-A99A-6E6268716ED3}"/>
                </a:ext>
              </a:extLst>
            </p:cNvPr>
            <p:cNvGrpSpPr>
              <a:grpSpLocks noChangeAspect="1"/>
            </p:cNvGrpSpPr>
            <p:nvPr/>
          </p:nvGrpSpPr>
          <p:grpSpPr bwMode="auto">
            <a:xfrm>
              <a:off x="2877851" y="4081836"/>
              <a:ext cx="136034" cy="136150"/>
              <a:chOff x="2653" y="972"/>
              <a:chExt cx="2372" cy="2374"/>
            </a:xfrm>
            <a:grpFill/>
          </p:grpSpPr>
          <p:sp>
            <p:nvSpPr>
              <p:cNvPr id="12" name="Freeform 5">
                <a:extLst>
                  <a:ext uri="{FF2B5EF4-FFF2-40B4-BE49-F238E27FC236}">
                    <a16:creationId xmlns:a16="http://schemas.microsoft.com/office/drawing/2014/main" id="{2990CB89-93C9-973C-56F0-8D3A8F64C0C0}"/>
                  </a:ext>
                </a:extLst>
              </p:cNvPr>
              <p:cNvSpPr>
                <a:spLocks noEditPoints="1"/>
              </p:cNvSpPr>
              <p:nvPr/>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p:spPr>
            <p:txBody>
              <a:bodyPr/>
              <a:lstStyle/>
              <a:p>
                <a:pPr>
                  <a:defRPr/>
                </a:pPr>
                <a:endParaRPr lang="en-US">
                  <a:solidFill>
                    <a:schemeClr val="bg1"/>
                  </a:solidFill>
                </a:endParaRPr>
              </a:p>
            </p:txBody>
          </p:sp>
          <p:sp>
            <p:nvSpPr>
              <p:cNvPr id="13" name="Freeform 6">
                <a:extLst>
                  <a:ext uri="{FF2B5EF4-FFF2-40B4-BE49-F238E27FC236}">
                    <a16:creationId xmlns:a16="http://schemas.microsoft.com/office/drawing/2014/main" id="{34EDE771-60BF-CE33-EC38-C62C156A76B3}"/>
                  </a:ext>
                </a:extLst>
              </p:cNvPr>
              <p:cNvSpPr>
                <a:spLocks noEditPoints="1"/>
              </p:cNvSpPr>
              <p:nvPr/>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p:spPr>
            <p:txBody>
              <a:bodyPr/>
              <a:lstStyle/>
              <a:p>
                <a:pPr>
                  <a:defRPr/>
                </a:pPr>
                <a:endParaRPr lang="en-US">
                  <a:solidFill>
                    <a:schemeClr val="bg1"/>
                  </a:solidFill>
                </a:endParaRPr>
              </a:p>
            </p:txBody>
          </p:sp>
          <p:sp>
            <p:nvSpPr>
              <p:cNvPr id="14" name="Oval 7">
                <a:extLst>
                  <a:ext uri="{FF2B5EF4-FFF2-40B4-BE49-F238E27FC236}">
                    <a16:creationId xmlns:a16="http://schemas.microsoft.com/office/drawing/2014/main" id="{2AB2FA2C-50AD-2A71-37F7-C3D9A2EA216A}"/>
                  </a:ext>
                </a:extLst>
              </p:cNvPr>
              <p:cNvSpPr>
                <a:spLocks noChangeArrowheads="1"/>
              </p:cNvSpPr>
              <p:nvPr/>
            </p:nvSpPr>
            <p:spPr bwMode="auto">
              <a:xfrm>
                <a:off x="4329" y="1383"/>
                <a:ext cx="285" cy="285"/>
              </a:xfrm>
              <a:prstGeom prst="ellipse">
                <a:avLst/>
              </a:prstGeom>
              <a:grpFill/>
              <a:ln>
                <a:noFill/>
              </a:ln>
            </p:spPr>
            <p:txBody>
              <a:bodyPr/>
              <a:lstStyle/>
              <a:p>
                <a:pPr>
                  <a:defRPr/>
                </a:pPr>
                <a:endParaRPr lang="en-US">
                  <a:solidFill>
                    <a:schemeClr val="bg1"/>
                  </a:solidFill>
                </a:endParaRPr>
              </a:p>
            </p:txBody>
          </p:sp>
        </p:grpSp>
        <p:pic>
          <p:nvPicPr>
            <p:cNvPr id="10" name="Graphic 12">
              <a:extLst>
                <a:ext uri="{FF2B5EF4-FFF2-40B4-BE49-F238E27FC236}">
                  <a16:creationId xmlns:a16="http://schemas.microsoft.com/office/drawing/2014/main" id="{3954E5F2-9F3E-4905-8091-50748007639D}"/>
                </a:ext>
              </a:extLst>
            </p:cNvPr>
            <p:cNvPicPr>
              <a:picLocks noChangeAspect="1"/>
            </p:cNvPicPr>
            <p:nvPr/>
          </p:nvPicPr>
          <p:blipFill>
            <a:blip r:embed="rId2"/>
            <a:stretch>
              <a:fillRect/>
            </a:stretch>
          </p:blipFill>
          <p:spPr>
            <a:xfrm>
              <a:off x="3077853" y="4081331"/>
              <a:ext cx="198712" cy="137160"/>
            </a:xfrm>
            <a:prstGeom prst="rect">
              <a:avLst/>
            </a:prstGeom>
          </p:spPr>
        </p:pic>
        <p:pic>
          <p:nvPicPr>
            <p:cNvPr id="11" name="Graphic 13">
              <a:extLst>
                <a:ext uri="{FF2B5EF4-FFF2-40B4-BE49-F238E27FC236}">
                  <a16:creationId xmlns:a16="http://schemas.microsoft.com/office/drawing/2014/main" id="{066493D9-5ABB-6D2B-C61F-CBCB92F7B9D5}"/>
                </a:ext>
              </a:extLst>
            </p:cNvPr>
            <p:cNvPicPr>
              <a:picLocks noChangeAspect="1"/>
            </p:cNvPicPr>
            <p:nvPr/>
          </p:nvPicPr>
          <p:blipFill>
            <a:blip r:embed="rId3"/>
            <a:stretch>
              <a:fillRect/>
            </a:stretch>
          </p:blipFill>
          <p:spPr>
            <a:xfrm>
              <a:off x="3340535" y="4081331"/>
              <a:ext cx="137968" cy="137160"/>
            </a:xfrm>
            <a:prstGeom prst="rect">
              <a:avLst/>
            </a:prstGeom>
          </p:spPr>
        </p:pic>
      </p:grpSp>
      <p:sp>
        <p:nvSpPr>
          <p:cNvPr id="17" name="TextBox 16">
            <a:extLst>
              <a:ext uri="{FF2B5EF4-FFF2-40B4-BE49-F238E27FC236}">
                <a16:creationId xmlns:a16="http://schemas.microsoft.com/office/drawing/2014/main" id="{032F65EE-E119-CACE-DB4A-C8DDFAD08AB2}"/>
              </a:ext>
            </a:extLst>
          </p:cNvPr>
          <p:cNvSpPr txBox="1"/>
          <p:nvPr userDrawn="1"/>
        </p:nvSpPr>
        <p:spPr bwMode="gray">
          <a:xfrm>
            <a:off x="3235325" y="3997325"/>
            <a:ext cx="2219325" cy="642938"/>
          </a:xfrm>
          <a:prstGeom prst="rect">
            <a:avLst/>
          </a:prstGeom>
          <a:noFill/>
        </p:spPr>
        <p:txBody>
          <a:bodyPr lIns="0" tIns="0" rIns="0" bIns="0" spcCol="118872">
            <a:spAutoFit/>
          </a:bodyPr>
          <a:lstStyle/>
          <a:p>
            <a:pPr defTabSz="685800" eaLnBrk="1" fontAlgn="auto" hangingPunct="1">
              <a:spcBef>
                <a:spcPts val="300"/>
              </a:spcBef>
              <a:spcAft>
                <a:spcPts val="0"/>
              </a:spcAft>
              <a:defRPr/>
            </a:pPr>
            <a:r>
              <a:rPr lang="en-US" sz="525" dirty="0">
                <a:solidFill>
                  <a:schemeClr val="tx2"/>
                </a:solidFill>
                <a:latin typeface="+mn-lt"/>
              </a:rPr>
              <a:t>Nothing in these materials is an offer to sell any of the components</a:t>
            </a:r>
            <a:br>
              <a:rPr lang="en-US" sz="525" dirty="0">
                <a:solidFill>
                  <a:schemeClr val="tx2"/>
                </a:solidFill>
                <a:latin typeface="+mn-lt"/>
              </a:rPr>
            </a:br>
            <a:r>
              <a:rPr lang="en-US" sz="525" dirty="0">
                <a:solidFill>
                  <a:schemeClr val="tx2"/>
                </a:solidFill>
                <a:latin typeface="+mn-lt"/>
              </a:rPr>
              <a:t>or devices referenced herein.</a:t>
            </a:r>
          </a:p>
          <a:p>
            <a:pPr defTabSz="685800" eaLnBrk="1" fontAlgn="auto" hangingPunct="1">
              <a:spcBef>
                <a:spcPts val="300"/>
              </a:spcBef>
              <a:spcAft>
                <a:spcPts val="0"/>
              </a:spcAft>
              <a:defRPr/>
            </a:pPr>
            <a:r>
              <a:rPr lang="en-US" sz="525" dirty="0">
                <a:solidFill>
                  <a:schemeClr val="tx2"/>
                </a:solidFill>
                <a:latin typeface="+mn-lt"/>
              </a:rPr>
              <a:t>©2018-2023 Qualcomm Technologies, Inc. and/or its affiliated</a:t>
            </a:r>
            <a:br>
              <a:rPr lang="en-US" sz="525" dirty="0">
                <a:solidFill>
                  <a:schemeClr val="tx2"/>
                </a:solidFill>
                <a:latin typeface="+mn-lt"/>
              </a:rPr>
            </a:br>
            <a:r>
              <a:rPr lang="en-US" sz="525" dirty="0">
                <a:solidFill>
                  <a:schemeClr val="tx2"/>
                </a:solidFill>
                <a:latin typeface="+mn-lt"/>
              </a:rPr>
              <a:t>companies. All Rights Reserved.</a:t>
            </a:r>
          </a:p>
          <a:p>
            <a:pPr defTabSz="685800" eaLnBrk="1" fontAlgn="auto" hangingPunct="1">
              <a:spcBef>
                <a:spcPts val="300"/>
              </a:spcBef>
              <a:spcAft>
                <a:spcPts val="0"/>
              </a:spcAft>
              <a:defRPr/>
            </a:pPr>
            <a:r>
              <a:rPr lang="en-US" sz="525" dirty="0">
                <a:solidFill>
                  <a:schemeClr val="tx2"/>
                </a:solidFill>
                <a:latin typeface="+mn-lt"/>
              </a:rPr>
              <a:t>Qualcomm is a trademark or registered trademark of Qualcomm</a:t>
            </a:r>
            <a:br>
              <a:rPr lang="en-US" sz="525" dirty="0">
                <a:solidFill>
                  <a:schemeClr val="tx2"/>
                </a:solidFill>
                <a:latin typeface="+mn-lt"/>
              </a:rPr>
            </a:br>
            <a:r>
              <a:rPr lang="en-US" sz="525" dirty="0">
                <a:solidFill>
                  <a:schemeClr val="tx2"/>
                </a:solidFill>
                <a:latin typeface="+mn-lt"/>
              </a:rPr>
              <a:t>Incorporated. Other products and brand names may be trademarks</a:t>
            </a:r>
            <a:br>
              <a:rPr lang="en-US" sz="525" dirty="0">
                <a:solidFill>
                  <a:schemeClr val="tx2"/>
                </a:solidFill>
                <a:latin typeface="+mn-lt"/>
              </a:rPr>
            </a:br>
            <a:r>
              <a:rPr lang="en-US" sz="525" dirty="0">
                <a:solidFill>
                  <a:schemeClr val="tx2"/>
                </a:solidFill>
                <a:latin typeface="+mn-lt"/>
              </a:rPr>
              <a:t>or registered trademarks of their respective owners.</a:t>
            </a:r>
          </a:p>
        </p:txBody>
      </p:sp>
      <p:sp>
        <p:nvSpPr>
          <p:cNvPr id="18" name="TextBox 17">
            <a:extLst>
              <a:ext uri="{FF2B5EF4-FFF2-40B4-BE49-F238E27FC236}">
                <a16:creationId xmlns:a16="http://schemas.microsoft.com/office/drawing/2014/main" id="{63416D80-1BE4-AE0F-C5C6-E94164D85F60}"/>
              </a:ext>
            </a:extLst>
          </p:cNvPr>
          <p:cNvSpPr txBox="1"/>
          <p:nvPr userDrawn="1"/>
        </p:nvSpPr>
        <p:spPr bwMode="gray">
          <a:xfrm>
            <a:off x="5740400" y="3997325"/>
            <a:ext cx="2506663" cy="927100"/>
          </a:xfrm>
          <a:prstGeom prst="rect">
            <a:avLst/>
          </a:prstGeom>
          <a:noFill/>
        </p:spPr>
        <p:txBody>
          <a:bodyPr lIns="0" tIns="0" rIns="0" bIns="0" spcCol="118872">
            <a:spAutoFit/>
          </a:bodyPr>
          <a:lstStyle/>
          <a:p>
            <a:pPr defTabSz="685800" eaLnBrk="1" fontAlgn="auto" hangingPunct="1">
              <a:spcBef>
                <a:spcPts val="300"/>
              </a:spcBef>
              <a:spcAft>
                <a:spcPts val="0"/>
              </a:spcAft>
              <a:defRPr/>
            </a:pPr>
            <a:r>
              <a:rPr lang="en-US" sz="525" dirty="0">
                <a:solidFill>
                  <a:schemeClr val="tx2"/>
                </a:solidFill>
                <a:latin typeface="+mn-lt"/>
              </a:rPr>
              <a:t>References in this presentation to “Qualcomm” may mean Qualcomm Incorporated,</a:t>
            </a:r>
            <a:br>
              <a:rPr lang="en-US" sz="525" dirty="0">
                <a:solidFill>
                  <a:schemeClr val="tx2"/>
                </a:solidFill>
                <a:latin typeface="+mn-lt"/>
              </a:rPr>
            </a:br>
            <a:r>
              <a:rPr lang="en-US" sz="525" dirty="0">
                <a:solidFill>
                  <a:schemeClr val="tx2"/>
                </a:solidFill>
                <a:latin typeface="+mn-lt"/>
              </a:rPr>
              <a:t>Qualcomm Technologies, Inc., and/or other subsidiaries or business units within</a:t>
            </a:r>
            <a:br>
              <a:rPr lang="en-US" sz="525" dirty="0">
                <a:solidFill>
                  <a:schemeClr val="tx2"/>
                </a:solidFill>
                <a:latin typeface="+mn-lt"/>
              </a:rPr>
            </a:br>
            <a:r>
              <a:rPr lang="en-US" sz="525" dirty="0">
                <a:solidFill>
                  <a:schemeClr val="tx2"/>
                </a:solidFill>
                <a:latin typeface="+mn-lt"/>
              </a:rPr>
              <a:t>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 </a:t>
            </a:r>
          </a:p>
          <a:p>
            <a:pPr defTabSz="685800" eaLnBrk="1" fontAlgn="auto" hangingPunct="1">
              <a:spcBef>
                <a:spcPts val="300"/>
              </a:spcBef>
              <a:spcAft>
                <a:spcPts val="0"/>
              </a:spcAft>
              <a:defRPr/>
            </a:pPr>
            <a:r>
              <a:rPr lang="en-US" sz="525" dirty="0">
                <a:solidFill>
                  <a:schemeClr val="tx2"/>
                </a:solidFill>
                <a:latin typeface="+mn-lt"/>
              </a:rPr>
              <a:t>Snapdragon and Qualcomm branded products are products of Qualcomm Technologies, Inc. and/or its subsidiaries. Qualcomm patented technologies are licensed by Qualcomm Incorporated. </a:t>
            </a:r>
          </a:p>
        </p:txBody>
      </p:sp>
    </p:spTree>
    <p:extLst>
      <p:ext uri="{BB962C8B-B14F-4D97-AF65-F5344CB8AC3E}">
        <p14:creationId xmlns:p14="http://schemas.microsoft.com/office/powerpoint/2010/main" val="2696322342"/>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 2 Nickel">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85FE03F-FAB8-CB81-0AD8-32765079F971}"/>
              </a:ext>
            </a:extLst>
          </p:cNvPr>
          <p:cNvCxnSpPr>
            <a:cxnSpLocks/>
          </p:cNvCxnSpPr>
          <p:nvPr userDrawn="1"/>
        </p:nvCxnSpPr>
        <p:spPr>
          <a:xfrm>
            <a:off x="2790825" y="1628775"/>
            <a:ext cx="4538663"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3" name="Group 5">
            <a:extLst>
              <a:ext uri="{FF2B5EF4-FFF2-40B4-BE49-F238E27FC236}">
                <a16:creationId xmlns:a16="http://schemas.microsoft.com/office/drawing/2014/main" id="{03186066-16FC-69DA-87CC-6BBB6DF540D0}"/>
              </a:ext>
            </a:extLst>
          </p:cNvPr>
          <p:cNvGrpSpPr>
            <a:grpSpLocks/>
          </p:cNvGrpSpPr>
          <p:nvPr userDrawn="1"/>
        </p:nvGrpSpPr>
        <p:grpSpPr bwMode="auto">
          <a:xfrm>
            <a:off x="0" y="0"/>
            <a:ext cx="2335213" cy="5143500"/>
            <a:chOff x="1" y="-920"/>
            <a:chExt cx="3114500" cy="6859841"/>
          </a:xfrm>
        </p:grpSpPr>
        <p:sp>
          <p:nvSpPr>
            <p:cNvPr id="4" name="Rectangle 3">
              <a:extLst>
                <a:ext uri="{FF2B5EF4-FFF2-40B4-BE49-F238E27FC236}">
                  <a16:creationId xmlns:a16="http://schemas.microsoft.com/office/drawing/2014/main" id="{65207D5F-07E2-8823-479A-120B447587EA}"/>
                </a:ext>
              </a:extLst>
            </p:cNvPr>
            <p:cNvSpPr/>
            <p:nvPr/>
          </p:nvSpPr>
          <p:spPr>
            <a:xfrm>
              <a:off x="1806030" y="1198"/>
              <a:ext cx="1308471" cy="6857723"/>
            </a:xfrm>
            <a:prstGeom prst="rect">
              <a:avLst/>
            </a:prstGeom>
            <a:solidFill>
              <a:srgbClr val="F2F5F8"/>
            </a:solidFill>
            <a:ln w="10795" cap="flat" cmpd="sng" algn="ctr">
              <a:noFill/>
              <a:prstDash val="solid"/>
            </a:ln>
            <a:effectLst/>
          </p:spPr>
          <p:txBody>
            <a:bodyPr anchor="ctr"/>
            <a:lstStyle/>
            <a:p>
              <a:pPr algn="ctr">
                <a:defRPr/>
              </a:pPr>
              <a:endParaRPr lang="en-US" sz="1013" kern="0">
                <a:solidFill>
                  <a:prstClr val="white"/>
                </a:solidFill>
                <a:latin typeface="Source Sans Pro Light"/>
              </a:endParaRPr>
            </a:p>
          </p:txBody>
        </p:sp>
        <p:sp>
          <p:nvSpPr>
            <p:cNvPr id="5" name="Rectangle 4">
              <a:extLst>
                <a:ext uri="{FF2B5EF4-FFF2-40B4-BE49-F238E27FC236}">
                  <a16:creationId xmlns:a16="http://schemas.microsoft.com/office/drawing/2014/main" id="{E08F7FA4-2485-5B92-991E-720BF6D22525}"/>
                </a:ext>
              </a:extLst>
            </p:cNvPr>
            <p:cNvSpPr/>
            <p:nvPr userDrawn="1"/>
          </p:nvSpPr>
          <p:spPr>
            <a:xfrm>
              <a:off x="1" y="-920"/>
              <a:ext cx="1806029" cy="685984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solidFill>
                  <a:srgbClr val="FFFFFF"/>
                </a:solidFill>
              </a:endParaRPr>
            </a:p>
          </p:txBody>
        </p:sp>
        <p:sp>
          <p:nvSpPr>
            <p:cNvPr id="6" name="Rectangle: Single Corner Rounded 5">
              <a:extLst>
                <a:ext uri="{FF2B5EF4-FFF2-40B4-BE49-F238E27FC236}">
                  <a16:creationId xmlns:a16="http://schemas.microsoft.com/office/drawing/2014/main" id="{C7238490-40C6-20B9-F233-435925F198C7}"/>
                </a:ext>
              </a:extLst>
            </p:cNvPr>
            <p:cNvSpPr/>
            <p:nvPr userDrawn="1"/>
          </p:nvSpPr>
          <p:spPr bwMode="gray">
            <a:xfrm flipV="1">
              <a:off x="1311886" y="918"/>
              <a:ext cx="493776" cy="6858003"/>
            </a:xfrm>
            <a:prstGeom prst="round1Rect">
              <a:avLst>
                <a:gd name="adj" fmla="val 0"/>
              </a:avLst>
            </a:prstGeom>
            <a:gradFill flip="none" rotWithShape="1">
              <a:gsLst>
                <a:gs pos="25000">
                  <a:schemeClr val="accent6">
                    <a:lumMod val="40000"/>
                    <a:lumOff val="60000"/>
                    <a:alpha val="0"/>
                  </a:schemeClr>
                </a:gs>
                <a:gs pos="100000">
                  <a:schemeClr val="accent6">
                    <a:lumMod val="50000"/>
                    <a:alpha val="3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sp>
          <p:nvSpPr>
            <p:cNvPr id="7" name="Rectangle: Single Corner Rounded 6">
              <a:extLst>
                <a:ext uri="{FF2B5EF4-FFF2-40B4-BE49-F238E27FC236}">
                  <a16:creationId xmlns:a16="http://schemas.microsoft.com/office/drawing/2014/main" id="{F85A6218-5E3E-99B6-5945-68D50CBCA237}"/>
                </a:ext>
              </a:extLst>
            </p:cNvPr>
            <p:cNvSpPr/>
            <p:nvPr userDrawn="1"/>
          </p:nvSpPr>
          <p:spPr bwMode="gray">
            <a:xfrm rot="10800000" flipH="1" flipV="1">
              <a:off x="2620725" y="470"/>
              <a:ext cx="493775" cy="6857530"/>
            </a:xfrm>
            <a:prstGeom prst="round1Rect">
              <a:avLst>
                <a:gd name="adj" fmla="val 0"/>
              </a:avLst>
            </a:prstGeom>
            <a:gradFill flip="none" rotWithShape="1">
              <a:gsLst>
                <a:gs pos="17000">
                  <a:schemeClr val="accent6">
                    <a:lumMod val="20000"/>
                    <a:lumOff val="80000"/>
                    <a:alpha val="0"/>
                  </a:schemeClr>
                </a:gs>
                <a:gs pos="100000">
                  <a:schemeClr val="accent6">
                    <a:lumMod val="50000"/>
                    <a:alpha val="3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b="1">
                <a:solidFill>
                  <a:prstClr val="white"/>
                </a:solidFill>
              </a:endParaRPr>
            </a:p>
          </p:txBody>
        </p:sp>
      </p:grpSp>
      <p:sp>
        <p:nvSpPr>
          <p:cNvPr id="19" name="Content Placeholder 18"/>
          <p:cNvSpPr>
            <a:spLocks noGrp="1"/>
          </p:cNvSpPr>
          <p:nvPr>
            <p:ph sz="quarter" idx="10"/>
          </p:nvPr>
        </p:nvSpPr>
        <p:spPr>
          <a:xfrm>
            <a:off x="2791205" y="1776222"/>
            <a:ext cx="4538551" cy="3140964"/>
          </a:xfrm>
          <a:prstGeom prst="rect">
            <a:avLst/>
          </a:prstGeom>
        </p:spPr>
        <p:txBody>
          <a:bodyPr/>
          <a:lstStyle>
            <a:lvl1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1pPr>
            <a:lvl2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2pPr>
            <a:lvl3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3pPr>
            <a:lvl4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4pPr>
            <a:lvl5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2"/>
          <p:cNvSpPr>
            <a:spLocks noGrp="1"/>
          </p:cNvSpPr>
          <p:nvPr>
            <p:ph type="title"/>
          </p:nvPr>
        </p:nvSpPr>
        <p:spPr>
          <a:xfrm>
            <a:off x="2770632" y="593856"/>
            <a:ext cx="4559124" cy="853182"/>
          </a:xfrm>
        </p:spPr>
        <p:txBody>
          <a:bodyPr/>
          <a:lstStyle>
            <a:lvl1pPr>
              <a:defRPr sz="3300"/>
            </a:lvl1pPr>
          </a:lstStyle>
          <a:p>
            <a:r>
              <a:rPr lang="en-US"/>
              <a:t>Click to edit Master title style</a:t>
            </a:r>
          </a:p>
        </p:txBody>
      </p:sp>
    </p:spTree>
    <p:extLst>
      <p:ext uri="{BB962C8B-B14F-4D97-AF65-F5344CB8AC3E}">
        <p14:creationId xmlns:p14="http://schemas.microsoft.com/office/powerpoint/2010/main" val="3970666390"/>
      </p:ext>
    </p:extLst>
  </p:cSld>
  <p:clrMapOvr>
    <a:masterClrMapping/>
  </p:clrMapOvr>
  <p:transition spd="med">
    <p:fade/>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Thank You Blue">
    <p:bg>
      <p:bgPr>
        <a:solidFill>
          <a:schemeClr val="accent1"/>
        </a:solidFill>
        <a:effectLst/>
      </p:bgPr>
    </p:bg>
    <p:spTree>
      <p:nvGrpSpPr>
        <p:cNvPr id="1" name=""/>
        <p:cNvGrpSpPr/>
        <p:nvPr/>
      </p:nvGrpSpPr>
      <p:grpSpPr>
        <a:xfrm>
          <a:off x="0" y="0"/>
          <a:ext cx="0" cy="0"/>
          <a:chOff x="0" y="0"/>
          <a:chExt cx="0" cy="0"/>
        </a:xfrm>
      </p:grpSpPr>
      <p:sp>
        <p:nvSpPr>
          <p:cNvPr id="2" name="Rectangle: Rounded Corners 16">
            <a:extLst>
              <a:ext uri="{FF2B5EF4-FFF2-40B4-BE49-F238E27FC236}">
                <a16:creationId xmlns:a16="http://schemas.microsoft.com/office/drawing/2014/main" id="{2542D9B2-CB4D-B706-79B2-BBCD2895E3B0}"/>
              </a:ext>
            </a:extLst>
          </p:cNvPr>
          <p:cNvSpPr/>
          <p:nvPr userDrawn="1"/>
        </p:nvSpPr>
        <p:spPr>
          <a:xfrm>
            <a:off x="349217" y="3701334"/>
            <a:ext cx="8425998" cy="1442166"/>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214ACD"/>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6000"/>
              </a:lnSpc>
              <a:defRPr/>
            </a:pPr>
            <a:endParaRPr lang="en-US" err="1">
              <a:solidFill>
                <a:schemeClr val="tx2"/>
              </a:solidFill>
              <a:cs typeface="Microsoft Sans Serif" panose="020B0604020202020204" pitchFamily="34" charset="0"/>
            </a:endParaRPr>
          </a:p>
        </p:txBody>
      </p:sp>
      <p:sp>
        <p:nvSpPr>
          <p:cNvPr id="3" name="Freeform 5">
            <a:extLst>
              <a:ext uri="{FF2B5EF4-FFF2-40B4-BE49-F238E27FC236}">
                <a16:creationId xmlns:a16="http://schemas.microsoft.com/office/drawing/2014/main" id="{48982147-3176-B87D-2051-08A8426E9BE7}"/>
              </a:ext>
            </a:extLst>
          </p:cNvPr>
          <p:cNvSpPr>
            <a:spLocks noChangeAspect="1" noEditPoints="1"/>
          </p:cNvSpPr>
          <p:nvPr userDrawn="1"/>
        </p:nvSpPr>
        <p:spPr bwMode="black">
          <a:xfrm>
            <a:off x="636588" y="3925888"/>
            <a:ext cx="1211262" cy="222250"/>
          </a:xfrm>
          <a:custGeom>
            <a:avLst/>
            <a:gdLst>
              <a:gd name="T0" fmla="*/ 2147483646 w 8006"/>
              <a:gd name="T1" fmla="*/ 2147483646 h 1470"/>
              <a:gd name="T2" fmla="*/ 2147483646 w 8006"/>
              <a:gd name="T3" fmla="*/ 2147483646 h 1470"/>
              <a:gd name="T4" fmla="*/ 2147483646 w 8006"/>
              <a:gd name="T5" fmla="*/ 2147483646 h 1470"/>
              <a:gd name="T6" fmla="*/ 2147483646 w 8006"/>
              <a:gd name="T7" fmla="*/ 1454444519 h 1470"/>
              <a:gd name="T8" fmla="*/ 2147483646 w 8006"/>
              <a:gd name="T9" fmla="*/ 2147483646 h 1470"/>
              <a:gd name="T10" fmla="*/ 2147483646 w 8006"/>
              <a:gd name="T11" fmla="*/ 1454444519 h 1470"/>
              <a:gd name="T12" fmla="*/ 0 w 8006"/>
              <a:gd name="T13" fmla="*/ 2147483646 h 1470"/>
              <a:gd name="T14" fmla="*/ 2147483646 w 8006"/>
              <a:gd name="T15" fmla="*/ 2147483646 h 1470"/>
              <a:gd name="T16" fmla="*/ 2147483646 w 8006"/>
              <a:gd name="T17" fmla="*/ 2147483646 h 1470"/>
              <a:gd name="T18" fmla="*/ 2147483646 w 8006"/>
              <a:gd name="T19" fmla="*/ 0 h 1470"/>
              <a:gd name="T20" fmla="*/ 2147483646 w 8006"/>
              <a:gd name="T21" fmla="*/ 2147483646 h 1470"/>
              <a:gd name="T22" fmla="*/ 2147483646 w 8006"/>
              <a:gd name="T23" fmla="*/ 2147483646 h 1470"/>
              <a:gd name="T24" fmla="*/ 2147483646 w 8006"/>
              <a:gd name="T25" fmla="*/ 597659883 h 1470"/>
              <a:gd name="T26" fmla="*/ 2147483646 w 8006"/>
              <a:gd name="T27" fmla="*/ 2147483646 h 1470"/>
              <a:gd name="T28" fmla="*/ 2147483646 w 8006"/>
              <a:gd name="T29" fmla="*/ 2147483646 h 1470"/>
              <a:gd name="T30" fmla="*/ 2147483646 w 8006"/>
              <a:gd name="T31" fmla="*/ 2147483646 h 1470"/>
              <a:gd name="T32" fmla="*/ 2147483646 w 8006"/>
              <a:gd name="T33" fmla="*/ 2147483646 h 1470"/>
              <a:gd name="T34" fmla="*/ 2147483646 w 8006"/>
              <a:gd name="T35" fmla="*/ 2147483646 h 1470"/>
              <a:gd name="T36" fmla="*/ 2147483646 w 8006"/>
              <a:gd name="T37" fmla="*/ 2147483646 h 1470"/>
              <a:gd name="T38" fmla="*/ 2147483646 w 8006"/>
              <a:gd name="T39" fmla="*/ 2147483646 h 1470"/>
              <a:gd name="T40" fmla="*/ 2147483646 w 8006"/>
              <a:gd name="T41" fmla="*/ 2147483646 h 1470"/>
              <a:gd name="T42" fmla="*/ 2147483646 w 8006"/>
              <a:gd name="T43" fmla="*/ 1568440173 h 1470"/>
              <a:gd name="T44" fmla="*/ 2147483646 w 8006"/>
              <a:gd name="T45" fmla="*/ 1568440173 h 1470"/>
              <a:gd name="T46" fmla="*/ 2147483646 w 8006"/>
              <a:gd name="T47" fmla="*/ 1454444519 h 1470"/>
              <a:gd name="T48" fmla="*/ 2147483646 w 8006"/>
              <a:gd name="T49" fmla="*/ 2147483646 h 1470"/>
              <a:gd name="T50" fmla="*/ 2147483646 w 8006"/>
              <a:gd name="T51" fmla="*/ 1454444519 h 1470"/>
              <a:gd name="T52" fmla="*/ 2147483646 w 8006"/>
              <a:gd name="T53" fmla="*/ 1568440173 h 1470"/>
              <a:gd name="T54" fmla="*/ 2147483646 w 8006"/>
              <a:gd name="T55" fmla="*/ 1568440173 h 1470"/>
              <a:gd name="T56" fmla="*/ 2147483646 w 8006"/>
              <a:gd name="T57" fmla="*/ 1454444519 h 1470"/>
              <a:gd name="T58" fmla="*/ 2147483646 w 8006"/>
              <a:gd name="T59" fmla="*/ 1371513670 h 1470"/>
              <a:gd name="T60" fmla="*/ 2147483646 w 8006"/>
              <a:gd name="T61" fmla="*/ 2147483646 h 1470"/>
              <a:gd name="T62" fmla="*/ 2147483646 w 8006"/>
              <a:gd name="T63" fmla="*/ 2147483646 h 1470"/>
              <a:gd name="T64" fmla="*/ 2147483646 w 8006"/>
              <a:gd name="T65" fmla="*/ 1454444519 h 1470"/>
              <a:gd name="T66" fmla="*/ 2147483646 w 8006"/>
              <a:gd name="T67" fmla="*/ 1962293026 h 1470"/>
              <a:gd name="T68" fmla="*/ 2147483646 w 8006"/>
              <a:gd name="T69" fmla="*/ 2147483646 h 1470"/>
              <a:gd name="T70" fmla="*/ 2147483646 w 8006"/>
              <a:gd name="T71" fmla="*/ 2147483646 h 1470"/>
              <a:gd name="T72" fmla="*/ 2147483646 w 8006"/>
              <a:gd name="T73" fmla="*/ 1858629579 h 1470"/>
              <a:gd name="T74" fmla="*/ 2147483646 w 8006"/>
              <a:gd name="T75" fmla="*/ 1945011955 h 1470"/>
              <a:gd name="T76" fmla="*/ 2147483646 w 8006"/>
              <a:gd name="T77" fmla="*/ 2147483646 h 1470"/>
              <a:gd name="T78" fmla="*/ 2147483646 w 8006"/>
              <a:gd name="T79" fmla="*/ 1374988179 h 1470"/>
              <a:gd name="T80" fmla="*/ 2147483646 w 8006"/>
              <a:gd name="T81" fmla="*/ 2147483646 h 1470"/>
              <a:gd name="T82" fmla="*/ 2147483646 w 8006"/>
              <a:gd name="T83" fmla="*/ 2147483646 h 1470"/>
              <a:gd name="T84" fmla="*/ 2147483646 w 8006"/>
              <a:gd name="T85" fmla="*/ 2147483646 h 1470"/>
              <a:gd name="T86" fmla="*/ 2147483646 w 8006"/>
              <a:gd name="T87" fmla="*/ 2147483646 h 1470"/>
              <a:gd name="T88" fmla="*/ 2147483646 w 8006"/>
              <a:gd name="T89" fmla="*/ 2147483646 h 1470"/>
              <a:gd name="T90" fmla="*/ 2147483646 w 8006"/>
              <a:gd name="T91" fmla="*/ 79456340 h 14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 name="TextBox 3">
            <a:extLst>
              <a:ext uri="{FF2B5EF4-FFF2-40B4-BE49-F238E27FC236}">
                <a16:creationId xmlns:a16="http://schemas.microsoft.com/office/drawing/2014/main" id="{B569223D-1640-41A0-3D2B-3DC226FE442B}"/>
              </a:ext>
            </a:extLst>
          </p:cNvPr>
          <p:cNvSpPr txBox="1"/>
          <p:nvPr userDrawn="1"/>
        </p:nvSpPr>
        <p:spPr bwMode="gray">
          <a:xfrm>
            <a:off x="636588" y="4265613"/>
            <a:ext cx="2344737" cy="454025"/>
          </a:xfrm>
          <a:prstGeom prst="rect">
            <a:avLst/>
          </a:prstGeom>
          <a:noFill/>
        </p:spPr>
        <p:txBody>
          <a:bodyPr lIns="0" tIns="0" rIns="0" bIns="0">
            <a:spAutoFit/>
          </a:bodyPr>
          <a:lstStyle/>
          <a:p>
            <a:pPr defTabSz="685800" eaLnBrk="1" fontAlgn="auto" hangingPunct="1">
              <a:lnSpc>
                <a:spcPct val="114000"/>
              </a:lnSpc>
              <a:spcBef>
                <a:spcPts val="0"/>
              </a:spcBef>
              <a:spcAft>
                <a:spcPts val="225"/>
              </a:spcAft>
              <a:defRPr/>
            </a:pPr>
            <a:r>
              <a:rPr lang="en-US" sz="788" dirty="0">
                <a:solidFill>
                  <a:schemeClr val="bg1"/>
                </a:solidFill>
                <a:latin typeface="+mn-lt"/>
              </a:rPr>
              <a:t>Follow us on:</a:t>
            </a:r>
          </a:p>
          <a:p>
            <a:pPr defTabSz="685800" eaLnBrk="1" fontAlgn="auto" hangingPunct="1">
              <a:lnSpc>
                <a:spcPct val="114000"/>
              </a:lnSpc>
              <a:spcBef>
                <a:spcPts val="0"/>
              </a:spcBef>
              <a:spcAft>
                <a:spcPts val="225"/>
              </a:spcAft>
              <a:defRPr/>
            </a:pPr>
            <a:r>
              <a:rPr lang="en-US" sz="788" dirty="0">
                <a:solidFill>
                  <a:schemeClr val="bg1"/>
                </a:solidFill>
                <a:latin typeface="+mn-lt"/>
              </a:rPr>
              <a:t>For more information, visit us at:</a:t>
            </a:r>
          </a:p>
          <a:p>
            <a:pPr defTabSz="685800" eaLnBrk="1" fontAlgn="auto" hangingPunct="1">
              <a:lnSpc>
                <a:spcPct val="114000"/>
              </a:lnSpc>
              <a:spcBef>
                <a:spcPts val="0"/>
              </a:spcBef>
              <a:spcAft>
                <a:spcPts val="225"/>
              </a:spcAft>
              <a:defRPr/>
            </a:pPr>
            <a:r>
              <a:rPr lang="en-US" sz="788" dirty="0">
                <a:solidFill>
                  <a:schemeClr val="bg1"/>
                </a:solidFill>
                <a:latin typeface="+mn-lt"/>
              </a:rPr>
              <a:t>qualcomm.com &amp; qualcomm.com/blog</a:t>
            </a:r>
          </a:p>
        </p:txBody>
      </p:sp>
      <p:sp>
        <p:nvSpPr>
          <p:cNvPr id="5" name="TextBox 4">
            <a:extLst>
              <a:ext uri="{FF2B5EF4-FFF2-40B4-BE49-F238E27FC236}">
                <a16:creationId xmlns:a16="http://schemas.microsoft.com/office/drawing/2014/main" id="{76F7F329-766B-5503-AC54-1F7C2D845523}"/>
              </a:ext>
            </a:extLst>
          </p:cNvPr>
          <p:cNvSpPr txBox="1"/>
          <p:nvPr userDrawn="1"/>
        </p:nvSpPr>
        <p:spPr bwMode="gray">
          <a:xfrm>
            <a:off x="349217" y="1902460"/>
            <a:ext cx="6544334" cy="1204945"/>
          </a:xfrm>
          <a:prstGeom prst="rect">
            <a:avLst/>
          </a:prstGeom>
          <a:noFill/>
        </p:spPr>
        <p:txBody>
          <a:bodyPr lIns="0" tIns="0" rIns="0" bIns="0">
            <a:spAutoFit/>
          </a:bodyPr>
          <a:lstStyle/>
          <a:p>
            <a:pPr defTabSz="685800" eaLnBrk="1" fontAlgn="auto" hangingPunct="1">
              <a:lnSpc>
                <a:spcPct val="87000"/>
              </a:lnSpc>
              <a:spcBef>
                <a:spcPts val="0"/>
              </a:spcBef>
              <a:spcAft>
                <a:spcPts val="0"/>
              </a:spcAft>
              <a:defRPr/>
            </a:pPr>
            <a:r>
              <a:rPr lang="en-US" sz="9000" spc="-225" dirty="0">
                <a:solidFill>
                  <a:srgbClr val="1F46C3"/>
                </a:solidFill>
                <a:effectLst>
                  <a:innerShdw blurRad="25400" dist="12700" dir="13500000">
                    <a:prstClr val="black">
                      <a:alpha val="50000"/>
                    </a:prstClr>
                  </a:innerShdw>
                </a:effectLst>
              </a:rPr>
              <a:t>Th</a:t>
            </a:r>
            <a:r>
              <a:rPr lang="en-US" sz="9000" spc="-450" dirty="0">
                <a:solidFill>
                  <a:srgbClr val="1F46C3"/>
                </a:solidFill>
                <a:effectLst>
                  <a:innerShdw blurRad="25400" dist="12700" dir="13500000">
                    <a:prstClr val="black">
                      <a:alpha val="50000"/>
                    </a:prstClr>
                  </a:innerShdw>
                </a:effectLst>
              </a:rPr>
              <a:t>a</a:t>
            </a:r>
            <a:r>
              <a:rPr lang="en-US" sz="9000" spc="-338" dirty="0">
                <a:solidFill>
                  <a:srgbClr val="1F46C3"/>
                </a:solidFill>
                <a:effectLst>
                  <a:innerShdw blurRad="25400" dist="12700" dir="13500000">
                    <a:prstClr val="black">
                      <a:alpha val="50000"/>
                    </a:prstClr>
                  </a:innerShdw>
                </a:effectLst>
              </a:rPr>
              <a:t>n</a:t>
            </a:r>
            <a:r>
              <a:rPr lang="en-US" sz="9000" spc="-450" dirty="0">
                <a:solidFill>
                  <a:srgbClr val="1F46C3"/>
                </a:solidFill>
                <a:effectLst>
                  <a:innerShdw blurRad="25400" dist="12700" dir="13500000">
                    <a:prstClr val="black">
                      <a:alpha val="50000"/>
                    </a:prstClr>
                  </a:innerShdw>
                </a:effectLst>
              </a:rPr>
              <a:t>k </a:t>
            </a:r>
            <a:r>
              <a:rPr lang="en-US" sz="9000" spc="-225" dirty="0">
                <a:solidFill>
                  <a:srgbClr val="1F46C3"/>
                </a:solidFill>
                <a:effectLst>
                  <a:innerShdw blurRad="25400" dist="12700" dir="13500000">
                    <a:prstClr val="black">
                      <a:alpha val="50000"/>
                    </a:prstClr>
                  </a:innerShdw>
                </a:effectLst>
              </a:rPr>
              <a:t>y</a:t>
            </a:r>
            <a:r>
              <a:rPr lang="en-US" sz="9000" dirty="0">
                <a:solidFill>
                  <a:srgbClr val="1F46C3"/>
                </a:solidFill>
                <a:effectLst>
                  <a:innerShdw blurRad="25400" dist="12700" dir="13500000">
                    <a:prstClr val="black">
                      <a:alpha val="50000"/>
                    </a:prstClr>
                  </a:innerShdw>
                </a:effectLst>
              </a:rPr>
              <a:t>o</a:t>
            </a:r>
            <a:r>
              <a:rPr lang="en-US" sz="9000" spc="-225" dirty="0">
                <a:solidFill>
                  <a:srgbClr val="1F46C3"/>
                </a:solidFill>
                <a:effectLst>
                  <a:innerShdw blurRad="25400" dist="12700" dir="13500000">
                    <a:prstClr val="black">
                      <a:alpha val="50000"/>
                    </a:prstClr>
                  </a:innerShdw>
                </a:effectLst>
              </a:rPr>
              <a:t>u</a:t>
            </a:r>
          </a:p>
        </p:txBody>
      </p:sp>
      <p:grpSp>
        <p:nvGrpSpPr>
          <p:cNvPr id="6" name="Group 5">
            <a:extLst>
              <a:ext uri="{FF2B5EF4-FFF2-40B4-BE49-F238E27FC236}">
                <a16:creationId xmlns:a16="http://schemas.microsoft.com/office/drawing/2014/main" id="{CCF3D916-D843-D40C-16BF-73E47770CC5A}"/>
              </a:ext>
            </a:extLst>
          </p:cNvPr>
          <p:cNvGrpSpPr/>
          <p:nvPr userDrawn="1"/>
        </p:nvGrpSpPr>
        <p:grpSpPr>
          <a:xfrm>
            <a:off x="1283110" y="4272534"/>
            <a:ext cx="777128" cy="102870"/>
            <a:chOff x="2442332" y="4081331"/>
            <a:chExt cx="1036171" cy="137160"/>
          </a:xfrm>
          <a:solidFill>
            <a:schemeClr val="bg1"/>
          </a:solidFill>
        </p:grpSpPr>
        <p:sp>
          <p:nvSpPr>
            <p:cNvPr id="7" name="Freeform 12">
              <a:extLst>
                <a:ext uri="{FF2B5EF4-FFF2-40B4-BE49-F238E27FC236}">
                  <a16:creationId xmlns:a16="http://schemas.microsoft.com/office/drawing/2014/main" id="{45D2AC16-5FD1-7A6E-9744-D9AD7ED95800}"/>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grpSp>
          <p:nvGrpSpPr>
            <p:cNvPr id="8" name="Group 5">
              <a:extLst>
                <a:ext uri="{FF2B5EF4-FFF2-40B4-BE49-F238E27FC236}">
                  <a16:creationId xmlns:a16="http://schemas.microsoft.com/office/drawing/2014/main" id="{83E55020-719E-C6E6-159A-3F56C4D822A3}"/>
                </a:ext>
              </a:extLst>
            </p:cNvPr>
            <p:cNvGrpSpPr>
              <a:grpSpLocks noChangeAspect="1"/>
            </p:cNvGrpSpPr>
            <p:nvPr/>
          </p:nvGrpSpPr>
          <p:grpSpPr bwMode="gray">
            <a:xfrm>
              <a:off x="2442332" y="4081331"/>
              <a:ext cx="138792" cy="137160"/>
              <a:chOff x="3331" y="1656"/>
              <a:chExt cx="1020" cy="1008"/>
            </a:xfrm>
            <a:grpFill/>
          </p:grpSpPr>
          <p:sp>
            <p:nvSpPr>
              <p:cNvPr id="15" name="Freeform 6">
                <a:extLst>
                  <a:ext uri="{FF2B5EF4-FFF2-40B4-BE49-F238E27FC236}">
                    <a16:creationId xmlns:a16="http://schemas.microsoft.com/office/drawing/2014/main" id="{01221694-18F1-7783-8FF7-F9BB7FE72074}"/>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sp>
            <p:nvSpPr>
              <p:cNvPr id="16" name="Freeform 7">
                <a:extLst>
                  <a:ext uri="{FF2B5EF4-FFF2-40B4-BE49-F238E27FC236}">
                    <a16:creationId xmlns:a16="http://schemas.microsoft.com/office/drawing/2014/main" id="{E1BEEDC2-85DD-9A1F-F302-A8A1EFB3C717}"/>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grpSp>
        <p:grpSp>
          <p:nvGrpSpPr>
            <p:cNvPr id="9" name="Group 4">
              <a:extLst>
                <a:ext uri="{FF2B5EF4-FFF2-40B4-BE49-F238E27FC236}">
                  <a16:creationId xmlns:a16="http://schemas.microsoft.com/office/drawing/2014/main" id="{B01776A0-9F86-726C-6332-90D242BBEA0E}"/>
                </a:ext>
              </a:extLst>
            </p:cNvPr>
            <p:cNvGrpSpPr>
              <a:grpSpLocks noChangeAspect="1"/>
            </p:cNvGrpSpPr>
            <p:nvPr/>
          </p:nvGrpSpPr>
          <p:grpSpPr bwMode="auto">
            <a:xfrm>
              <a:off x="2877851" y="4081836"/>
              <a:ext cx="136034" cy="136150"/>
              <a:chOff x="2653" y="972"/>
              <a:chExt cx="2372" cy="2374"/>
            </a:xfrm>
            <a:grpFill/>
          </p:grpSpPr>
          <p:sp>
            <p:nvSpPr>
              <p:cNvPr id="12" name="Freeform 5">
                <a:extLst>
                  <a:ext uri="{FF2B5EF4-FFF2-40B4-BE49-F238E27FC236}">
                    <a16:creationId xmlns:a16="http://schemas.microsoft.com/office/drawing/2014/main" id="{5A51C9A8-3D8A-EBB1-747A-581642DE08A1}"/>
                  </a:ext>
                </a:extLst>
              </p:cNvPr>
              <p:cNvSpPr>
                <a:spLocks noEditPoints="1"/>
              </p:cNvSpPr>
              <p:nvPr/>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p:spPr>
            <p:txBody>
              <a:bodyPr/>
              <a:lstStyle/>
              <a:p>
                <a:pPr>
                  <a:defRPr/>
                </a:pPr>
                <a:endParaRPr lang="en-US">
                  <a:solidFill>
                    <a:schemeClr val="bg1"/>
                  </a:solidFill>
                </a:endParaRPr>
              </a:p>
            </p:txBody>
          </p:sp>
          <p:sp>
            <p:nvSpPr>
              <p:cNvPr id="13" name="Freeform 6">
                <a:extLst>
                  <a:ext uri="{FF2B5EF4-FFF2-40B4-BE49-F238E27FC236}">
                    <a16:creationId xmlns:a16="http://schemas.microsoft.com/office/drawing/2014/main" id="{16210D08-1AE3-490F-C82C-BE86D3E590FB}"/>
                  </a:ext>
                </a:extLst>
              </p:cNvPr>
              <p:cNvSpPr>
                <a:spLocks noEditPoints="1"/>
              </p:cNvSpPr>
              <p:nvPr/>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p:spPr>
            <p:txBody>
              <a:bodyPr/>
              <a:lstStyle/>
              <a:p>
                <a:pPr>
                  <a:defRPr/>
                </a:pPr>
                <a:endParaRPr lang="en-US">
                  <a:solidFill>
                    <a:schemeClr val="bg1"/>
                  </a:solidFill>
                </a:endParaRPr>
              </a:p>
            </p:txBody>
          </p:sp>
          <p:sp>
            <p:nvSpPr>
              <p:cNvPr id="14" name="Oval 7">
                <a:extLst>
                  <a:ext uri="{FF2B5EF4-FFF2-40B4-BE49-F238E27FC236}">
                    <a16:creationId xmlns:a16="http://schemas.microsoft.com/office/drawing/2014/main" id="{20D522C7-B4A0-CAD6-0476-6ABCF976912C}"/>
                  </a:ext>
                </a:extLst>
              </p:cNvPr>
              <p:cNvSpPr>
                <a:spLocks noChangeArrowheads="1"/>
              </p:cNvSpPr>
              <p:nvPr/>
            </p:nvSpPr>
            <p:spPr bwMode="auto">
              <a:xfrm>
                <a:off x="4329" y="1383"/>
                <a:ext cx="285" cy="285"/>
              </a:xfrm>
              <a:prstGeom prst="ellipse">
                <a:avLst/>
              </a:prstGeom>
              <a:grpFill/>
              <a:ln>
                <a:noFill/>
              </a:ln>
            </p:spPr>
            <p:txBody>
              <a:bodyPr/>
              <a:lstStyle/>
              <a:p>
                <a:pPr>
                  <a:defRPr/>
                </a:pPr>
                <a:endParaRPr lang="en-US">
                  <a:solidFill>
                    <a:schemeClr val="bg1"/>
                  </a:solidFill>
                </a:endParaRPr>
              </a:p>
            </p:txBody>
          </p:sp>
        </p:grpSp>
        <p:pic>
          <p:nvPicPr>
            <p:cNvPr id="10" name="Graphic 12">
              <a:extLst>
                <a:ext uri="{FF2B5EF4-FFF2-40B4-BE49-F238E27FC236}">
                  <a16:creationId xmlns:a16="http://schemas.microsoft.com/office/drawing/2014/main" id="{17E1310D-444E-0A7B-1AD1-EC060EAE4378}"/>
                </a:ext>
              </a:extLst>
            </p:cNvPr>
            <p:cNvPicPr>
              <a:picLocks noChangeAspect="1"/>
            </p:cNvPicPr>
            <p:nvPr/>
          </p:nvPicPr>
          <p:blipFill>
            <a:blip r:embed="rId2"/>
            <a:stretch>
              <a:fillRect/>
            </a:stretch>
          </p:blipFill>
          <p:spPr>
            <a:xfrm>
              <a:off x="3077853" y="4081331"/>
              <a:ext cx="198712" cy="137160"/>
            </a:xfrm>
            <a:prstGeom prst="rect">
              <a:avLst/>
            </a:prstGeom>
          </p:spPr>
        </p:pic>
        <p:pic>
          <p:nvPicPr>
            <p:cNvPr id="11" name="Graphic 13">
              <a:extLst>
                <a:ext uri="{FF2B5EF4-FFF2-40B4-BE49-F238E27FC236}">
                  <a16:creationId xmlns:a16="http://schemas.microsoft.com/office/drawing/2014/main" id="{FC042FC7-EA12-DFA9-D70F-A6561E875D8C}"/>
                </a:ext>
              </a:extLst>
            </p:cNvPr>
            <p:cNvPicPr>
              <a:picLocks noChangeAspect="1"/>
            </p:cNvPicPr>
            <p:nvPr/>
          </p:nvPicPr>
          <p:blipFill>
            <a:blip r:embed="rId3"/>
            <a:stretch>
              <a:fillRect/>
            </a:stretch>
          </p:blipFill>
          <p:spPr>
            <a:xfrm>
              <a:off x="3340535" y="4081331"/>
              <a:ext cx="137968" cy="137160"/>
            </a:xfrm>
            <a:prstGeom prst="rect">
              <a:avLst/>
            </a:prstGeom>
          </p:spPr>
        </p:pic>
      </p:grpSp>
      <p:sp>
        <p:nvSpPr>
          <p:cNvPr id="17" name="TextBox 16">
            <a:extLst>
              <a:ext uri="{FF2B5EF4-FFF2-40B4-BE49-F238E27FC236}">
                <a16:creationId xmlns:a16="http://schemas.microsoft.com/office/drawing/2014/main" id="{18AF38C6-E21F-AE17-584A-7B75173794C1}"/>
              </a:ext>
            </a:extLst>
          </p:cNvPr>
          <p:cNvSpPr txBox="1"/>
          <p:nvPr userDrawn="1"/>
        </p:nvSpPr>
        <p:spPr bwMode="gray">
          <a:xfrm>
            <a:off x="3235325" y="3997325"/>
            <a:ext cx="2238375" cy="642938"/>
          </a:xfrm>
          <a:prstGeom prst="rect">
            <a:avLst/>
          </a:prstGeom>
          <a:noFill/>
        </p:spPr>
        <p:txBody>
          <a:bodyPr lIns="0" tIns="0" rIns="0" bIns="0" spcCol="118872">
            <a:spAutoFit/>
          </a:bodyPr>
          <a:lstStyle/>
          <a:p>
            <a:pPr defTabSz="685800" eaLnBrk="1" fontAlgn="auto" hangingPunct="1">
              <a:spcBef>
                <a:spcPts val="300"/>
              </a:spcBef>
              <a:spcAft>
                <a:spcPts val="0"/>
              </a:spcAft>
              <a:defRPr/>
            </a:pPr>
            <a:r>
              <a:rPr lang="en-US" sz="525" dirty="0">
                <a:solidFill>
                  <a:schemeClr val="bg1"/>
                </a:solidFill>
                <a:latin typeface="+mn-lt"/>
              </a:rPr>
              <a:t>Nothing in these materials is an offer to sell any of the components</a:t>
            </a:r>
            <a:br>
              <a:rPr lang="en-US" sz="525" dirty="0">
                <a:solidFill>
                  <a:schemeClr val="bg1"/>
                </a:solidFill>
                <a:latin typeface="+mn-lt"/>
              </a:rPr>
            </a:br>
            <a:r>
              <a:rPr lang="en-US" sz="525" dirty="0">
                <a:solidFill>
                  <a:schemeClr val="bg1"/>
                </a:solidFill>
                <a:latin typeface="+mn-lt"/>
              </a:rPr>
              <a:t>or devices referenced herein.</a:t>
            </a:r>
          </a:p>
          <a:p>
            <a:pPr defTabSz="685800" eaLnBrk="1" fontAlgn="auto" hangingPunct="1">
              <a:spcBef>
                <a:spcPts val="300"/>
              </a:spcBef>
              <a:spcAft>
                <a:spcPts val="0"/>
              </a:spcAft>
              <a:defRPr/>
            </a:pPr>
            <a:r>
              <a:rPr lang="en-US" sz="525" dirty="0">
                <a:solidFill>
                  <a:schemeClr val="bg1"/>
                </a:solidFill>
                <a:latin typeface="+mn-lt"/>
              </a:rPr>
              <a:t>©2018-2023 Qualcomm Technologies, Inc. and/or its affiliated</a:t>
            </a:r>
            <a:br>
              <a:rPr lang="en-US" sz="525" dirty="0">
                <a:solidFill>
                  <a:schemeClr val="bg1"/>
                </a:solidFill>
                <a:latin typeface="+mn-lt"/>
              </a:rPr>
            </a:br>
            <a:r>
              <a:rPr lang="en-US" sz="525" dirty="0">
                <a:solidFill>
                  <a:schemeClr val="bg1"/>
                </a:solidFill>
                <a:latin typeface="+mn-lt"/>
              </a:rPr>
              <a:t>companies. All Rights Reserved.</a:t>
            </a:r>
          </a:p>
          <a:p>
            <a:pPr defTabSz="685800" eaLnBrk="1" fontAlgn="auto" hangingPunct="1">
              <a:spcBef>
                <a:spcPts val="300"/>
              </a:spcBef>
              <a:spcAft>
                <a:spcPts val="0"/>
              </a:spcAft>
              <a:defRPr/>
            </a:pPr>
            <a:r>
              <a:rPr lang="en-US" sz="525" dirty="0">
                <a:solidFill>
                  <a:schemeClr val="bg1"/>
                </a:solidFill>
                <a:latin typeface="+mn-lt"/>
              </a:rPr>
              <a:t>Qualcomm is a trademark or registered trademark of Qualcomm</a:t>
            </a:r>
            <a:br>
              <a:rPr lang="en-US" sz="525" dirty="0">
                <a:solidFill>
                  <a:schemeClr val="bg1"/>
                </a:solidFill>
                <a:latin typeface="+mn-lt"/>
              </a:rPr>
            </a:br>
            <a:r>
              <a:rPr lang="en-US" sz="525" dirty="0">
                <a:solidFill>
                  <a:schemeClr val="bg1"/>
                </a:solidFill>
                <a:latin typeface="+mn-lt"/>
              </a:rPr>
              <a:t>Incorporated. Other products and brand names may be trademarks</a:t>
            </a:r>
            <a:br>
              <a:rPr lang="en-US" sz="525" dirty="0">
                <a:solidFill>
                  <a:schemeClr val="bg1"/>
                </a:solidFill>
                <a:latin typeface="+mn-lt"/>
              </a:rPr>
            </a:br>
            <a:r>
              <a:rPr lang="en-US" sz="525" dirty="0">
                <a:solidFill>
                  <a:schemeClr val="bg1"/>
                </a:solidFill>
                <a:latin typeface="+mn-lt"/>
              </a:rPr>
              <a:t>or registered trademarks of their respective owners.</a:t>
            </a:r>
          </a:p>
        </p:txBody>
      </p:sp>
      <p:sp>
        <p:nvSpPr>
          <p:cNvPr id="18" name="TextBox 17">
            <a:extLst>
              <a:ext uri="{FF2B5EF4-FFF2-40B4-BE49-F238E27FC236}">
                <a16:creationId xmlns:a16="http://schemas.microsoft.com/office/drawing/2014/main" id="{367C1E8F-2094-F7FF-E1BD-23E7E8B4CA8A}"/>
              </a:ext>
            </a:extLst>
          </p:cNvPr>
          <p:cNvSpPr txBox="1"/>
          <p:nvPr userDrawn="1"/>
        </p:nvSpPr>
        <p:spPr bwMode="gray">
          <a:xfrm>
            <a:off x="5740400" y="3997325"/>
            <a:ext cx="2506663" cy="927100"/>
          </a:xfrm>
          <a:prstGeom prst="rect">
            <a:avLst/>
          </a:prstGeom>
          <a:noFill/>
        </p:spPr>
        <p:txBody>
          <a:bodyPr lIns="0" tIns="0" rIns="0" bIns="0" spcCol="118872">
            <a:spAutoFit/>
          </a:bodyPr>
          <a:lstStyle/>
          <a:p>
            <a:pPr defTabSz="685800" eaLnBrk="1" fontAlgn="auto" hangingPunct="1">
              <a:spcBef>
                <a:spcPts val="300"/>
              </a:spcBef>
              <a:spcAft>
                <a:spcPts val="0"/>
              </a:spcAft>
              <a:defRPr/>
            </a:pPr>
            <a:r>
              <a:rPr lang="en-US" sz="525" dirty="0">
                <a:solidFill>
                  <a:schemeClr val="bg1"/>
                </a:solidFill>
                <a:latin typeface="+mn-lt"/>
              </a:rPr>
              <a:t>References in this presentation to “Qualcomm” may mean Qualcomm Incorporated,</a:t>
            </a:r>
            <a:br>
              <a:rPr lang="en-US" sz="525" dirty="0">
                <a:solidFill>
                  <a:schemeClr val="bg1"/>
                </a:solidFill>
                <a:latin typeface="+mn-lt"/>
              </a:rPr>
            </a:br>
            <a:r>
              <a:rPr lang="en-US" sz="525" dirty="0">
                <a:solidFill>
                  <a:schemeClr val="bg1"/>
                </a:solidFill>
                <a:latin typeface="+mn-lt"/>
              </a:rPr>
              <a:t>Qualcomm Technologies, Inc., and/or other subsidiaries or business units within</a:t>
            </a:r>
            <a:br>
              <a:rPr lang="en-US" sz="525" dirty="0">
                <a:solidFill>
                  <a:schemeClr val="bg1"/>
                </a:solidFill>
                <a:latin typeface="+mn-lt"/>
              </a:rPr>
            </a:br>
            <a:r>
              <a:rPr lang="en-US" sz="525" dirty="0">
                <a:solidFill>
                  <a:schemeClr val="bg1"/>
                </a:solidFill>
                <a:latin typeface="+mn-lt"/>
              </a:rPr>
              <a:t>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 </a:t>
            </a:r>
          </a:p>
          <a:p>
            <a:pPr defTabSz="685800" eaLnBrk="1" fontAlgn="auto" hangingPunct="1">
              <a:spcBef>
                <a:spcPts val="300"/>
              </a:spcBef>
              <a:spcAft>
                <a:spcPts val="0"/>
              </a:spcAft>
              <a:defRPr/>
            </a:pPr>
            <a:r>
              <a:rPr lang="en-US" sz="525" dirty="0">
                <a:solidFill>
                  <a:schemeClr val="bg1"/>
                </a:solidFill>
                <a:latin typeface="+mn-lt"/>
              </a:rPr>
              <a:t>Snapdragon and Qualcomm branded products are products of Qualcomm Technologies, Inc. and/or its subsidiaries. Qualcomm patented technologies are licensed by Qualcomm Incorporated. </a:t>
            </a:r>
          </a:p>
        </p:txBody>
      </p:sp>
    </p:spTree>
    <p:extLst>
      <p:ext uri="{BB962C8B-B14F-4D97-AF65-F5344CB8AC3E}">
        <p14:creationId xmlns:p14="http://schemas.microsoft.com/office/powerpoint/2010/main" val="3926503799"/>
      </p:ext>
    </p:extLst>
  </p:cSld>
  <p:clrMapOvr>
    <a:masterClrMapping/>
  </p:clrMapOvr>
  <p:transition spd="med">
    <p:fade/>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userDrawn="1">
  <p:cSld name="Thank You Gunmetal">
    <p:bg>
      <p:bgPr>
        <a:solidFill>
          <a:srgbClr val="4A5A75"/>
        </a:solidFill>
        <a:effectLst/>
      </p:bgPr>
    </p:bg>
    <p:spTree>
      <p:nvGrpSpPr>
        <p:cNvPr id="1" name=""/>
        <p:cNvGrpSpPr/>
        <p:nvPr/>
      </p:nvGrpSpPr>
      <p:grpSpPr>
        <a:xfrm>
          <a:off x="0" y="0"/>
          <a:ext cx="0" cy="0"/>
          <a:chOff x="0" y="0"/>
          <a:chExt cx="0" cy="0"/>
        </a:xfrm>
      </p:grpSpPr>
      <p:sp>
        <p:nvSpPr>
          <p:cNvPr id="2" name="Rectangle: Rounded Corners 16">
            <a:extLst>
              <a:ext uri="{FF2B5EF4-FFF2-40B4-BE49-F238E27FC236}">
                <a16:creationId xmlns:a16="http://schemas.microsoft.com/office/drawing/2014/main" id="{3F644A91-086C-3336-18DD-2F4335EE214E}"/>
              </a:ext>
            </a:extLst>
          </p:cNvPr>
          <p:cNvSpPr/>
          <p:nvPr userDrawn="1"/>
        </p:nvSpPr>
        <p:spPr>
          <a:xfrm>
            <a:off x="349217" y="3701334"/>
            <a:ext cx="8425998" cy="1442166"/>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44536C"/>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6000"/>
              </a:lnSpc>
              <a:defRPr/>
            </a:pPr>
            <a:endParaRPr lang="en-US" err="1">
              <a:solidFill>
                <a:schemeClr val="tx2"/>
              </a:solidFill>
              <a:cs typeface="Microsoft Sans Serif" panose="020B0604020202020204" pitchFamily="34" charset="0"/>
            </a:endParaRPr>
          </a:p>
        </p:txBody>
      </p:sp>
      <p:sp>
        <p:nvSpPr>
          <p:cNvPr id="3" name="Freeform 5">
            <a:extLst>
              <a:ext uri="{FF2B5EF4-FFF2-40B4-BE49-F238E27FC236}">
                <a16:creationId xmlns:a16="http://schemas.microsoft.com/office/drawing/2014/main" id="{F9BC73D1-8E50-3DB3-C5D5-30D2AB50BFF4}"/>
              </a:ext>
            </a:extLst>
          </p:cNvPr>
          <p:cNvSpPr>
            <a:spLocks noChangeAspect="1" noEditPoints="1"/>
          </p:cNvSpPr>
          <p:nvPr userDrawn="1"/>
        </p:nvSpPr>
        <p:spPr bwMode="black">
          <a:xfrm>
            <a:off x="636588" y="3925888"/>
            <a:ext cx="1211262" cy="222250"/>
          </a:xfrm>
          <a:custGeom>
            <a:avLst/>
            <a:gdLst>
              <a:gd name="T0" fmla="*/ 2147483646 w 8006"/>
              <a:gd name="T1" fmla="*/ 2147483646 h 1470"/>
              <a:gd name="T2" fmla="*/ 2147483646 w 8006"/>
              <a:gd name="T3" fmla="*/ 2147483646 h 1470"/>
              <a:gd name="T4" fmla="*/ 2147483646 w 8006"/>
              <a:gd name="T5" fmla="*/ 2147483646 h 1470"/>
              <a:gd name="T6" fmla="*/ 2147483646 w 8006"/>
              <a:gd name="T7" fmla="*/ 1454444519 h 1470"/>
              <a:gd name="T8" fmla="*/ 2147483646 w 8006"/>
              <a:gd name="T9" fmla="*/ 2147483646 h 1470"/>
              <a:gd name="T10" fmla="*/ 2147483646 w 8006"/>
              <a:gd name="T11" fmla="*/ 1454444519 h 1470"/>
              <a:gd name="T12" fmla="*/ 0 w 8006"/>
              <a:gd name="T13" fmla="*/ 2147483646 h 1470"/>
              <a:gd name="T14" fmla="*/ 2147483646 w 8006"/>
              <a:gd name="T15" fmla="*/ 2147483646 h 1470"/>
              <a:gd name="T16" fmla="*/ 2147483646 w 8006"/>
              <a:gd name="T17" fmla="*/ 2147483646 h 1470"/>
              <a:gd name="T18" fmla="*/ 2147483646 w 8006"/>
              <a:gd name="T19" fmla="*/ 0 h 1470"/>
              <a:gd name="T20" fmla="*/ 2147483646 w 8006"/>
              <a:gd name="T21" fmla="*/ 2147483646 h 1470"/>
              <a:gd name="T22" fmla="*/ 2147483646 w 8006"/>
              <a:gd name="T23" fmla="*/ 2147483646 h 1470"/>
              <a:gd name="T24" fmla="*/ 2147483646 w 8006"/>
              <a:gd name="T25" fmla="*/ 597659883 h 1470"/>
              <a:gd name="T26" fmla="*/ 2147483646 w 8006"/>
              <a:gd name="T27" fmla="*/ 2147483646 h 1470"/>
              <a:gd name="T28" fmla="*/ 2147483646 w 8006"/>
              <a:gd name="T29" fmla="*/ 2147483646 h 1470"/>
              <a:gd name="T30" fmla="*/ 2147483646 w 8006"/>
              <a:gd name="T31" fmla="*/ 2147483646 h 1470"/>
              <a:gd name="T32" fmla="*/ 2147483646 w 8006"/>
              <a:gd name="T33" fmla="*/ 2147483646 h 1470"/>
              <a:gd name="T34" fmla="*/ 2147483646 w 8006"/>
              <a:gd name="T35" fmla="*/ 2147483646 h 1470"/>
              <a:gd name="T36" fmla="*/ 2147483646 w 8006"/>
              <a:gd name="T37" fmla="*/ 2147483646 h 1470"/>
              <a:gd name="T38" fmla="*/ 2147483646 w 8006"/>
              <a:gd name="T39" fmla="*/ 2147483646 h 1470"/>
              <a:gd name="T40" fmla="*/ 2147483646 w 8006"/>
              <a:gd name="T41" fmla="*/ 2147483646 h 1470"/>
              <a:gd name="T42" fmla="*/ 2147483646 w 8006"/>
              <a:gd name="T43" fmla="*/ 1568440173 h 1470"/>
              <a:gd name="T44" fmla="*/ 2147483646 w 8006"/>
              <a:gd name="T45" fmla="*/ 1568440173 h 1470"/>
              <a:gd name="T46" fmla="*/ 2147483646 w 8006"/>
              <a:gd name="T47" fmla="*/ 1454444519 h 1470"/>
              <a:gd name="T48" fmla="*/ 2147483646 w 8006"/>
              <a:gd name="T49" fmla="*/ 2147483646 h 1470"/>
              <a:gd name="T50" fmla="*/ 2147483646 w 8006"/>
              <a:gd name="T51" fmla="*/ 1454444519 h 1470"/>
              <a:gd name="T52" fmla="*/ 2147483646 w 8006"/>
              <a:gd name="T53" fmla="*/ 1568440173 h 1470"/>
              <a:gd name="T54" fmla="*/ 2147483646 w 8006"/>
              <a:gd name="T55" fmla="*/ 1568440173 h 1470"/>
              <a:gd name="T56" fmla="*/ 2147483646 w 8006"/>
              <a:gd name="T57" fmla="*/ 1454444519 h 1470"/>
              <a:gd name="T58" fmla="*/ 2147483646 w 8006"/>
              <a:gd name="T59" fmla="*/ 1371513670 h 1470"/>
              <a:gd name="T60" fmla="*/ 2147483646 w 8006"/>
              <a:gd name="T61" fmla="*/ 2147483646 h 1470"/>
              <a:gd name="T62" fmla="*/ 2147483646 w 8006"/>
              <a:gd name="T63" fmla="*/ 2147483646 h 1470"/>
              <a:gd name="T64" fmla="*/ 2147483646 w 8006"/>
              <a:gd name="T65" fmla="*/ 1454444519 h 1470"/>
              <a:gd name="T66" fmla="*/ 2147483646 w 8006"/>
              <a:gd name="T67" fmla="*/ 1962293026 h 1470"/>
              <a:gd name="T68" fmla="*/ 2147483646 w 8006"/>
              <a:gd name="T69" fmla="*/ 2147483646 h 1470"/>
              <a:gd name="T70" fmla="*/ 2147483646 w 8006"/>
              <a:gd name="T71" fmla="*/ 2147483646 h 1470"/>
              <a:gd name="T72" fmla="*/ 2147483646 w 8006"/>
              <a:gd name="T73" fmla="*/ 1858629579 h 1470"/>
              <a:gd name="T74" fmla="*/ 2147483646 w 8006"/>
              <a:gd name="T75" fmla="*/ 1945011955 h 1470"/>
              <a:gd name="T76" fmla="*/ 2147483646 w 8006"/>
              <a:gd name="T77" fmla="*/ 2147483646 h 1470"/>
              <a:gd name="T78" fmla="*/ 2147483646 w 8006"/>
              <a:gd name="T79" fmla="*/ 1374988179 h 1470"/>
              <a:gd name="T80" fmla="*/ 2147483646 w 8006"/>
              <a:gd name="T81" fmla="*/ 2147483646 h 1470"/>
              <a:gd name="T82" fmla="*/ 2147483646 w 8006"/>
              <a:gd name="T83" fmla="*/ 2147483646 h 1470"/>
              <a:gd name="T84" fmla="*/ 2147483646 w 8006"/>
              <a:gd name="T85" fmla="*/ 2147483646 h 1470"/>
              <a:gd name="T86" fmla="*/ 2147483646 w 8006"/>
              <a:gd name="T87" fmla="*/ 2147483646 h 1470"/>
              <a:gd name="T88" fmla="*/ 2147483646 w 8006"/>
              <a:gd name="T89" fmla="*/ 2147483646 h 1470"/>
              <a:gd name="T90" fmla="*/ 2147483646 w 8006"/>
              <a:gd name="T91" fmla="*/ 79456340 h 14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 name="TextBox 3">
            <a:extLst>
              <a:ext uri="{FF2B5EF4-FFF2-40B4-BE49-F238E27FC236}">
                <a16:creationId xmlns:a16="http://schemas.microsoft.com/office/drawing/2014/main" id="{ADFE1153-3589-476A-AD66-6CA8045F4E48}"/>
              </a:ext>
            </a:extLst>
          </p:cNvPr>
          <p:cNvSpPr txBox="1"/>
          <p:nvPr userDrawn="1"/>
        </p:nvSpPr>
        <p:spPr bwMode="gray">
          <a:xfrm>
            <a:off x="636588" y="4265613"/>
            <a:ext cx="2344737" cy="454025"/>
          </a:xfrm>
          <a:prstGeom prst="rect">
            <a:avLst/>
          </a:prstGeom>
          <a:noFill/>
        </p:spPr>
        <p:txBody>
          <a:bodyPr lIns="0" tIns="0" rIns="0" bIns="0">
            <a:spAutoFit/>
          </a:bodyPr>
          <a:lstStyle/>
          <a:p>
            <a:pPr defTabSz="685800" eaLnBrk="1" fontAlgn="auto" hangingPunct="1">
              <a:lnSpc>
                <a:spcPct val="114000"/>
              </a:lnSpc>
              <a:spcBef>
                <a:spcPts val="0"/>
              </a:spcBef>
              <a:spcAft>
                <a:spcPts val="225"/>
              </a:spcAft>
              <a:defRPr/>
            </a:pPr>
            <a:r>
              <a:rPr lang="en-US" sz="788" dirty="0">
                <a:solidFill>
                  <a:schemeClr val="bg1"/>
                </a:solidFill>
                <a:latin typeface="+mn-lt"/>
              </a:rPr>
              <a:t>Follow us on:</a:t>
            </a:r>
          </a:p>
          <a:p>
            <a:pPr defTabSz="685800" eaLnBrk="1" fontAlgn="auto" hangingPunct="1">
              <a:lnSpc>
                <a:spcPct val="114000"/>
              </a:lnSpc>
              <a:spcBef>
                <a:spcPts val="0"/>
              </a:spcBef>
              <a:spcAft>
                <a:spcPts val="225"/>
              </a:spcAft>
              <a:defRPr/>
            </a:pPr>
            <a:r>
              <a:rPr lang="en-US" sz="788" dirty="0">
                <a:solidFill>
                  <a:schemeClr val="bg1"/>
                </a:solidFill>
                <a:latin typeface="+mn-lt"/>
              </a:rPr>
              <a:t>For more information, visit us at:</a:t>
            </a:r>
          </a:p>
          <a:p>
            <a:pPr defTabSz="685800" eaLnBrk="1" fontAlgn="auto" hangingPunct="1">
              <a:lnSpc>
                <a:spcPct val="114000"/>
              </a:lnSpc>
              <a:spcBef>
                <a:spcPts val="0"/>
              </a:spcBef>
              <a:spcAft>
                <a:spcPts val="225"/>
              </a:spcAft>
              <a:defRPr/>
            </a:pPr>
            <a:r>
              <a:rPr lang="en-US" sz="788" dirty="0">
                <a:solidFill>
                  <a:schemeClr val="bg1"/>
                </a:solidFill>
                <a:latin typeface="+mn-lt"/>
              </a:rPr>
              <a:t>qualcomm.com &amp; qualcomm.com/blog</a:t>
            </a:r>
          </a:p>
        </p:txBody>
      </p:sp>
      <p:sp>
        <p:nvSpPr>
          <p:cNvPr id="5" name="TextBox 4">
            <a:extLst>
              <a:ext uri="{FF2B5EF4-FFF2-40B4-BE49-F238E27FC236}">
                <a16:creationId xmlns:a16="http://schemas.microsoft.com/office/drawing/2014/main" id="{AD43B5E3-5165-6CF1-93C8-23CD4AF675BD}"/>
              </a:ext>
            </a:extLst>
          </p:cNvPr>
          <p:cNvSpPr txBox="1"/>
          <p:nvPr userDrawn="1"/>
        </p:nvSpPr>
        <p:spPr bwMode="gray">
          <a:xfrm>
            <a:off x="349217" y="1902460"/>
            <a:ext cx="6544334" cy="1204945"/>
          </a:xfrm>
          <a:prstGeom prst="rect">
            <a:avLst/>
          </a:prstGeom>
          <a:noFill/>
        </p:spPr>
        <p:txBody>
          <a:bodyPr lIns="0" tIns="0" rIns="0" bIns="0">
            <a:spAutoFit/>
          </a:bodyPr>
          <a:lstStyle/>
          <a:p>
            <a:pPr defTabSz="685800" eaLnBrk="1" fontAlgn="auto" hangingPunct="1">
              <a:lnSpc>
                <a:spcPct val="87000"/>
              </a:lnSpc>
              <a:spcBef>
                <a:spcPts val="0"/>
              </a:spcBef>
              <a:spcAft>
                <a:spcPts val="0"/>
              </a:spcAft>
              <a:defRPr/>
            </a:pPr>
            <a:r>
              <a:rPr lang="en-US" sz="9000" spc="-225" dirty="0">
                <a:solidFill>
                  <a:srgbClr val="3F4D63"/>
                </a:solidFill>
                <a:effectLst>
                  <a:innerShdw blurRad="25400" dist="12700" dir="13500000">
                    <a:prstClr val="black">
                      <a:alpha val="50000"/>
                    </a:prstClr>
                  </a:innerShdw>
                </a:effectLst>
              </a:rPr>
              <a:t>Th</a:t>
            </a:r>
            <a:r>
              <a:rPr lang="en-US" sz="9000" spc="-450" dirty="0">
                <a:solidFill>
                  <a:srgbClr val="3F4D63"/>
                </a:solidFill>
                <a:effectLst>
                  <a:innerShdw blurRad="25400" dist="12700" dir="13500000">
                    <a:prstClr val="black">
                      <a:alpha val="50000"/>
                    </a:prstClr>
                  </a:innerShdw>
                </a:effectLst>
              </a:rPr>
              <a:t>a</a:t>
            </a:r>
            <a:r>
              <a:rPr lang="en-US" sz="9000" spc="-338" dirty="0">
                <a:solidFill>
                  <a:srgbClr val="3F4D63"/>
                </a:solidFill>
                <a:effectLst>
                  <a:innerShdw blurRad="25400" dist="12700" dir="13500000">
                    <a:prstClr val="black">
                      <a:alpha val="50000"/>
                    </a:prstClr>
                  </a:innerShdw>
                </a:effectLst>
              </a:rPr>
              <a:t>n</a:t>
            </a:r>
            <a:r>
              <a:rPr lang="en-US" sz="9000" spc="-450" dirty="0">
                <a:solidFill>
                  <a:srgbClr val="3F4D63"/>
                </a:solidFill>
                <a:effectLst>
                  <a:innerShdw blurRad="25400" dist="12700" dir="13500000">
                    <a:prstClr val="black">
                      <a:alpha val="50000"/>
                    </a:prstClr>
                  </a:innerShdw>
                </a:effectLst>
              </a:rPr>
              <a:t>k </a:t>
            </a:r>
            <a:r>
              <a:rPr lang="en-US" sz="9000" spc="-225" dirty="0">
                <a:solidFill>
                  <a:srgbClr val="3F4D63"/>
                </a:solidFill>
                <a:effectLst>
                  <a:innerShdw blurRad="25400" dist="12700" dir="13500000">
                    <a:prstClr val="black">
                      <a:alpha val="50000"/>
                    </a:prstClr>
                  </a:innerShdw>
                </a:effectLst>
              </a:rPr>
              <a:t>y</a:t>
            </a:r>
            <a:r>
              <a:rPr lang="en-US" sz="9000" dirty="0">
                <a:solidFill>
                  <a:srgbClr val="3F4D63"/>
                </a:solidFill>
                <a:effectLst>
                  <a:innerShdw blurRad="25400" dist="12700" dir="13500000">
                    <a:prstClr val="black">
                      <a:alpha val="50000"/>
                    </a:prstClr>
                  </a:innerShdw>
                </a:effectLst>
              </a:rPr>
              <a:t>o</a:t>
            </a:r>
            <a:r>
              <a:rPr lang="en-US" sz="9000" spc="-225" dirty="0">
                <a:solidFill>
                  <a:srgbClr val="3F4D63"/>
                </a:solidFill>
                <a:effectLst>
                  <a:innerShdw blurRad="25400" dist="12700" dir="13500000">
                    <a:prstClr val="black">
                      <a:alpha val="50000"/>
                    </a:prstClr>
                  </a:innerShdw>
                </a:effectLst>
              </a:rPr>
              <a:t>u</a:t>
            </a:r>
          </a:p>
        </p:txBody>
      </p:sp>
      <p:grpSp>
        <p:nvGrpSpPr>
          <p:cNvPr id="6" name="Group 5">
            <a:extLst>
              <a:ext uri="{FF2B5EF4-FFF2-40B4-BE49-F238E27FC236}">
                <a16:creationId xmlns:a16="http://schemas.microsoft.com/office/drawing/2014/main" id="{B96520F3-8574-A5FE-90DB-CAB0211D603F}"/>
              </a:ext>
            </a:extLst>
          </p:cNvPr>
          <p:cNvGrpSpPr/>
          <p:nvPr userDrawn="1"/>
        </p:nvGrpSpPr>
        <p:grpSpPr>
          <a:xfrm>
            <a:off x="1283110" y="4272534"/>
            <a:ext cx="777128" cy="102870"/>
            <a:chOff x="2442332" y="4081331"/>
            <a:chExt cx="1036171" cy="137160"/>
          </a:xfrm>
          <a:solidFill>
            <a:schemeClr val="bg1"/>
          </a:solidFill>
        </p:grpSpPr>
        <p:sp>
          <p:nvSpPr>
            <p:cNvPr id="7" name="Freeform 12">
              <a:extLst>
                <a:ext uri="{FF2B5EF4-FFF2-40B4-BE49-F238E27FC236}">
                  <a16:creationId xmlns:a16="http://schemas.microsoft.com/office/drawing/2014/main" id="{612D619B-C3CE-CABB-7EBF-26718CDAD058}"/>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grpSp>
          <p:nvGrpSpPr>
            <p:cNvPr id="8" name="Group 5">
              <a:extLst>
                <a:ext uri="{FF2B5EF4-FFF2-40B4-BE49-F238E27FC236}">
                  <a16:creationId xmlns:a16="http://schemas.microsoft.com/office/drawing/2014/main" id="{E271E1CE-1360-ECB4-0296-A0F283ED91CD}"/>
                </a:ext>
              </a:extLst>
            </p:cNvPr>
            <p:cNvGrpSpPr>
              <a:grpSpLocks noChangeAspect="1"/>
            </p:cNvGrpSpPr>
            <p:nvPr/>
          </p:nvGrpSpPr>
          <p:grpSpPr bwMode="gray">
            <a:xfrm>
              <a:off x="2442332" y="4081331"/>
              <a:ext cx="138792" cy="137160"/>
              <a:chOff x="3331" y="1656"/>
              <a:chExt cx="1020" cy="1008"/>
            </a:xfrm>
            <a:grpFill/>
          </p:grpSpPr>
          <p:sp>
            <p:nvSpPr>
              <p:cNvPr id="15" name="Freeform 6">
                <a:extLst>
                  <a:ext uri="{FF2B5EF4-FFF2-40B4-BE49-F238E27FC236}">
                    <a16:creationId xmlns:a16="http://schemas.microsoft.com/office/drawing/2014/main" id="{372FA8F0-DFE3-9D3F-B497-C04C77B958F8}"/>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sp>
            <p:nvSpPr>
              <p:cNvPr id="16" name="Freeform 7">
                <a:extLst>
                  <a:ext uri="{FF2B5EF4-FFF2-40B4-BE49-F238E27FC236}">
                    <a16:creationId xmlns:a16="http://schemas.microsoft.com/office/drawing/2014/main" id="{B1FAE916-3CC5-3E04-AC50-9EC8310614BD}"/>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grpSp>
        <p:grpSp>
          <p:nvGrpSpPr>
            <p:cNvPr id="9" name="Group 4">
              <a:extLst>
                <a:ext uri="{FF2B5EF4-FFF2-40B4-BE49-F238E27FC236}">
                  <a16:creationId xmlns:a16="http://schemas.microsoft.com/office/drawing/2014/main" id="{BBC03916-7171-7D86-F0A5-577F9937BA68}"/>
                </a:ext>
              </a:extLst>
            </p:cNvPr>
            <p:cNvGrpSpPr>
              <a:grpSpLocks noChangeAspect="1"/>
            </p:cNvGrpSpPr>
            <p:nvPr/>
          </p:nvGrpSpPr>
          <p:grpSpPr bwMode="auto">
            <a:xfrm>
              <a:off x="2877851" y="4081836"/>
              <a:ext cx="136034" cy="136150"/>
              <a:chOff x="2653" y="972"/>
              <a:chExt cx="2372" cy="2374"/>
            </a:xfrm>
            <a:grpFill/>
          </p:grpSpPr>
          <p:sp>
            <p:nvSpPr>
              <p:cNvPr id="12" name="Freeform 5">
                <a:extLst>
                  <a:ext uri="{FF2B5EF4-FFF2-40B4-BE49-F238E27FC236}">
                    <a16:creationId xmlns:a16="http://schemas.microsoft.com/office/drawing/2014/main" id="{CB29F915-552C-F570-61A6-C6386CC7EED5}"/>
                  </a:ext>
                </a:extLst>
              </p:cNvPr>
              <p:cNvSpPr>
                <a:spLocks noEditPoints="1"/>
              </p:cNvSpPr>
              <p:nvPr/>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p:spPr>
            <p:txBody>
              <a:bodyPr/>
              <a:lstStyle/>
              <a:p>
                <a:pPr>
                  <a:defRPr/>
                </a:pPr>
                <a:endParaRPr lang="en-US">
                  <a:solidFill>
                    <a:schemeClr val="bg1"/>
                  </a:solidFill>
                </a:endParaRPr>
              </a:p>
            </p:txBody>
          </p:sp>
          <p:sp>
            <p:nvSpPr>
              <p:cNvPr id="13" name="Freeform 6">
                <a:extLst>
                  <a:ext uri="{FF2B5EF4-FFF2-40B4-BE49-F238E27FC236}">
                    <a16:creationId xmlns:a16="http://schemas.microsoft.com/office/drawing/2014/main" id="{C2EBDD6B-5E7D-9F8C-FE4F-A5D1302BA314}"/>
                  </a:ext>
                </a:extLst>
              </p:cNvPr>
              <p:cNvSpPr>
                <a:spLocks noEditPoints="1"/>
              </p:cNvSpPr>
              <p:nvPr/>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p:spPr>
            <p:txBody>
              <a:bodyPr/>
              <a:lstStyle/>
              <a:p>
                <a:pPr>
                  <a:defRPr/>
                </a:pPr>
                <a:endParaRPr lang="en-US">
                  <a:solidFill>
                    <a:schemeClr val="bg1"/>
                  </a:solidFill>
                </a:endParaRPr>
              </a:p>
            </p:txBody>
          </p:sp>
          <p:sp>
            <p:nvSpPr>
              <p:cNvPr id="14" name="Oval 7">
                <a:extLst>
                  <a:ext uri="{FF2B5EF4-FFF2-40B4-BE49-F238E27FC236}">
                    <a16:creationId xmlns:a16="http://schemas.microsoft.com/office/drawing/2014/main" id="{20D5C166-1548-655A-C5FE-EBFFDE9F7100}"/>
                  </a:ext>
                </a:extLst>
              </p:cNvPr>
              <p:cNvSpPr>
                <a:spLocks noChangeArrowheads="1"/>
              </p:cNvSpPr>
              <p:nvPr/>
            </p:nvSpPr>
            <p:spPr bwMode="auto">
              <a:xfrm>
                <a:off x="4329" y="1383"/>
                <a:ext cx="285" cy="285"/>
              </a:xfrm>
              <a:prstGeom prst="ellipse">
                <a:avLst/>
              </a:prstGeom>
              <a:grpFill/>
              <a:ln>
                <a:noFill/>
              </a:ln>
            </p:spPr>
            <p:txBody>
              <a:bodyPr/>
              <a:lstStyle/>
              <a:p>
                <a:pPr>
                  <a:defRPr/>
                </a:pPr>
                <a:endParaRPr lang="en-US">
                  <a:solidFill>
                    <a:schemeClr val="bg1"/>
                  </a:solidFill>
                </a:endParaRPr>
              </a:p>
            </p:txBody>
          </p:sp>
        </p:grpSp>
        <p:pic>
          <p:nvPicPr>
            <p:cNvPr id="10" name="Graphic 12">
              <a:extLst>
                <a:ext uri="{FF2B5EF4-FFF2-40B4-BE49-F238E27FC236}">
                  <a16:creationId xmlns:a16="http://schemas.microsoft.com/office/drawing/2014/main" id="{0153C8AD-3E72-E420-D94D-D9839A90C022}"/>
                </a:ext>
              </a:extLst>
            </p:cNvPr>
            <p:cNvPicPr>
              <a:picLocks noChangeAspect="1"/>
            </p:cNvPicPr>
            <p:nvPr/>
          </p:nvPicPr>
          <p:blipFill>
            <a:blip r:embed="rId2"/>
            <a:stretch>
              <a:fillRect/>
            </a:stretch>
          </p:blipFill>
          <p:spPr>
            <a:xfrm>
              <a:off x="3077853" y="4081331"/>
              <a:ext cx="198712" cy="137160"/>
            </a:xfrm>
            <a:prstGeom prst="rect">
              <a:avLst/>
            </a:prstGeom>
          </p:spPr>
        </p:pic>
        <p:pic>
          <p:nvPicPr>
            <p:cNvPr id="11" name="Graphic 13">
              <a:extLst>
                <a:ext uri="{FF2B5EF4-FFF2-40B4-BE49-F238E27FC236}">
                  <a16:creationId xmlns:a16="http://schemas.microsoft.com/office/drawing/2014/main" id="{442FC5D1-1F0B-6F31-2F2F-394135CF1837}"/>
                </a:ext>
              </a:extLst>
            </p:cNvPr>
            <p:cNvPicPr>
              <a:picLocks noChangeAspect="1"/>
            </p:cNvPicPr>
            <p:nvPr/>
          </p:nvPicPr>
          <p:blipFill>
            <a:blip r:embed="rId3"/>
            <a:stretch>
              <a:fillRect/>
            </a:stretch>
          </p:blipFill>
          <p:spPr>
            <a:xfrm>
              <a:off x="3340535" y="4081331"/>
              <a:ext cx="137968" cy="137160"/>
            </a:xfrm>
            <a:prstGeom prst="rect">
              <a:avLst/>
            </a:prstGeom>
          </p:spPr>
        </p:pic>
      </p:grpSp>
      <p:sp>
        <p:nvSpPr>
          <p:cNvPr id="17" name="TextBox 16">
            <a:extLst>
              <a:ext uri="{FF2B5EF4-FFF2-40B4-BE49-F238E27FC236}">
                <a16:creationId xmlns:a16="http://schemas.microsoft.com/office/drawing/2014/main" id="{5FB51F97-6ACB-DA8B-821F-6F3365ED3E89}"/>
              </a:ext>
            </a:extLst>
          </p:cNvPr>
          <p:cNvSpPr txBox="1"/>
          <p:nvPr userDrawn="1"/>
        </p:nvSpPr>
        <p:spPr bwMode="gray">
          <a:xfrm>
            <a:off x="3235325" y="3997325"/>
            <a:ext cx="3074988" cy="642938"/>
          </a:xfrm>
          <a:prstGeom prst="rect">
            <a:avLst/>
          </a:prstGeom>
          <a:noFill/>
        </p:spPr>
        <p:txBody>
          <a:bodyPr lIns="0" tIns="0" rIns="0" bIns="0" spcCol="118872">
            <a:spAutoFit/>
          </a:bodyPr>
          <a:lstStyle/>
          <a:p>
            <a:pPr defTabSz="685800" eaLnBrk="1" fontAlgn="auto" hangingPunct="1">
              <a:spcBef>
                <a:spcPts val="300"/>
              </a:spcBef>
              <a:spcAft>
                <a:spcPts val="0"/>
              </a:spcAft>
              <a:defRPr/>
            </a:pPr>
            <a:r>
              <a:rPr lang="en-US" sz="525" dirty="0">
                <a:solidFill>
                  <a:schemeClr val="bg1"/>
                </a:solidFill>
                <a:latin typeface="+mn-lt"/>
              </a:rPr>
              <a:t>Nothing in these materials is an offer to sell any of the components</a:t>
            </a:r>
            <a:br>
              <a:rPr lang="en-US" sz="525" dirty="0">
                <a:solidFill>
                  <a:schemeClr val="bg1"/>
                </a:solidFill>
                <a:latin typeface="+mn-lt"/>
              </a:rPr>
            </a:br>
            <a:r>
              <a:rPr lang="en-US" sz="525" dirty="0">
                <a:solidFill>
                  <a:schemeClr val="bg1"/>
                </a:solidFill>
                <a:latin typeface="+mn-lt"/>
              </a:rPr>
              <a:t>or devices referenced herein.</a:t>
            </a:r>
          </a:p>
          <a:p>
            <a:pPr defTabSz="685800" eaLnBrk="1" fontAlgn="auto" hangingPunct="1">
              <a:spcBef>
                <a:spcPts val="300"/>
              </a:spcBef>
              <a:spcAft>
                <a:spcPts val="0"/>
              </a:spcAft>
              <a:defRPr/>
            </a:pPr>
            <a:r>
              <a:rPr lang="en-US" sz="525" dirty="0">
                <a:solidFill>
                  <a:schemeClr val="bg1"/>
                </a:solidFill>
                <a:latin typeface="+mn-lt"/>
              </a:rPr>
              <a:t>©2018-2023 Qualcomm Technologies, Inc. and/or its affiliated</a:t>
            </a:r>
            <a:br>
              <a:rPr lang="en-US" sz="525" dirty="0">
                <a:solidFill>
                  <a:schemeClr val="bg1"/>
                </a:solidFill>
                <a:latin typeface="+mn-lt"/>
              </a:rPr>
            </a:br>
            <a:r>
              <a:rPr lang="en-US" sz="525" dirty="0">
                <a:solidFill>
                  <a:schemeClr val="bg1"/>
                </a:solidFill>
                <a:latin typeface="+mn-lt"/>
              </a:rPr>
              <a:t>companies. All Rights Reserved.</a:t>
            </a:r>
          </a:p>
          <a:p>
            <a:pPr defTabSz="685800" eaLnBrk="1" fontAlgn="auto" hangingPunct="1">
              <a:spcBef>
                <a:spcPts val="300"/>
              </a:spcBef>
              <a:spcAft>
                <a:spcPts val="0"/>
              </a:spcAft>
              <a:defRPr/>
            </a:pPr>
            <a:r>
              <a:rPr lang="en-US" sz="525" dirty="0">
                <a:solidFill>
                  <a:schemeClr val="bg1"/>
                </a:solidFill>
                <a:latin typeface="+mn-lt"/>
              </a:rPr>
              <a:t>Qualcomm is a trademark or registered trademark of Qualcomm</a:t>
            </a:r>
            <a:br>
              <a:rPr lang="en-US" sz="525" dirty="0">
                <a:solidFill>
                  <a:schemeClr val="bg1"/>
                </a:solidFill>
                <a:latin typeface="+mn-lt"/>
              </a:rPr>
            </a:br>
            <a:r>
              <a:rPr lang="en-US" sz="525" dirty="0">
                <a:solidFill>
                  <a:schemeClr val="bg1"/>
                </a:solidFill>
                <a:latin typeface="+mn-lt"/>
              </a:rPr>
              <a:t>Incorporated. Other products and brand names may be trademarks</a:t>
            </a:r>
            <a:br>
              <a:rPr lang="en-US" sz="525" dirty="0">
                <a:solidFill>
                  <a:schemeClr val="bg1"/>
                </a:solidFill>
                <a:latin typeface="+mn-lt"/>
              </a:rPr>
            </a:br>
            <a:r>
              <a:rPr lang="en-US" sz="525" dirty="0">
                <a:solidFill>
                  <a:schemeClr val="bg1"/>
                </a:solidFill>
                <a:latin typeface="+mn-lt"/>
              </a:rPr>
              <a:t>or registered trademarks of their respective owners.</a:t>
            </a:r>
          </a:p>
        </p:txBody>
      </p:sp>
      <p:sp>
        <p:nvSpPr>
          <p:cNvPr id="18" name="TextBox 17">
            <a:extLst>
              <a:ext uri="{FF2B5EF4-FFF2-40B4-BE49-F238E27FC236}">
                <a16:creationId xmlns:a16="http://schemas.microsoft.com/office/drawing/2014/main" id="{F009691B-8C43-BE16-0A19-3B08809BB7CE}"/>
              </a:ext>
            </a:extLst>
          </p:cNvPr>
          <p:cNvSpPr txBox="1"/>
          <p:nvPr userDrawn="1"/>
        </p:nvSpPr>
        <p:spPr bwMode="gray">
          <a:xfrm>
            <a:off x="5740400" y="3997325"/>
            <a:ext cx="2506663" cy="927100"/>
          </a:xfrm>
          <a:prstGeom prst="rect">
            <a:avLst/>
          </a:prstGeom>
          <a:noFill/>
        </p:spPr>
        <p:txBody>
          <a:bodyPr lIns="0" tIns="0" rIns="0" bIns="0" spcCol="118872">
            <a:spAutoFit/>
          </a:bodyPr>
          <a:lstStyle/>
          <a:p>
            <a:pPr defTabSz="685800" eaLnBrk="1" fontAlgn="auto" hangingPunct="1">
              <a:spcBef>
                <a:spcPts val="300"/>
              </a:spcBef>
              <a:spcAft>
                <a:spcPts val="0"/>
              </a:spcAft>
              <a:defRPr/>
            </a:pPr>
            <a:r>
              <a:rPr lang="en-US" sz="525" dirty="0">
                <a:solidFill>
                  <a:schemeClr val="bg1"/>
                </a:solidFill>
                <a:latin typeface="+mn-lt"/>
              </a:rPr>
              <a:t>References in this presentation to “Qualcomm” may mean Qualcomm Incorporated,</a:t>
            </a:r>
            <a:br>
              <a:rPr lang="en-US" sz="525" dirty="0">
                <a:solidFill>
                  <a:schemeClr val="bg1"/>
                </a:solidFill>
                <a:latin typeface="+mn-lt"/>
              </a:rPr>
            </a:br>
            <a:r>
              <a:rPr lang="en-US" sz="525" dirty="0">
                <a:solidFill>
                  <a:schemeClr val="bg1"/>
                </a:solidFill>
                <a:latin typeface="+mn-lt"/>
              </a:rPr>
              <a:t>Qualcomm Technologies, Inc., and/or other subsidiaries or business units within</a:t>
            </a:r>
            <a:br>
              <a:rPr lang="en-US" sz="525" dirty="0">
                <a:solidFill>
                  <a:schemeClr val="bg1"/>
                </a:solidFill>
                <a:latin typeface="+mn-lt"/>
              </a:rPr>
            </a:br>
            <a:r>
              <a:rPr lang="en-US" sz="525" dirty="0">
                <a:solidFill>
                  <a:schemeClr val="bg1"/>
                </a:solidFill>
                <a:latin typeface="+mn-lt"/>
              </a:rPr>
              <a:t>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 </a:t>
            </a:r>
          </a:p>
          <a:p>
            <a:pPr defTabSz="685800" eaLnBrk="1" fontAlgn="auto" hangingPunct="1">
              <a:spcBef>
                <a:spcPts val="300"/>
              </a:spcBef>
              <a:spcAft>
                <a:spcPts val="0"/>
              </a:spcAft>
              <a:defRPr/>
            </a:pPr>
            <a:r>
              <a:rPr lang="en-US" sz="525" dirty="0">
                <a:solidFill>
                  <a:schemeClr val="bg1"/>
                </a:solidFill>
                <a:latin typeface="+mn-lt"/>
              </a:rPr>
              <a:t>Snapdragon and Qualcomm branded products are products of Qualcomm Technologies, Inc. and/or its subsidiaries. Qualcomm patented technologies are licensed by Qualcomm Incorporated. </a:t>
            </a:r>
          </a:p>
        </p:txBody>
      </p:sp>
    </p:spTree>
    <p:extLst>
      <p:ext uri="{BB962C8B-B14F-4D97-AF65-F5344CB8AC3E}">
        <p14:creationId xmlns:p14="http://schemas.microsoft.com/office/powerpoint/2010/main" val="1884326364"/>
      </p:ext>
    </p:extLst>
  </p:cSld>
  <p:clrMapOvr>
    <a:masterClrMapping/>
  </p:clrMapOvr>
  <p:transition spd="med">
    <p:fade/>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Thank You Midnight">
    <p:bg>
      <p:bgPr>
        <a:solidFill>
          <a:schemeClr val="tx2"/>
        </a:solidFill>
        <a:effectLst/>
      </p:bgPr>
    </p:bg>
    <p:spTree>
      <p:nvGrpSpPr>
        <p:cNvPr id="1" name=""/>
        <p:cNvGrpSpPr/>
        <p:nvPr/>
      </p:nvGrpSpPr>
      <p:grpSpPr>
        <a:xfrm>
          <a:off x="0" y="0"/>
          <a:ext cx="0" cy="0"/>
          <a:chOff x="0" y="0"/>
          <a:chExt cx="0" cy="0"/>
        </a:xfrm>
      </p:grpSpPr>
      <p:sp>
        <p:nvSpPr>
          <p:cNvPr id="2" name="Rectangle: Rounded Corners 16">
            <a:extLst>
              <a:ext uri="{FF2B5EF4-FFF2-40B4-BE49-F238E27FC236}">
                <a16:creationId xmlns:a16="http://schemas.microsoft.com/office/drawing/2014/main" id="{9C47FAB6-CD2B-7FAB-3E42-05786218095D}"/>
              </a:ext>
            </a:extLst>
          </p:cNvPr>
          <p:cNvSpPr/>
          <p:nvPr userDrawn="1"/>
        </p:nvSpPr>
        <p:spPr>
          <a:xfrm>
            <a:off x="349217" y="3701334"/>
            <a:ext cx="8425998" cy="1442166"/>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091F35"/>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6000"/>
              </a:lnSpc>
              <a:defRPr/>
            </a:pPr>
            <a:endParaRPr lang="en-US" err="1">
              <a:solidFill>
                <a:schemeClr val="tx2"/>
              </a:solidFill>
              <a:cs typeface="Microsoft Sans Serif" panose="020B0604020202020204" pitchFamily="34" charset="0"/>
            </a:endParaRPr>
          </a:p>
        </p:txBody>
      </p:sp>
      <p:sp>
        <p:nvSpPr>
          <p:cNvPr id="3" name="Freeform 5">
            <a:extLst>
              <a:ext uri="{FF2B5EF4-FFF2-40B4-BE49-F238E27FC236}">
                <a16:creationId xmlns:a16="http://schemas.microsoft.com/office/drawing/2014/main" id="{EAACE1D2-4409-712B-189B-8277778CB3E9}"/>
              </a:ext>
            </a:extLst>
          </p:cNvPr>
          <p:cNvSpPr>
            <a:spLocks noChangeAspect="1" noEditPoints="1"/>
          </p:cNvSpPr>
          <p:nvPr userDrawn="1"/>
        </p:nvSpPr>
        <p:spPr bwMode="black">
          <a:xfrm>
            <a:off x="636588" y="3925888"/>
            <a:ext cx="1211262" cy="222250"/>
          </a:xfrm>
          <a:custGeom>
            <a:avLst/>
            <a:gdLst>
              <a:gd name="T0" fmla="*/ 2147483646 w 8006"/>
              <a:gd name="T1" fmla="*/ 2147483646 h 1470"/>
              <a:gd name="T2" fmla="*/ 2147483646 w 8006"/>
              <a:gd name="T3" fmla="*/ 2147483646 h 1470"/>
              <a:gd name="T4" fmla="*/ 2147483646 w 8006"/>
              <a:gd name="T5" fmla="*/ 2147483646 h 1470"/>
              <a:gd name="T6" fmla="*/ 2147483646 w 8006"/>
              <a:gd name="T7" fmla="*/ 1454444519 h 1470"/>
              <a:gd name="T8" fmla="*/ 2147483646 w 8006"/>
              <a:gd name="T9" fmla="*/ 2147483646 h 1470"/>
              <a:gd name="T10" fmla="*/ 2147483646 w 8006"/>
              <a:gd name="T11" fmla="*/ 1454444519 h 1470"/>
              <a:gd name="T12" fmla="*/ 0 w 8006"/>
              <a:gd name="T13" fmla="*/ 2147483646 h 1470"/>
              <a:gd name="T14" fmla="*/ 2147483646 w 8006"/>
              <a:gd name="T15" fmla="*/ 2147483646 h 1470"/>
              <a:gd name="T16" fmla="*/ 2147483646 w 8006"/>
              <a:gd name="T17" fmla="*/ 2147483646 h 1470"/>
              <a:gd name="T18" fmla="*/ 2147483646 w 8006"/>
              <a:gd name="T19" fmla="*/ 0 h 1470"/>
              <a:gd name="T20" fmla="*/ 2147483646 w 8006"/>
              <a:gd name="T21" fmla="*/ 2147483646 h 1470"/>
              <a:gd name="T22" fmla="*/ 2147483646 w 8006"/>
              <a:gd name="T23" fmla="*/ 2147483646 h 1470"/>
              <a:gd name="T24" fmla="*/ 2147483646 w 8006"/>
              <a:gd name="T25" fmla="*/ 597659883 h 1470"/>
              <a:gd name="T26" fmla="*/ 2147483646 w 8006"/>
              <a:gd name="T27" fmla="*/ 2147483646 h 1470"/>
              <a:gd name="T28" fmla="*/ 2147483646 w 8006"/>
              <a:gd name="T29" fmla="*/ 2147483646 h 1470"/>
              <a:gd name="T30" fmla="*/ 2147483646 w 8006"/>
              <a:gd name="T31" fmla="*/ 2147483646 h 1470"/>
              <a:gd name="T32" fmla="*/ 2147483646 w 8006"/>
              <a:gd name="T33" fmla="*/ 2147483646 h 1470"/>
              <a:gd name="T34" fmla="*/ 2147483646 w 8006"/>
              <a:gd name="T35" fmla="*/ 2147483646 h 1470"/>
              <a:gd name="T36" fmla="*/ 2147483646 w 8006"/>
              <a:gd name="T37" fmla="*/ 2147483646 h 1470"/>
              <a:gd name="T38" fmla="*/ 2147483646 w 8006"/>
              <a:gd name="T39" fmla="*/ 2147483646 h 1470"/>
              <a:gd name="T40" fmla="*/ 2147483646 w 8006"/>
              <a:gd name="T41" fmla="*/ 2147483646 h 1470"/>
              <a:gd name="T42" fmla="*/ 2147483646 w 8006"/>
              <a:gd name="T43" fmla="*/ 1568440173 h 1470"/>
              <a:gd name="T44" fmla="*/ 2147483646 w 8006"/>
              <a:gd name="T45" fmla="*/ 1568440173 h 1470"/>
              <a:gd name="T46" fmla="*/ 2147483646 w 8006"/>
              <a:gd name="T47" fmla="*/ 1454444519 h 1470"/>
              <a:gd name="T48" fmla="*/ 2147483646 w 8006"/>
              <a:gd name="T49" fmla="*/ 2147483646 h 1470"/>
              <a:gd name="T50" fmla="*/ 2147483646 w 8006"/>
              <a:gd name="T51" fmla="*/ 1454444519 h 1470"/>
              <a:gd name="T52" fmla="*/ 2147483646 w 8006"/>
              <a:gd name="T53" fmla="*/ 1568440173 h 1470"/>
              <a:gd name="T54" fmla="*/ 2147483646 w 8006"/>
              <a:gd name="T55" fmla="*/ 1568440173 h 1470"/>
              <a:gd name="T56" fmla="*/ 2147483646 w 8006"/>
              <a:gd name="T57" fmla="*/ 1454444519 h 1470"/>
              <a:gd name="T58" fmla="*/ 2147483646 w 8006"/>
              <a:gd name="T59" fmla="*/ 1371513670 h 1470"/>
              <a:gd name="T60" fmla="*/ 2147483646 w 8006"/>
              <a:gd name="T61" fmla="*/ 2147483646 h 1470"/>
              <a:gd name="T62" fmla="*/ 2147483646 w 8006"/>
              <a:gd name="T63" fmla="*/ 2147483646 h 1470"/>
              <a:gd name="T64" fmla="*/ 2147483646 w 8006"/>
              <a:gd name="T65" fmla="*/ 1454444519 h 1470"/>
              <a:gd name="T66" fmla="*/ 2147483646 w 8006"/>
              <a:gd name="T67" fmla="*/ 1962293026 h 1470"/>
              <a:gd name="T68" fmla="*/ 2147483646 w 8006"/>
              <a:gd name="T69" fmla="*/ 2147483646 h 1470"/>
              <a:gd name="T70" fmla="*/ 2147483646 w 8006"/>
              <a:gd name="T71" fmla="*/ 2147483646 h 1470"/>
              <a:gd name="T72" fmla="*/ 2147483646 w 8006"/>
              <a:gd name="T73" fmla="*/ 1858629579 h 1470"/>
              <a:gd name="T74" fmla="*/ 2147483646 w 8006"/>
              <a:gd name="T75" fmla="*/ 1945011955 h 1470"/>
              <a:gd name="T76" fmla="*/ 2147483646 w 8006"/>
              <a:gd name="T77" fmla="*/ 2147483646 h 1470"/>
              <a:gd name="T78" fmla="*/ 2147483646 w 8006"/>
              <a:gd name="T79" fmla="*/ 1374988179 h 1470"/>
              <a:gd name="T80" fmla="*/ 2147483646 w 8006"/>
              <a:gd name="T81" fmla="*/ 2147483646 h 1470"/>
              <a:gd name="T82" fmla="*/ 2147483646 w 8006"/>
              <a:gd name="T83" fmla="*/ 2147483646 h 1470"/>
              <a:gd name="T84" fmla="*/ 2147483646 w 8006"/>
              <a:gd name="T85" fmla="*/ 2147483646 h 1470"/>
              <a:gd name="T86" fmla="*/ 2147483646 w 8006"/>
              <a:gd name="T87" fmla="*/ 2147483646 h 1470"/>
              <a:gd name="T88" fmla="*/ 2147483646 w 8006"/>
              <a:gd name="T89" fmla="*/ 2147483646 h 1470"/>
              <a:gd name="T90" fmla="*/ 2147483646 w 8006"/>
              <a:gd name="T91" fmla="*/ 79456340 h 14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 name="TextBox 3">
            <a:extLst>
              <a:ext uri="{FF2B5EF4-FFF2-40B4-BE49-F238E27FC236}">
                <a16:creationId xmlns:a16="http://schemas.microsoft.com/office/drawing/2014/main" id="{A84965CE-E441-69E5-1ADE-D2F3756BE513}"/>
              </a:ext>
            </a:extLst>
          </p:cNvPr>
          <p:cNvSpPr txBox="1"/>
          <p:nvPr userDrawn="1"/>
        </p:nvSpPr>
        <p:spPr bwMode="gray">
          <a:xfrm>
            <a:off x="636588" y="4265613"/>
            <a:ext cx="2344737" cy="454025"/>
          </a:xfrm>
          <a:prstGeom prst="rect">
            <a:avLst/>
          </a:prstGeom>
          <a:noFill/>
        </p:spPr>
        <p:txBody>
          <a:bodyPr lIns="0" tIns="0" rIns="0" bIns="0">
            <a:spAutoFit/>
          </a:bodyPr>
          <a:lstStyle/>
          <a:p>
            <a:pPr defTabSz="685800" eaLnBrk="1" fontAlgn="auto" hangingPunct="1">
              <a:lnSpc>
                <a:spcPct val="114000"/>
              </a:lnSpc>
              <a:spcBef>
                <a:spcPts val="0"/>
              </a:spcBef>
              <a:spcAft>
                <a:spcPts val="225"/>
              </a:spcAft>
              <a:defRPr/>
            </a:pPr>
            <a:r>
              <a:rPr lang="en-US" sz="788" dirty="0">
                <a:solidFill>
                  <a:schemeClr val="bg1"/>
                </a:solidFill>
                <a:latin typeface="+mn-lt"/>
              </a:rPr>
              <a:t>Follow us on:</a:t>
            </a:r>
          </a:p>
          <a:p>
            <a:pPr defTabSz="685800" eaLnBrk="1" fontAlgn="auto" hangingPunct="1">
              <a:lnSpc>
                <a:spcPct val="114000"/>
              </a:lnSpc>
              <a:spcBef>
                <a:spcPts val="0"/>
              </a:spcBef>
              <a:spcAft>
                <a:spcPts val="225"/>
              </a:spcAft>
              <a:defRPr/>
            </a:pPr>
            <a:r>
              <a:rPr lang="en-US" sz="788" dirty="0">
                <a:solidFill>
                  <a:schemeClr val="bg1"/>
                </a:solidFill>
                <a:latin typeface="+mn-lt"/>
              </a:rPr>
              <a:t>For more information, visit us at:</a:t>
            </a:r>
          </a:p>
          <a:p>
            <a:pPr defTabSz="685800" eaLnBrk="1" fontAlgn="auto" hangingPunct="1">
              <a:lnSpc>
                <a:spcPct val="114000"/>
              </a:lnSpc>
              <a:spcBef>
                <a:spcPts val="0"/>
              </a:spcBef>
              <a:spcAft>
                <a:spcPts val="225"/>
              </a:spcAft>
              <a:defRPr/>
            </a:pPr>
            <a:r>
              <a:rPr lang="en-US" sz="788" dirty="0">
                <a:solidFill>
                  <a:schemeClr val="bg1"/>
                </a:solidFill>
                <a:latin typeface="+mn-lt"/>
              </a:rPr>
              <a:t>qualcomm.com &amp; qualcomm.com/blog</a:t>
            </a:r>
          </a:p>
        </p:txBody>
      </p:sp>
      <p:sp>
        <p:nvSpPr>
          <p:cNvPr id="5" name="TextBox 4">
            <a:extLst>
              <a:ext uri="{FF2B5EF4-FFF2-40B4-BE49-F238E27FC236}">
                <a16:creationId xmlns:a16="http://schemas.microsoft.com/office/drawing/2014/main" id="{7E4BCF52-BA96-EC09-B0A3-85F56BA22C91}"/>
              </a:ext>
            </a:extLst>
          </p:cNvPr>
          <p:cNvSpPr txBox="1"/>
          <p:nvPr userDrawn="1"/>
        </p:nvSpPr>
        <p:spPr bwMode="gray">
          <a:xfrm>
            <a:off x="349217" y="1902460"/>
            <a:ext cx="6544334" cy="1204945"/>
          </a:xfrm>
          <a:prstGeom prst="rect">
            <a:avLst/>
          </a:prstGeom>
          <a:noFill/>
        </p:spPr>
        <p:txBody>
          <a:bodyPr lIns="0" tIns="0" rIns="0" bIns="0">
            <a:spAutoFit/>
          </a:bodyPr>
          <a:lstStyle/>
          <a:p>
            <a:pPr defTabSz="685800" eaLnBrk="1" fontAlgn="auto" hangingPunct="1">
              <a:lnSpc>
                <a:spcPct val="87000"/>
              </a:lnSpc>
              <a:spcBef>
                <a:spcPts val="0"/>
              </a:spcBef>
              <a:spcAft>
                <a:spcPts val="0"/>
              </a:spcAft>
              <a:defRPr/>
            </a:pPr>
            <a:r>
              <a:rPr lang="en-US" sz="9000" spc="-225" dirty="0">
                <a:solidFill>
                  <a:schemeClr val="accent6">
                    <a:lumMod val="50000"/>
                  </a:schemeClr>
                </a:solidFill>
                <a:effectLst>
                  <a:innerShdw blurRad="25400" dist="12700" dir="13500000">
                    <a:prstClr val="black">
                      <a:alpha val="50000"/>
                    </a:prstClr>
                  </a:innerShdw>
                </a:effectLst>
              </a:rPr>
              <a:t>Th</a:t>
            </a:r>
            <a:r>
              <a:rPr lang="en-US" sz="9000" spc="-450" dirty="0">
                <a:solidFill>
                  <a:schemeClr val="accent6">
                    <a:lumMod val="50000"/>
                  </a:schemeClr>
                </a:solidFill>
                <a:effectLst>
                  <a:innerShdw blurRad="25400" dist="12700" dir="13500000">
                    <a:prstClr val="black">
                      <a:alpha val="50000"/>
                    </a:prstClr>
                  </a:innerShdw>
                </a:effectLst>
              </a:rPr>
              <a:t>a</a:t>
            </a:r>
            <a:r>
              <a:rPr lang="en-US" sz="9000" spc="-338" dirty="0">
                <a:solidFill>
                  <a:schemeClr val="accent6">
                    <a:lumMod val="50000"/>
                  </a:schemeClr>
                </a:solidFill>
                <a:effectLst>
                  <a:innerShdw blurRad="25400" dist="12700" dir="13500000">
                    <a:prstClr val="black">
                      <a:alpha val="50000"/>
                    </a:prstClr>
                  </a:innerShdw>
                </a:effectLst>
              </a:rPr>
              <a:t>n</a:t>
            </a:r>
            <a:r>
              <a:rPr lang="en-US" sz="9000" spc="-450" dirty="0">
                <a:solidFill>
                  <a:schemeClr val="accent6">
                    <a:lumMod val="50000"/>
                  </a:schemeClr>
                </a:solidFill>
                <a:effectLst>
                  <a:innerShdw blurRad="25400" dist="12700" dir="13500000">
                    <a:prstClr val="black">
                      <a:alpha val="50000"/>
                    </a:prstClr>
                  </a:innerShdw>
                </a:effectLst>
              </a:rPr>
              <a:t>k </a:t>
            </a:r>
            <a:r>
              <a:rPr lang="en-US" sz="9000" spc="-225" dirty="0">
                <a:solidFill>
                  <a:schemeClr val="accent6">
                    <a:lumMod val="50000"/>
                  </a:schemeClr>
                </a:solidFill>
                <a:effectLst>
                  <a:innerShdw blurRad="25400" dist="12700" dir="13500000">
                    <a:prstClr val="black">
                      <a:alpha val="50000"/>
                    </a:prstClr>
                  </a:innerShdw>
                </a:effectLst>
              </a:rPr>
              <a:t>y</a:t>
            </a:r>
            <a:r>
              <a:rPr lang="en-US" sz="9000" dirty="0">
                <a:solidFill>
                  <a:schemeClr val="accent6">
                    <a:lumMod val="50000"/>
                  </a:schemeClr>
                </a:solidFill>
                <a:effectLst>
                  <a:innerShdw blurRad="25400" dist="12700" dir="13500000">
                    <a:prstClr val="black">
                      <a:alpha val="50000"/>
                    </a:prstClr>
                  </a:innerShdw>
                </a:effectLst>
              </a:rPr>
              <a:t>o</a:t>
            </a:r>
            <a:r>
              <a:rPr lang="en-US" sz="9000" spc="-225" dirty="0">
                <a:solidFill>
                  <a:schemeClr val="accent6">
                    <a:lumMod val="50000"/>
                  </a:schemeClr>
                </a:solidFill>
                <a:effectLst>
                  <a:innerShdw blurRad="25400" dist="12700" dir="13500000">
                    <a:prstClr val="black">
                      <a:alpha val="50000"/>
                    </a:prstClr>
                  </a:innerShdw>
                </a:effectLst>
              </a:rPr>
              <a:t>u</a:t>
            </a:r>
          </a:p>
        </p:txBody>
      </p:sp>
      <p:grpSp>
        <p:nvGrpSpPr>
          <p:cNvPr id="6" name="Group 5">
            <a:extLst>
              <a:ext uri="{FF2B5EF4-FFF2-40B4-BE49-F238E27FC236}">
                <a16:creationId xmlns:a16="http://schemas.microsoft.com/office/drawing/2014/main" id="{7A731031-FCCD-0AC4-0092-A900C3105454}"/>
              </a:ext>
            </a:extLst>
          </p:cNvPr>
          <p:cNvGrpSpPr/>
          <p:nvPr userDrawn="1"/>
        </p:nvGrpSpPr>
        <p:grpSpPr>
          <a:xfrm>
            <a:off x="1283110" y="4272534"/>
            <a:ext cx="777128" cy="102870"/>
            <a:chOff x="2442332" y="4081331"/>
            <a:chExt cx="1036171" cy="137160"/>
          </a:xfrm>
          <a:solidFill>
            <a:schemeClr val="bg1"/>
          </a:solidFill>
        </p:grpSpPr>
        <p:sp>
          <p:nvSpPr>
            <p:cNvPr id="7" name="Freeform 12">
              <a:extLst>
                <a:ext uri="{FF2B5EF4-FFF2-40B4-BE49-F238E27FC236}">
                  <a16:creationId xmlns:a16="http://schemas.microsoft.com/office/drawing/2014/main" id="{2FDCDFA8-D606-8029-95DC-2AAF83953395}"/>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grpSp>
          <p:nvGrpSpPr>
            <p:cNvPr id="8" name="Group 5">
              <a:extLst>
                <a:ext uri="{FF2B5EF4-FFF2-40B4-BE49-F238E27FC236}">
                  <a16:creationId xmlns:a16="http://schemas.microsoft.com/office/drawing/2014/main" id="{4B233C28-8E81-03D1-96A7-56C36E472408}"/>
                </a:ext>
              </a:extLst>
            </p:cNvPr>
            <p:cNvGrpSpPr>
              <a:grpSpLocks noChangeAspect="1"/>
            </p:cNvGrpSpPr>
            <p:nvPr/>
          </p:nvGrpSpPr>
          <p:grpSpPr bwMode="gray">
            <a:xfrm>
              <a:off x="2442332" y="4081331"/>
              <a:ext cx="138792" cy="137160"/>
              <a:chOff x="3331" y="1656"/>
              <a:chExt cx="1020" cy="1008"/>
            </a:xfrm>
            <a:grpFill/>
          </p:grpSpPr>
          <p:sp>
            <p:nvSpPr>
              <p:cNvPr id="15" name="Freeform 6">
                <a:extLst>
                  <a:ext uri="{FF2B5EF4-FFF2-40B4-BE49-F238E27FC236}">
                    <a16:creationId xmlns:a16="http://schemas.microsoft.com/office/drawing/2014/main" id="{C3D76C91-E458-2429-CA67-F85A64CC007F}"/>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sp>
            <p:nvSpPr>
              <p:cNvPr id="16" name="Freeform 7">
                <a:extLst>
                  <a:ext uri="{FF2B5EF4-FFF2-40B4-BE49-F238E27FC236}">
                    <a16:creationId xmlns:a16="http://schemas.microsoft.com/office/drawing/2014/main" id="{9B9ABF3C-104F-4EC3-88A6-3CA786A295B4}"/>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grpSp>
        <p:grpSp>
          <p:nvGrpSpPr>
            <p:cNvPr id="9" name="Group 4">
              <a:extLst>
                <a:ext uri="{FF2B5EF4-FFF2-40B4-BE49-F238E27FC236}">
                  <a16:creationId xmlns:a16="http://schemas.microsoft.com/office/drawing/2014/main" id="{16B6A394-8949-7A6C-E943-3C97AFF91E5F}"/>
                </a:ext>
              </a:extLst>
            </p:cNvPr>
            <p:cNvGrpSpPr>
              <a:grpSpLocks noChangeAspect="1"/>
            </p:cNvGrpSpPr>
            <p:nvPr/>
          </p:nvGrpSpPr>
          <p:grpSpPr bwMode="auto">
            <a:xfrm>
              <a:off x="2877851" y="4081836"/>
              <a:ext cx="136034" cy="136150"/>
              <a:chOff x="2653" y="972"/>
              <a:chExt cx="2372" cy="2374"/>
            </a:xfrm>
            <a:grpFill/>
          </p:grpSpPr>
          <p:sp>
            <p:nvSpPr>
              <p:cNvPr id="12" name="Freeform 5">
                <a:extLst>
                  <a:ext uri="{FF2B5EF4-FFF2-40B4-BE49-F238E27FC236}">
                    <a16:creationId xmlns:a16="http://schemas.microsoft.com/office/drawing/2014/main" id="{ABEB29A0-5903-0B5B-05FA-D872316CDC14}"/>
                  </a:ext>
                </a:extLst>
              </p:cNvPr>
              <p:cNvSpPr>
                <a:spLocks noEditPoints="1"/>
              </p:cNvSpPr>
              <p:nvPr/>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p:spPr>
            <p:txBody>
              <a:bodyPr/>
              <a:lstStyle/>
              <a:p>
                <a:pPr>
                  <a:defRPr/>
                </a:pPr>
                <a:endParaRPr lang="en-US">
                  <a:solidFill>
                    <a:schemeClr val="bg1"/>
                  </a:solidFill>
                </a:endParaRPr>
              </a:p>
            </p:txBody>
          </p:sp>
          <p:sp>
            <p:nvSpPr>
              <p:cNvPr id="13" name="Freeform 6">
                <a:extLst>
                  <a:ext uri="{FF2B5EF4-FFF2-40B4-BE49-F238E27FC236}">
                    <a16:creationId xmlns:a16="http://schemas.microsoft.com/office/drawing/2014/main" id="{18CD9E93-A786-A82C-8187-46D432E3B131}"/>
                  </a:ext>
                </a:extLst>
              </p:cNvPr>
              <p:cNvSpPr>
                <a:spLocks noEditPoints="1"/>
              </p:cNvSpPr>
              <p:nvPr/>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p:spPr>
            <p:txBody>
              <a:bodyPr/>
              <a:lstStyle/>
              <a:p>
                <a:pPr>
                  <a:defRPr/>
                </a:pPr>
                <a:endParaRPr lang="en-US">
                  <a:solidFill>
                    <a:schemeClr val="bg1"/>
                  </a:solidFill>
                </a:endParaRPr>
              </a:p>
            </p:txBody>
          </p:sp>
          <p:sp>
            <p:nvSpPr>
              <p:cNvPr id="14" name="Oval 7">
                <a:extLst>
                  <a:ext uri="{FF2B5EF4-FFF2-40B4-BE49-F238E27FC236}">
                    <a16:creationId xmlns:a16="http://schemas.microsoft.com/office/drawing/2014/main" id="{532BD85C-2938-7128-3F71-09AFFADF730F}"/>
                  </a:ext>
                </a:extLst>
              </p:cNvPr>
              <p:cNvSpPr>
                <a:spLocks noChangeArrowheads="1"/>
              </p:cNvSpPr>
              <p:nvPr/>
            </p:nvSpPr>
            <p:spPr bwMode="auto">
              <a:xfrm>
                <a:off x="4329" y="1383"/>
                <a:ext cx="285" cy="285"/>
              </a:xfrm>
              <a:prstGeom prst="ellipse">
                <a:avLst/>
              </a:prstGeom>
              <a:grpFill/>
              <a:ln>
                <a:noFill/>
              </a:ln>
            </p:spPr>
            <p:txBody>
              <a:bodyPr/>
              <a:lstStyle/>
              <a:p>
                <a:pPr>
                  <a:defRPr/>
                </a:pPr>
                <a:endParaRPr lang="en-US">
                  <a:solidFill>
                    <a:schemeClr val="bg1"/>
                  </a:solidFill>
                </a:endParaRPr>
              </a:p>
            </p:txBody>
          </p:sp>
        </p:grpSp>
        <p:pic>
          <p:nvPicPr>
            <p:cNvPr id="10" name="Graphic 12">
              <a:extLst>
                <a:ext uri="{FF2B5EF4-FFF2-40B4-BE49-F238E27FC236}">
                  <a16:creationId xmlns:a16="http://schemas.microsoft.com/office/drawing/2014/main" id="{1A1C3B4C-5C0D-90C2-003F-8E1F42D84175}"/>
                </a:ext>
              </a:extLst>
            </p:cNvPr>
            <p:cNvPicPr>
              <a:picLocks noChangeAspect="1"/>
            </p:cNvPicPr>
            <p:nvPr/>
          </p:nvPicPr>
          <p:blipFill>
            <a:blip r:embed="rId2"/>
            <a:stretch>
              <a:fillRect/>
            </a:stretch>
          </p:blipFill>
          <p:spPr>
            <a:xfrm>
              <a:off x="3077853" y="4081331"/>
              <a:ext cx="198712" cy="137160"/>
            </a:xfrm>
            <a:prstGeom prst="rect">
              <a:avLst/>
            </a:prstGeom>
          </p:spPr>
        </p:pic>
        <p:pic>
          <p:nvPicPr>
            <p:cNvPr id="11" name="Graphic 13">
              <a:extLst>
                <a:ext uri="{FF2B5EF4-FFF2-40B4-BE49-F238E27FC236}">
                  <a16:creationId xmlns:a16="http://schemas.microsoft.com/office/drawing/2014/main" id="{FFEA2E4E-5971-B98B-2996-DD4112604C35}"/>
                </a:ext>
              </a:extLst>
            </p:cNvPr>
            <p:cNvPicPr>
              <a:picLocks noChangeAspect="1"/>
            </p:cNvPicPr>
            <p:nvPr/>
          </p:nvPicPr>
          <p:blipFill>
            <a:blip r:embed="rId3"/>
            <a:stretch>
              <a:fillRect/>
            </a:stretch>
          </p:blipFill>
          <p:spPr>
            <a:xfrm>
              <a:off x="3340535" y="4081331"/>
              <a:ext cx="137968" cy="137160"/>
            </a:xfrm>
            <a:prstGeom prst="rect">
              <a:avLst/>
            </a:prstGeom>
          </p:spPr>
        </p:pic>
      </p:grpSp>
      <p:sp>
        <p:nvSpPr>
          <p:cNvPr id="17" name="TextBox 16">
            <a:extLst>
              <a:ext uri="{FF2B5EF4-FFF2-40B4-BE49-F238E27FC236}">
                <a16:creationId xmlns:a16="http://schemas.microsoft.com/office/drawing/2014/main" id="{A1923182-B1C7-DE88-3A18-B25AE736A6E7}"/>
              </a:ext>
            </a:extLst>
          </p:cNvPr>
          <p:cNvSpPr txBox="1"/>
          <p:nvPr userDrawn="1"/>
        </p:nvSpPr>
        <p:spPr bwMode="gray">
          <a:xfrm>
            <a:off x="3235325" y="3997325"/>
            <a:ext cx="3074988" cy="642938"/>
          </a:xfrm>
          <a:prstGeom prst="rect">
            <a:avLst/>
          </a:prstGeom>
          <a:noFill/>
        </p:spPr>
        <p:txBody>
          <a:bodyPr lIns="0" tIns="0" rIns="0" bIns="0" spcCol="118872">
            <a:spAutoFit/>
          </a:bodyPr>
          <a:lstStyle/>
          <a:p>
            <a:pPr defTabSz="685800" eaLnBrk="1" fontAlgn="auto" hangingPunct="1">
              <a:spcBef>
                <a:spcPts val="300"/>
              </a:spcBef>
              <a:spcAft>
                <a:spcPts val="0"/>
              </a:spcAft>
              <a:defRPr/>
            </a:pPr>
            <a:r>
              <a:rPr lang="en-US" sz="525" dirty="0">
                <a:solidFill>
                  <a:schemeClr val="bg1"/>
                </a:solidFill>
                <a:latin typeface="+mn-lt"/>
              </a:rPr>
              <a:t>Nothing in these materials is an offer to sell any of the components</a:t>
            </a:r>
            <a:br>
              <a:rPr lang="en-US" sz="525" dirty="0">
                <a:solidFill>
                  <a:schemeClr val="bg1"/>
                </a:solidFill>
                <a:latin typeface="+mn-lt"/>
              </a:rPr>
            </a:br>
            <a:r>
              <a:rPr lang="en-US" sz="525" dirty="0">
                <a:solidFill>
                  <a:schemeClr val="bg1"/>
                </a:solidFill>
                <a:latin typeface="+mn-lt"/>
              </a:rPr>
              <a:t>or devices referenced herein.</a:t>
            </a:r>
          </a:p>
          <a:p>
            <a:pPr defTabSz="685800" eaLnBrk="1" fontAlgn="auto" hangingPunct="1">
              <a:spcBef>
                <a:spcPts val="300"/>
              </a:spcBef>
              <a:spcAft>
                <a:spcPts val="0"/>
              </a:spcAft>
              <a:defRPr/>
            </a:pPr>
            <a:r>
              <a:rPr lang="en-US" sz="525" dirty="0">
                <a:solidFill>
                  <a:schemeClr val="bg1"/>
                </a:solidFill>
                <a:latin typeface="+mn-lt"/>
              </a:rPr>
              <a:t>©2018-2023 Qualcomm Technologies, Inc. and/or its affiliated</a:t>
            </a:r>
            <a:br>
              <a:rPr lang="en-US" sz="525" dirty="0">
                <a:solidFill>
                  <a:schemeClr val="bg1"/>
                </a:solidFill>
                <a:latin typeface="+mn-lt"/>
              </a:rPr>
            </a:br>
            <a:r>
              <a:rPr lang="en-US" sz="525" dirty="0">
                <a:solidFill>
                  <a:schemeClr val="bg1"/>
                </a:solidFill>
                <a:latin typeface="+mn-lt"/>
              </a:rPr>
              <a:t>companies. All Rights Reserved.</a:t>
            </a:r>
          </a:p>
          <a:p>
            <a:pPr defTabSz="685800" eaLnBrk="1" fontAlgn="auto" hangingPunct="1">
              <a:spcBef>
                <a:spcPts val="300"/>
              </a:spcBef>
              <a:spcAft>
                <a:spcPts val="0"/>
              </a:spcAft>
              <a:defRPr/>
            </a:pPr>
            <a:r>
              <a:rPr lang="en-US" sz="525" dirty="0">
                <a:solidFill>
                  <a:schemeClr val="bg1"/>
                </a:solidFill>
                <a:latin typeface="+mn-lt"/>
              </a:rPr>
              <a:t>Qualcomm is a trademark or registered trademark of Qualcomm</a:t>
            </a:r>
            <a:br>
              <a:rPr lang="en-US" sz="525" dirty="0">
                <a:solidFill>
                  <a:schemeClr val="bg1"/>
                </a:solidFill>
                <a:latin typeface="+mn-lt"/>
              </a:rPr>
            </a:br>
            <a:r>
              <a:rPr lang="en-US" sz="525" dirty="0">
                <a:solidFill>
                  <a:schemeClr val="bg1"/>
                </a:solidFill>
                <a:latin typeface="+mn-lt"/>
              </a:rPr>
              <a:t>Incorporated. Other products and brand names may be trademarks</a:t>
            </a:r>
            <a:br>
              <a:rPr lang="en-US" sz="525" dirty="0">
                <a:solidFill>
                  <a:schemeClr val="bg1"/>
                </a:solidFill>
                <a:latin typeface="+mn-lt"/>
              </a:rPr>
            </a:br>
            <a:r>
              <a:rPr lang="en-US" sz="525" dirty="0">
                <a:solidFill>
                  <a:schemeClr val="bg1"/>
                </a:solidFill>
                <a:latin typeface="+mn-lt"/>
              </a:rPr>
              <a:t>or registered trademarks of their respective owners.</a:t>
            </a:r>
          </a:p>
        </p:txBody>
      </p:sp>
      <p:sp>
        <p:nvSpPr>
          <p:cNvPr id="18" name="TextBox 17">
            <a:extLst>
              <a:ext uri="{FF2B5EF4-FFF2-40B4-BE49-F238E27FC236}">
                <a16:creationId xmlns:a16="http://schemas.microsoft.com/office/drawing/2014/main" id="{B4AC5461-6706-9552-2F6D-9593829A4AF2}"/>
              </a:ext>
            </a:extLst>
          </p:cNvPr>
          <p:cNvSpPr txBox="1"/>
          <p:nvPr userDrawn="1"/>
        </p:nvSpPr>
        <p:spPr bwMode="gray">
          <a:xfrm>
            <a:off x="5740400" y="3997325"/>
            <a:ext cx="2506663" cy="927100"/>
          </a:xfrm>
          <a:prstGeom prst="rect">
            <a:avLst/>
          </a:prstGeom>
          <a:noFill/>
        </p:spPr>
        <p:txBody>
          <a:bodyPr lIns="0" tIns="0" rIns="0" bIns="0" spcCol="118872">
            <a:spAutoFit/>
          </a:bodyPr>
          <a:lstStyle/>
          <a:p>
            <a:pPr defTabSz="685800" eaLnBrk="1" fontAlgn="auto" hangingPunct="1">
              <a:spcBef>
                <a:spcPts val="300"/>
              </a:spcBef>
              <a:spcAft>
                <a:spcPts val="0"/>
              </a:spcAft>
              <a:defRPr/>
            </a:pPr>
            <a:r>
              <a:rPr lang="en-US" sz="525" dirty="0">
                <a:solidFill>
                  <a:schemeClr val="bg1"/>
                </a:solidFill>
                <a:latin typeface="+mn-lt"/>
              </a:rPr>
              <a:t>References in this presentation to “Qualcomm” may mean Qualcomm Incorporated,</a:t>
            </a:r>
            <a:br>
              <a:rPr lang="en-US" sz="525" dirty="0">
                <a:solidFill>
                  <a:schemeClr val="bg1"/>
                </a:solidFill>
                <a:latin typeface="+mn-lt"/>
              </a:rPr>
            </a:br>
            <a:r>
              <a:rPr lang="en-US" sz="525" dirty="0">
                <a:solidFill>
                  <a:schemeClr val="bg1"/>
                </a:solidFill>
                <a:latin typeface="+mn-lt"/>
              </a:rPr>
              <a:t>Qualcomm Technologies, Inc., and/or other subsidiaries or business units within</a:t>
            </a:r>
            <a:br>
              <a:rPr lang="en-US" sz="525" dirty="0">
                <a:solidFill>
                  <a:schemeClr val="bg1"/>
                </a:solidFill>
                <a:latin typeface="+mn-lt"/>
              </a:rPr>
            </a:br>
            <a:r>
              <a:rPr lang="en-US" sz="525" dirty="0">
                <a:solidFill>
                  <a:schemeClr val="bg1"/>
                </a:solidFill>
                <a:latin typeface="+mn-lt"/>
              </a:rPr>
              <a:t>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 </a:t>
            </a:r>
          </a:p>
          <a:p>
            <a:pPr defTabSz="685800" eaLnBrk="1" fontAlgn="auto" hangingPunct="1">
              <a:spcBef>
                <a:spcPts val="300"/>
              </a:spcBef>
              <a:spcAft>
                <a:spcPts val="0"/>
              </a:spcAft>
              <a:defRPr/>
            </a:pPr>
            <a:r>
              <a:rPr lang="en-US" sz="525" dirty="0">
                <a:solidFill>
                  <a:schemeClr val="bg1"/>
                </a:solidFill>
                <a:latin typeface="+mn-lt"/>
              </a:rPr>
              <a:t>Snapdragon and Qualcomm branded products are products of Qualcomm Technologies, Inc. and/or its subsidiaries. Qualcomm patented technologies are licensed by Qualcomm Incorporated. </a:t>
            </a:r>
          </a:p>
        </p:txBody>
      </p:sp>
    </p:spTree>
    <p:extLst>
      <p:ext uri="{BB962C8B-B14F-4D97-AF65-F5344CB8AC3E}">
        <p14:creationId xmlns:p14="http://schemas.microsoft.com/office/powerpoint/2010/main" val="199555603"/>
      </p:ext>
    </p:extLst>
  </p:cSld>
  <p:clrMapOvr>
    <a:masterClrMapping/>
  </p:clrMapOvr>
  <p:transition spd="med">
    <p:fade/>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userDrawn="1">
  <p:cSld name="Headline and Left-Top Bullete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4026"/>
            <a:ext cx="8229600" cy="2931458"/>
          </a:xfrm>
        </p:spPr>
        <p:txBody>
          <a:bodyPr anchor="t"/>
          <a:lstStyle>
            <a:lvl1pPr marL="342892" indent="-342892" algn="l">
              <a:buClr>
                <a:schemeClr val="tx2"/>
              </a:buClr>
              <a:buFont typeface="Arial" panose="020B0604020202020204" pitchFamily="34" charset="0"/>
              <a:buChar char="•"/>
              <a:defRPr sz="2400">
                <a:solidFill>
                  <a:schemeClr val="tx1">
                    <a:lumMod val="75000"/>
                    <a:lumOff val="25000"/>
                  </a:schemeClr>
                </a:solidFill>
              </a:defRPr>
            </a:lvl1pPr>
            <a:lvl2pPr marL="800080" indent="-342892">
              <a:buClr>
                <a:schemeClr val="tx2"/>
              </a:buClr>
              <a:buFont typeface="Wingdings" panose="05000000000000000000" pitchFamily="2" charset="2"/>
              <a:buChar char="§"/>
              <a:defRPr sz="2000">
                <a:solidFill>
                  <a:schemeClr val="tx1">
                    <a:lumMod val="75000"/>
                    <a:lumOff val="25000"/>
                  </a:schemeClr>
                </a:solidFill>
              </a:defRPr>
            </a:lvl2pPr>
            <a:lvl3pPr marL="1257269" indent="-342892">
              <a:buClr>
                <a:schemeClr val="tx2"/>
              </a:buClr>
              <a:buFont typeface="Source Sans Pro Light" panose="020B0403030403020204" pitchFamily="34" charset="0"/>
              <a:buChar char="–"/>
              <a:defRPr sz="1800">
                <a:solidFill>
                  <a:schemeClr val="tx1">
                    <a:lumMod val="75000"/>
                    <a:lumOff val="25000"/>
                  </a:schemeClr>
                </a:solidFill>
              </a:defRPr>
            </a:lvl3pPr>
            <a:lvl4pPr>
              <a:buClr>
                <a:schemeClr val="tx2"/>
              </a:buClr>
              <a:defRPr>
                <a:solidFill>
                  <a:schemeClr val="tx1">
                    <a:lumMod val="75000"/>
                    <a:lumOff val="25000"/>
                  </a:schemeClr>
                </a:solidFill>
              </a:defRPr>
            </a:lvl4pPr>
            <a:lvl5pPr>
              <a:buClr>
                <a:schemeClr val="tx2"/>
              </a:buCl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p:txBody>
      </p:sp>
      <p:sp>
        <p:nvSpPr>
          <p:cNvPr id="4" name="Title 3"/>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34059261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2 Gun Met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9F1855-1590-27A2-8383-F23E7C1A05FB}"/>
              </a:ext>
            </a:extLst>
          </p:cNvPr>
          <p:cNvSpPr/>
          <p:nvPr userDrawn="1"/>
        </p:nvSpPr>
        <p:spPr>
          <a:xfrm>
            <a:off x="0" y="-1588"/>
            <a:ext cx="1354138" cy="5145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800">
              <a:solidFill>
                <a:srgbClr val="FFFFFF"/>
              </a:solidFill>
            </a:endParaRPr>
          </a:p>
        </p:txBody>
      </p:sp>
      <p:sp>
        <p:nvSpPr>
          <p:cNvPr id="3" name="Rectangle 2">
            <a:extLst>
              <a:ext uri="{FF2B5EF4-FFF2-40B4-BE49-F238E27FC236}">
                <a16:creationId xmlns:a16="http://schemas.microsoft.com/office/drawing/2014/main" id="{395CBF71-B4B1-0848-9372-832023F401E6}"/>
              </a:ext>
            </a:extLst>
          </p:cNvPr>
          <p:cNvSpPr/>
          <p:nvPr/>
        </p:nvSpPr>
        <p:spPr>
          <a:xfrm>
            <a:off x="1354138" y="0"/>
            <a:ext cx="981075"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800">
              <a:solidFill>
                <a:srgbClr val="FFFFFF"/>
              </a:solidFill>
            </a:endParaRPr>
          </a:p>
        </p:txBody>
      </p:sp>
      <p:cxnSp>
        <p:nvCxnSpPr>
          <p:cNvPr id="4" name="Straight Connector 3">
            <a:extLst>
              <a:ext uri="{FF2B5EF4-FFF2-40B4-BE49-F238E27FC236}">
                <a16:creationId xmlns:a16="http://schemas.microsoft.com/office/drawing/2014/main" id="{622E89D7-D726-EEA4-45AF-63BCF99B99B3}"/>
              </a:ext>
            </a:extLst>
          </p:cNvPr>
          <p:cNvCxnSpPr>
            <a:cxnSpLocks/>
          </p:cNvCxnSpPr>
          <p:nvPr userDrawn="1"/>
        </p:nvCxnSpPr>
        <p:spPr>
          <a:xfrm>
            <a:off x="2790825" y="1628775"/>
            <a:ext cx="4538663"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sp>
        <p:nvSpPr>
          <p:cNvPr id="5" name="Rectangle: Single Corner Rounded 6">
            <a:extLst>
              <a:ext uri="{FF2B5EF4-FFF2-40B4-BE49-F238E27FC236}">
                <a16:creationId xmlns:a16="http://schemas.microsoft.com/office/drawing/2014/main" id="{B6B1A098-4E19-1410-80F8-9A51DFEC4939}"/>
              </a:ext>
            </a:extLst>
          </p:cNvPr>
          <p:cNvSpPr/>
          <p:nvPr userDrawn="1"/>
        </p:nvSpPr>
        <p:spPr bwMode="gray">
          <a:xfrm flipV="1">
            <a:off x="984250" y="0"/>
            <a:ext cx="369888" cy="5143500"/>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6" name="Rectangle: Single Corner Rounded 5">
            <a:extLst>
              <a:ext uri="{FF2B5EF4-FFF2-40B4-BE49-F238E27FC236}">
                <a16:creationId xmlns:a16="http://schemas.microsoft.com/office/drawing/2014/main" id="{E569F96D-1440-43F0-1B72-9B294398E6E0}"/>
              </a:ext>
            </a:extLst>
          </p:cNvPr>
          <p:cNvSpPr/>
          <p:nvPr userDrawn="1"/>
        </p:nvSpPr>
        <p:spPr bwMode="gray">
          <a:xfrm rot="10800000" flipH="1" flipV="1">
            <a:off x="1965545" y="1"/>
            <a:ext cx="370331" cy="5143148"/>
          </a:xfrm>
          <a:prstGeom prst="round1Rect">
            <a:avLst>
              <a:gd name="adj" fmla="val 0"/>
            </a:avLst>
          </a:prstGeom>
          <a:gradFill flip="none" rotWithShape="1">
            <a:gsLst>
              <a:gs pos="100000">
                <a:schemeClr val="accent6">
                  <a:lumMod val="50000"/>
                  <a:alpha val="65000"/>
                </a:schemeClr>
              </a:gs>
              <a:gs pos="0">
                <a:schemeClr val="accent6">
                  <a:alpha val="0"/>
                </a:schemeClr>
              </a:gs>
              <a:gs pos="64000">
                <a:schemeClr val="accent6">
                  <a:lumMod val="50000"/>
                  <a:alpha val="35000"/>
                </a:schemeClr>
              </a:gs>
            </a:gsLst>
            <a:lin ang="0" scaled="1"/>
            <a:tileRect/>
          </a:gra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sp>
        <p:nvSpPr>
          <p:cNvPr id="19" name="Content Placeholder 18"/>
          <p:cNvSpPr>
            <a:spLocks noGrp="1"/>
          </p:cNvSpPr>
          <p:nvPr>
            <p:ph sz="quarter" idx="10"/>
          </p:nvPr>
        </p:nvSpPr>
        <p:spPr>
          <a:xfrm>
            <a:off x="2791205" y="1776222"/>
            <a:ext cx="4538551" cy="3140964"/>
          </a:xfrm>
          <a:prstGeom prst="rect">
            <a:avLst/>
          </a:prstGeom>
        </p:spPr>
        <p:txBody>
          <a:bodyPr/>
          <a:lstStyle>
            <a:lvl1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1pPr>
            <a:lvl2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2pPr>
            <a:lvl3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3pPr>
            <a:lvl4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4pPr>
            <a:lvl5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2"/>
          <p:cNvSpPr>
            <a:spLocks noGrp="1"/>
          </p:cNvSpPr>
          <p:nvPr>
            <p:ph type="title"/>
          </p:nvPr>
        </p:nvSpPr>
        <p:spPr>
          <a:xfrm>
            <a:off x="2770632" y="593856"/>
            <a:ext cx="4559124" cy="853182"/>
          </a:xfrm>
        </p:spPr>
        <p:txBody>
          <a:bodyPr/>
          <a:lstStyle>
            <a:lvl1pPr>
              <a:defRPr sz="3300"/>
            </a:lvl1pPr>
          </a:lstStyle>
          <a:p>
            <a:r>
              <a:rPr lang="en-US"/>
              <a:t>Click to edit Master title style</a:t>
            </a:r>
          </a:p>
        </p:txBody>
      </p:sp>
    </p:spTree>
    <p:extLst>
      <p:ext uri="{BB962C8B-B14F-4D97-AF65-F5344CB8AC3E}">
        <p14:creationId xmlns:p14="http://schemas.microsoft.com/office/powerpoint/2010/main" val="4130385784"/>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 2 Midn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5A5D3A-464D-C8AA-0F1A-EB703FA4DE54}"/>
              </a:ext>
            </a:extLst>
          </p:cNvPr>
          <p:cNvSpPr/>
          <p:nvPr userDrawn="1"/>
        </p:nvSpPr>
        <p:spPr>
          <a:xfrm>
            <a:off x="0" y="-1588"/>
            <a:ext cx="1354138" cy="5145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800">
              <a:solidFill>
                <a:srgbClr val="FFFFFF"/>
              </a:solidFill>
            </a:endParaRPr>
          </a:p>
        </p:txBody>
      </p:sp>
      <p:sp>
        <p:nvSpPr>
          <p:cNvPr id="3" name="Rectangle 2">
            <a:extLst>
              <a:ext uri="{FF2B5EF4-FFF2-40B4-BE49-F238E27FC236}">
                <a16:creationId xmlns:a16="http://schemas.microsoft.com/office/drawing/2014/main" id="{1ED3B4E1-2E01-7C64-A9C0-FA07E584215A}"/>
              </a:ext>
            </a:extLst>
          </p:cNvPr>
          <p:cNvSpPr/>
          <p:nvPr/>
        </p:nvSpPr>
        <p:spPr>
          <a:xfrm>
            <a:off x="1354138" y="0"/>
            <a:ext cx="981075"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800">
              <a:solidFill>
                <a:srgbClr val="FFFFFF"/>
              </a:solidFill>
            </a:endParaRPr>
          </a:p>
        </p:txBody>
      </p:sp>
      <p:cxnSp>
        <p:nvCxnSpPr>
          <p:cNvPr id="4" name="Straight Connector 3">
            <a:extLst>
              <a:ext uri="{FF2B5EF4-FFF2-40B4-BE49-F238E27FC236}">
                <a16:creationId xmlns:a16="http://schemas.microsoft.com/office/drawing/2014/main" id="{89BFA1A4-7D1C-2841-CC6E-2A26366C9629}"/>
              </a:ext>
            </a:extLst>
          </p:cNvPr>
          <p:cNvCxnSpPr>
            <a:cxnSpLocks/>
          </p:cNvCxnSpPr>
          <p:nvPr userDrawn="1"/>
        </p:nvCxnSpPr>
        <p:spPr>
          <a:xfrm>
            <a:off x="2790825" y="1628775"/>
            <a:ext cx="4538663"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sp>
        <p:nvSpPr>
          <p:cNvPr id="5" name="Rectangle: Single Corner Rounded 6">
            <a:extLst>
              <a:ext uri="{FF2B5EF4-FFF2-40B4-BE49-F238E27FC236}">
                <a16:creationId xmlns:a16="http://schemas.microsoft.com/office/drawing/2014/main" id="{31844F71-C386-FFC4-234A-F15141FF6668}"/>
              </a:ext>
            </a:extLst>
          </p:cNvPr>
          <p:cNvSpPr/>
          <p:nvPr userDrawn="1"/>
        </p:nvSpPr>
        <p:spPr bwMode="gray">
          <a:xfrm flipV="1">
            <a:off x="984250" y="0"/>
            <a:ext cx="369888" cy="5143500"/>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6" name="Rectangle: Single Corner Rounded 5">
            <a:extLst>
              <a:ext uri="{FF2B5EF4-FFF2-40B4-BE49-F238E27FC236}">
                <a16:creationId xmlns:a16="http://schemas.microsoft.com/office/drawing/2014/main" id="{ED55913A-E3A9-D9BB-2F7B-C525E675A61B}"/>
              </a:ext>
            </a:extLst>
          </p:cNvPr>
          <p:cNvSpPr/>
          <p:nvPr userDrawn="1"/>
        </p:nvSpPr>
        <p:spPr bwMode="gray">
          <a:xfrm rot="10800000" flipH="1" flipV="1">
            <a:off x="1965325" y="0"/>
            <a:ext cx="369888" cy="5143500"/>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19" name="Content Placeholder 18"/>
          <p:cNvSpPr>
            <a:spLocks noGrp="1"/>
          </p:cNvSpPr>
          <p:nvPr>
            <p:ph sz="quarter" idx="10"/>
          </p:nvPr>
        </p:nvSpPr>
        <p:spPr>
          <a:xfrm>
            <a:off x="2791205" y="1776222"/>
            <a:ext cx="4538551" cy="3140964"/>
          </a:xfrm>
          <a:prstGeom prst="rect">
            <a:avLst/>
          </a:prstGeom>
        </p:spPr>
        <p:txBody>
          <a:bodyPr/>
          <a:lstStyle>
            <a:lvl1pPr marL="130302" indent="-130302">
              <a:lnSpc>
                <a:spcPct val="107000"/>
              </a:lnSpc>
              <a:spcBef>
                <a:spcPts val="0"/>
              </a:spcBef>
              <a:spcAft>
                <a:spcPts val="1350"/>
              </a:spcAft>
              <a:buClr>
                <a:schemeClr val="accent5"/>
              </a:buClr>
              <a:buFont typeface="Arial" panose="020B0604020202020204" pitchFamily="34" charset="0"/>
              <a:buChar char="•"/>
              <a:defRPr sz="1350">
                <a:solidFill>
                  <a:schemeClr val="tx1"/>
                </a:solidFill>
              </a:defRPr>
            </a:lvl1pPr>
            <a:lvl2pPr marL="130302" indent="-130302">
              <a:lnSpc>
                <a:spcPct val="107000"/>
              </a:lnSpc>
              <a:spcBef>
                <a:spcPts val="0"/>
              </a:spcBef>
              <a:spcAft>
                <a:spcPts val="1350"/>
              </a:spcAft>
              <a:buClr>
                <a:schemeClr val="accent5"/>
              </a:buClr>
              <a:buFont typeface="Arial" panose="020B0604020202020204" pitchFamily="34" charset="0"/>
              <a:buChar char="•"/>
              <a:defRPr sz="1350">
                <a:solidFill>
                  <a:schemeClr val="tx1"/>
                </a:solidFill>
              </a:defRPr>
            </a:lvl2pPr>
            <a:lvl3pPr marL="130302" indent="-130302">
              <a:lnSpc>
                <a:spcPct val="107000"/>
              </a:lnSpc>
              <a:spcBef>
                <a:spcPts val="0"/>
              </a:spcBef>
              <a:spcAft>
                <a:spcPts val="1350"/>
              </a:spcAft>
              <a:buClr>
                <a:schemeClr val="accent5"/>
              </a:buClr>
              <a:buFont typeface="Arial" panose="020B0604020202020204" pitchFamily="34" charset="0"/>
              <a:buChar char="•"/>
              <a:defRPr sz="1350">
                <a:solidFill>
                  <a:schemeClr val="tx1"/>
                </a:solidFill>
              </a:defRPr>
            </a:lvl3pPr>
            <a:lvl4pPr marL="130302" indent="-130302">
              <a:lnSpc>
                <a:spcPct val="107000"/>
              </a:lnSpc>
              <a:spcBef>
                <a:spcPts val="0"/>
              </a:spcBef>
              <a:spcAft>
                <a:spcPts val="1350"/>
              </a:spcAft>
              <a:buClr>
                <a:schemeClr val="accent5"/>
              </a:buClr>
              <a:buFont typeface="Arial" panose="020B0604020202020204" pitchFamily="34" charset="0"/>
              <a:buChar char="•"/>
              <a:defRPr sz="1350">
                <a:solidFill>
                  <a:schemeClr val="tx1"/>
                </a:solidFill>
              </a:defRPr>
            </a:lvl4pPr>
            <a:lvl5pPr marL="130302" indent="-130302">
              <a:lnSpc>
                <a:spcPct val="107000"/>
              </a:lnSpc>
              <a:spcBef>
                <a:spcPts val="0"/>
              </a:spcBef>
              <a:spcAft>
                <a:spcPts val="1350"/>
              </a:spcAft>
              <a:buClr>
                <a:schemeClr val="accent5"/>
              </a:buClr>
              <a:buFont typeface="Arial" panose="020B0604020202020204" pitchFamily="34" charset="0"/>
              <a:buChar char="•"/>
              <a:defRPr sz="13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2"/>
          <p:cNvSpPr>
            <a:spLocks noGrp="1"/>
          </p:cNvSpPr>
          <p:nvPr>
            <p:ph type="title"/>
          </p:nvPr>
        </p:nvSpPr>
        <p:spPr>
          <a:xfrm>
            <a:off x="2770632" y="593856"/>
            <a:ext cx="4559124" cy="853182"/>
          </a:xfrm>
        </p:spPr>
        <p:txBody>
          <a:bodyPr/>
          <a:lstStyle>
            <a:lvl1pPr>
              <a:defRPr sz="3300"/>
            </a:lvl1pPr>
          </a:lstStyle>
          <a:p>
            <a:r>
              <a:rPr lang="en-US"/>
              <a:t>Click to edit Master title style</a:t>
            </a:r>
          </a:p>
        </p:txBody>
      </p:sp>
    </p:spTree>
    <p:extLst>
      <p:ext uri="{BB962C8B-B14F-4D97-AF65-F5344CB8AC3E}">
        <p14:creationId xmlns:p14="http://schemas.microsoft.com/office/powerpoint/2010/main" val="111231060"/>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AD3E4B23-FDDA-4020-98F4-8CCBB0A9F6D8}"/>
              </a:ext>
            </a:extLst>
          </p:cNvPr>
          <p:cNvSpPr>
            <a:spLocks noGrp="1"/>
          </p:cNvSpPr>
          <p:nvPr>
            <p:ph type="ftr" sz="quarter" idx="10"/>
          </p:nvPr>
        </p:nvSpPr>
        <p:spPr/>
        <p:txBody>
          <a:bodyPr/>
          <a:lstStyle>
            <a:lvl1pPr>
              <a:defRPr/>
            </a:lvl1pPr>
          </a:lstStyle>
          <a:p>
            <a:pPr>
              <a:defRPr/>
            </a:pPr>
            <a:r>
              <a:t>Media Web Symposium 2023</a:t>
            </a:r>
          </a:p>
        </p:txBody>
      </p:sp>
    </p:spTree>
    <p:extLst>
      <p:ext uri="{BB962C8B-B14F-4D97-AF65-F5344CB8AC3E}">
        <p14:creationId xmlns:p14="http://schemas.microsoft.com/office/powerpoint/2010/main" val="48404095"/>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Subtitle"/>
          <p:cNvSpPr>
            <a:spLocks noGrp="1"/>
          </p:cNvSpPr>
          <p:nvPr>
            <p:ph type="subTitle" idx="1"/>
          </p:nvPr>
        </p:nvSpPr>
        <p:spPr>
          <a:xfrm>
            <a:off x="370642" y="816101"/>
            <a:ext cx="8391167" cy="205740"/>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350" kern="1200" baseline="0" dirty="0">
                <a:solidFill>
                  <a:schemeClr val="tx1"/>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 name="Footer Placeholder 2">
            <a:extLst>
              <a:ext uri="{FF2B5EF4-FFF2-40B4-BE49-F238E27FC236}">
                <a16:creationId xmlns:a16="http://schemas.microsoft.com/office/drawing/2014/main" id="{6463EB74-85A1-9464-53E9-B739323A685A}"/>
              </a:ext>
            </a:extLst>
          </p:cNvPr>
          <p:cNvSpPr>
            <a:spLocks noGrp="1"/>
          </p:cNvSpPr>
          <p:nvPr>
            <p:ph type="ftr" sz="quarter" idx="10"/>
          </p:nvPr>
        </p:nvSpPr>
        <p:spPr/>
        <p:txBody>
          <a:bodyPr/>
          <a:lstStyle>
            <a:lvl1pPr>
              <a:defRPr/>
            </a:lvl1pPr>
          </a:lstStyle>
          <a:p>
            <a:pPr>
              <a:defRPr/>
            </a:pPr>
            <a:r>
              <a:t>Media Web Symposium 2023</a:t>
            </a:r>
          </a:p>
        </p:txBody>
      </p:sp>
    </p:spTree>
    <p:extLst>
      <p:ext uri="{BB962C8B-B14F-4D97-AF65-F5344CB8AC3E}">
        <p14:creationId xmlns:p14="http://schemas.microsoft.com/office/powerpoint/2010/main" val="917761294"/>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423811"/>
            <a:ext cx="8390334" cy="329642"/>
          </a:xfrm>
        </p:spPr>
        <p:txBody>
          <a:bodyPr/>
          <a:lstStyle/>
          <a:p>
            <a:r>
              <a:rPr lang="en-US"/>
              <a:t>Click to edit Master title style</a:t>
            </a:r>
          </a:p>
        </p:txBody>
      </p:sp>
      <p:sp>
        <p:nvSpPr>
          <p:cNvPr id="10" name="Content Placeholder 4"/>
          <p:cNvSpPr>
            <a:spLocks noGrp="1"/>
          </p:cNvSpPr>
          <p:nvPr>
            <p:ph sz="quarter" idx="14"/>
          </p:nvPr>
        </p:nvSpPr>
        <p:spPr>
          <a:xfrm>
            <a:off x="371475" y="1289305"/>
            <a:ext cx="8390334" cy="3511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p:cNvSpPr>
            <a:spLocks noGrp="1"/>
          </p:cNvSpPr>
          <p:nvPr>
            <p:ph type="subTitle" idx="1"/>
          </p:nvPr>
        </p:nvSpPr>
        <p:spPr>
          <a:xfrm>
            <a:off x="370642" y="816101"/>
            <a:ext cx="8391167" cy="205740"/>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350" kern="1200" baseline="0" dirty="0">
                <a:solidFill>
                  <a:schemeClr val="tx1"/>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 name="Footer Placeholder 2">
            <a:extLst>
              <a:ext uri="{FF2B5EF4-FFF2-40B4-BE49-F238E27FC236}">
                <a16:creationId xmlns:a16="http://schemas.microsoft.com/office/drawing/2014/main" id="{EF73DD2F-1EC9-DA39-B39A-2D96CEFC280A}"/>
              </a:ext>
            </a:extLst>
          </p:cNvPr>
          <p:cNvSpPr>
            <a:spLocks noGrp="1"/>
          </p:cNvSpPr>
          <p:nvPr>
            <p:ph type="ftr" sz="quarter" idx="15"/>
          </p:nvPr>
        </p:nvSpPr>
        <p:spPr/>
        <p:txBody>
          <a:bodyPr/>
          <a:lstStyle>
            <a:lvl1pPr>
              <a:defRPr/>
            </a:lvl1pPr>
          </a:lstStyle>
          <a:p>
            <a:pPr>
              <a:defRPr/>
            </a:pPr>
            <a:r>
              <a:t>Media Web Symposium 2023</a:t>
            </a:r>
          </a:p>
        </p:txBody>
      </p:sp>
    </p:spTree>
    <p:extLst>
      <p:ext uri="{BB962C8B-B14F-4D97-AF65-F5344CB8AC3E}">
        <p14:creationId xmlns:p14="http://schemas.microsoft.com/office/powerpoint/2010/main" val="1474298710"/>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12" name="Content Placeholder 4"/>
          <p:cNvSpPr>
            <a:spLocks noGrp="1"/>
          </p:cNvSpPr>
          <p:nvPr>
            <p:ph sz="quarter" idx="16"/>
          </p:nvPr>
        </p:nvSpPr>
        <p:spPr>
          <a:xfrm>
            <a:off x="371475" y="1289305"/>
            <a:ext cx="4099940" cy="3511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p:cNvSpPr>
            <a:spLocks noGrp="1"/>
          </p:cNvSpPr>
          <p:nvPr>
            <p:ph sz="quarter" idx="17"/>
          </p:nvPr>
        </p:nvSpPr>
        <p:spPr>
          <a:xfrm>
            <a:off x="4661869" y="1289305"/>
            <a:ext cx="4099940" cy="3511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ubtitle"/>
          <p:cNvSpPr>
            <a:spLocks noGrp="1"/>
          </p:cNvSpPr>
          <p:nvPr>
            <p:ph type="subTitle" idx="1"/>
          </p:nvPr>
        </p:nvSpPr>
        <p:spPr>
          <a:xfrm>
            <a:off x="370642" y="816103"/>
            <a:ext cx="8391167"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 name="Footer Placeholder 2">
            <a:extLst>
              <a:ext uri="{FF2B5EF4-FFF2-40B4-BE49-F238E27FC236}">
                <a16:creationId xmlns:a16="http://schemas.microsoft.com/office/drawing/2014/main" id="{0AD4A7BA-01AC-BD95-7E03-3382EDF3F830}"/>
              </a:ext>
            </a:extLst>
          </p:cNvPr>
          <p:cNvSpPr>
            <a:spLocks noGrp="1"/>
          </p:cNvSpPr>
          <p:nvPr>
            <p:ph type="ftr" sz="quarter" idx="18"/>
          </p:nvPr>
        </p:nvSpPr>
        <p:spPr/>
        <p:txBody>
          <a:bodyPr/>
          <a:lstStyle>
            <a:lvl1pPr>
              <a:defRPr/>
            </a:lvl1pPr>
          </a:lstStyle>
          <a:p>
            <a:pPr>
              <a:defRPr/>
            </a:pPr>
            <a:r>
              <a:t>Media Web Symposium 2023</a:t>
            </a:r>
          </a:p>
        </p:txBody>
      </p:sp>
    </p:spTree>
    <p:extLst>
      <p:ext uri="{BB962C8B-B14F-4D97-AF65-F5344CB8AC3E}">
        <p14:creationId xmlns:p14="http://schemas.microsoft.com/office/powerpoint/2010/main" val="1643051216"/>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14" name="Content Placeholder 4"/>
          <p:cNvSpPr>
            <a:spLocks noGrp="1"/>
          </p:cNvSpPr>
          <p:nvPr>
            <p:ph sz="quarter" idx="18"/>
          </p:nvPr>
        </p:nvSpPr>
        <p:spPr>
          <a:xfrm>
            <a:off x="371475" y="1289305"/>
            <a:ext cx="2674620" cy="3511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9"/>
          </p:nvPr>
        </p:nvSpPr>
        <p:spPr>
          <a:xfrm>
            <a:off x="3234690" y="1289305"/>
            <a:ext cx="2674620" cy="3511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4"/>
          <p:cNvSpPr>
            <a:spLocks noGrp="1"/>
          </p:cNvSpPr>
          <p:nvPr>
            <p:ph sz="quarter" idx="20"/>
          </p:nvPr>
        </p:nvSpPr>
        <p:spPr>
          <a:xfrm>
            <a:off x="6087189" y="1289305"/>
            <a:ext cx="2674620" cy="3511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ubtitle"/>
          <p:cNvSpPr>
            <a:spLocks noGrp="1"/>
          </p:cNvSpPr>
          <p:nvPr>
            <p:ph type="subTitle" idx="1"/>
          </p:nvPr>
        </p:nvSpPr>
        <p:spPr>
          <a:xfrm>
            <a:off x="370642" y="816103"/>
            <a:ext cx="8391167"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 name="Footer Placeholder 2">
            <a:extLst>
              <a:ext uri="{FF2B5EF4-FFF2-40B4-BE49-F238E27FC236}">
                <a16:creationId xmlns:a16="http://schemas.microsoft.com/office/drawing/2014/main" id="{E8BBEBE8-7E6A-9757-42C5-9A9D40A7FD9A}"/>
              </a:ext>
            </a:extLst>
          </p:cNvPr>
          <p:cNvSpPr>
            <a:spLocks noGrp="1"/>
          </p:cNvSpPr>
          <p:nvPr>
            <p:ph type="ftr" sz="quarter" idx="21"/>
          </p:nvPr>
        </p:nvSpPr>
        <p:spPr/>
        <p:txBody>
          <a:bodyPr/>
          <a:lstStyle>
            <a:lvl1pPr>
              <a:defRPr/>
            </a:lvl1pPr>
          </a:lstStyle>
          <a:p>
            <a:pPr>
              <a:defRPr/>
            </a:pPr>
            <a:r>
              <a:t>Media Web Symposium 2023</a:t>
            </a:r>
          </a:p>
        </p:txBody>
      </p:sp>
    </p:spTree>
    <p:extLst>
      <p:ext uri="{BB962C8B-B14F-4D97-AF65-F5344CB8AC3E}">
        <p14:creationId xmlns:p14="http://schemas.microsoft.com/office/powerpoint/2010/main" val="1295832025"/>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helf Blu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174FCF6-C005-E5B4-A087-77C3D6B71F10}"/>
              </a:ext>
            </a:extLst>
          </p:cNvPr>
          <p:cNvGrpSpPr>
            <a:grpSpLocks/>
          </p:cNvGrpSpPr>
          <p:nvPr userDrawn="1"/>
        </p:nvGrpSpPr>
        <p:grpSpPr bwMode="auto">
          <a:xfrm>
            <a:off x="-1588" y="3984625"/>
            <a:ext cx="9147176" cy="1158875"/>
            <a:chOff x="-1855" y="5312733"/>
            <a:chExt cx="12195710" cy="1545260"/>
          </a:xfrm>
        </p:grpSpPr>
        <p:sp>
          <p:nvSpPr>
            <p:cNvPr id="4" name="Rectangle 3">
              <a:extLst>
                <a:ext uri="{FF2B5EF4-FFF2-40B4-BE49-F238E27FC236}">
                  <a16:creationId xmlns:a16="http://schemas.microsoft.com/office/drawing/2014/main" id="{2236AD26-5567-1A83-A297-4B6022B92FCC}"/>
                </a:ext>
              </a:extLst>
            </p:cNvPr>
            <p:cNvSpPr/>
            <p:nvPr userDrawn="1"/>
          </p:nvSpPr>
          <p:spPr bwMode="gray">
            <a:xfrm>
              <a:off x="-1855" y="5312733"/>
              <a:ext cx="12195710" cy="1545260"/>
            </a:xfrm>
            <a:prstGeom prst="rect">
              <a:avLst/>
            </a:prstGeom>
            <a:solidFill>
              <a:schemeClr val="accent1"/>
            </a:solidFill>
            <a:ln w="10795" cap="flat" cmpd="sng" algn="ctr">
              <a:noFill/>
              <a:prstDash val="solid"/>
            </a:ln>
            <a:effectLst/>
          </p:spPr>
          <p:txBody>
            <a:bodyPr anchor="ctr"/>
            <a:lstStyle/>
            <a:p>
              <a:pPr algn="ctr" defTabSz="685800" eaLnBrk="1" fontAlgn="auto" hangingPunct="1">
                <a:spcBef>
                  <a:spcPts val="0"/>
                </a:spcBef>
                <a:spcAft>
                  <a:spcPts val="0"/>
                </a:spcAft>
                <a:defRPr/>
              </a:pPr>
              <a:endParaRPr lang="en-US" sz="1350" kern="0">
                <a:solidFill>
                  <a:prstClr val="white"/>
                </a:solidFill>
                <a:latin typeface="Century Gothic"/>
              </a:endParaRPr>
            </a:p>
          </p:txBody>
        </p:sp>
        <p:sp>
          <p:nvSpPr>
            <p:cNvPr id="5" name="Rectangle: Single Corner Rounded 4">
              <a:extLst>
                <a:ext uri="{FF2B5EF4-FFF2-40B4-BE49-F238E27FC236}">
                  <a16:creationId xmlns:a16="http://schemas.microsoft.com/office/drawing/2014/main" id="{A219C161-9581-6874-6778-94AD8E0ABFF1}"/>
                </a:ext>
              </a:extLst>
            </p:cNvPr>
            <p:cNvSpPr/>
            <p:nvPr userDrawn="1"/>
          </p:nvSpPr>
          <p:spPr bwMode="gray">
            <a:xfrm rot="5400000" flipH="1" flipV="1">
              <a:off x="5849113" y="-536376"/>
              <a:ext cx="493775" cy="12191993"/>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grpSp>
      <p:sp>
        <p:nvSpPr>
          <p:cNvPr id="6" name="TextBox 5">
            <a:extLst>
              <a:ext uri="{FF2B5EF4-FFF2-40B4-BE49-F238E27FC236}">
                <a16:creationId xmlns:a16="http://schemas.microsoft.com/office/drawing/2014/main" id="{0A49F436-8C26-D347-5EE9-4DDFB19A4502}"/>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B273703E-9A07-4500-B000-BCE88539C535}" type="slidenum">
              <a:rPr lang="en-US" sz="600" smtClean="0">
                <a:solidFill>
                  <a:schemeClr val="accent2">
                    <a:lumMod val="60000"/>
                    <a:lumOff val="40000"/>
                  </a:schemeClr>
                </a:solidFill>
                <a:latin typeface="+mn-lt"/>
              </a:rPr>
              <a:pPr algn="r" defTabSz="685800" eaLnBrk="1" hangingPunct="1">
                <a:lnSpc>
                  <a:spcPct val="125000"/>
                </a:lnSpc>
                <a:defRPr/>
              </a:pPr>
              <a:t>‹#›</a:t>
            </a:fld>
            <a:endParaRPr lang="en-US" sz="600">
              <a:solidFill>
                <a:schemeClr val="accent2">
                  <a:lumMod val="60000"/>
                  <a:lumOff val="40000"/>
                </a:schemeClr>
              </a:solidFill>
              <a:latin typeface="+mn-lt"/>
            </a:endParaRPr>
          </a:p>
        </p:txBody>
      </p:sp>
      <p:sp>
        <p:nvSpPr>
          <p:cNvPr id="30" name="Text Placeholder 29"/>
          <p:cNvSpPr>
            <a:spLocks noGrp="1"/>
          </p:cNvSpPr>
          <p:nvPr>
            <p:ph type="body" sz="quarter" idx="15"/>
          </p:nvPr>
        </p:nvSpPr>
        <p:spPr bwMode="gray">
          <a:xfrm>
            <a:off x="371475" y="4205287"/>
            <a:ext cx="8389619" cy="696791"/>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3" name="Title 2"/>
          <p:cNvSpPr>
            <a:spLocks noGrp="1"/>
          </p:cNvSpPr>
          <p:nvPr>
            <p:ph type="title"/>
          </p:nvPr>
        </p:nvSpPr>
        <p:spPr/>
        <p:txBody>
          <a:bodyPr/>
          <a:lstStyle/>
          <a:p>
            <a:r>
              <a:rPr lang="en-US"/>
              <a:t>Click to edit Master title style</a:t>
            </a:r>
          </a:p>
        </p:txBody>
      </p:sp>
      <p:sp>
        <p:nvSpPr>
          <p:cNvPr id="15" name="Content Placeholder 4"/>
          <p:cNvSpPr>
            <a:spLocks noGrp="1"/>
          </p:cNvSpPr>
          <p:nvPr>
            <p:ph sz="quarter" idx="14"/>
          </p:nvPr>
        </p:nvSpPr>
        <p:spPr>
          <a:xfrm>
            <a:off x="371475" y="1289305"/>
            <a:ext cx="8390334" cy="23097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ubtitle"/>
          <p:cNvSpPr>
            <a:spLocks noGrp="1"/>
          </p:cNvSpPr>
          <p:nvPr>
            <p:ph type="subTitle" idx="1"/>
          </p:nvPr>
        </p:nvSpPr>
        <p:spPr>
          <a:xfrm>
            <a:off x="370642" y="816103"/>
            <a:ext cx="8391167"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Footer Placeholder 4">
            <a:extLst>
              <a:ext uri="{FF2B5EF4-FFF2-40B4-BE49-F238E27FC236}">
                <a16:creationId xmlns:a16="http://schemas.microsoft.com/office/drawing/2014/main" id="{5B45854B-1CF4-BFC8-4F91-E7B84D782528}"/>
              </a:ext>
            </a:extLst>
          </p:cNvPr>
          <p:cNvSpPr>
            <a:spLocks noGrp="1"/>
          </p:cNvSpPr>
          <p:nvPr>
            <p:ph type="ftr" sz="quarter" idx="16"/>
          </p:nvPr>
        </p:nvSpPr>
        <p:spPr>
          <a:xfrm>
            <a:off x="369888" y="3840163"/>
            <a:ext cx="4814887" cy="92075"/>
          </a:xfrm>
        </p:spPr>
        <p:txBody>
          <a:bodyPr/>
          <a:lstStyle>
            <a:lvl1pPr algn="l">
              <a:lnSpc>
                <a:spcPct val="96000"/>
              </a:lnSpc>
              <a:defRPr sz="600">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66932381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and left-to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4025"/>
            <a:ext cx="8229600" cy="2931458"/>
          </a:xfrm>
        </p:spPr>
        <p:txBody>
          <a:bodyPr anchor="t"/>
          <a:lstStyle>
            <a:lvl1pPr algn="l">
              <a:buClr>
                <a:schemeClr val="tx2"/>
              </a:buClr>
              <a:defRPr sz="2400">
                <a:solidFill>
                  <a:schemeClr val="tx1">
                    <a:lumMod val="75000"/>
                    <a:lumOff val="25000"/>
                  </a:schemeClr>
                </a:solidFill>
              </a:defRPr>
            </a:lvl1pPr>
            <a:lvl2pPr>
              <a:buClr>
                <a:schemeClr val="tx2"/>
              </a:buClr>
              <a:defRPr sz="2000">
                <a:solidFill>
                  <a:schemeClr val="tx1">
                    <a:lumMod val="75000"/>
                    <a:lumOff val="25000"/>
                  </a:schemeClr>
                </a:solidFill>
              </a:defRPr>
            </a:lvl2pPr>
            <a:lvl3pPr>
              <a:buClr>
                <a:schemeClr val="tx2"/>
              </a:buClr>
              <a:defRPr sz="2000">
                <a:solidFill>
                  <a:schemeClr val="tx1">
                    <a:lumMod val="75000"/>
                    <a:lumOff val="25000"/>
                  </a:schemeClr>
                </a:solidFill>
              </a:defRPr>
            </a:lvl3pPr>
            <a:lvl4pPr>
              <a:buClr>
                <a:schemeClr val="tx2"/>
              </a:buClr>
              <a:defRPr>
                <a:solidFill>
                  <a:schemeClr val="tx1">
                    <a:lumMod val="75000"/>
                    <a:lumOff val="25000"/>
                  </a:schemeClr>
                </a:solidFill>
              </a:defRPr>
            </a:lvl4pPr>
            <a:lvl5pPr>
              <a:buClr>
                <a:schemeClr val="tx2"/>
              </a:buClr>
              <a:defRPr>
                <a:solidFill>
                  <a:schemeClr val="tx1">
                    <a:lumMod val="75000"/>
                    <a:lumOff val="25000"/>
                  </a:schemeClr>
                </a:solidFill>
              </a:defRPr>
            </a:lvl5pPr>
          </a:lstStyle>
          <a:p>
            <a:pPr lvl="0"/>
            <a:r>
              <a:rPr lang="en-US"/>
              <a:t>Click to edit Master text styles</a:t>
            </a:r>
          </a:p>
        </p:txBody>
      </p:sp>
      <p:sp>
        <p:nvSpPr>
          <p:cNvPr id="4" name="Title 3"/>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903009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helf Light Blu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A124A73-31DE-FF9C-C5E3-41DBE6770FB2}"/>
              </a:ext>
            </a:extLst>
          </p:cNvPr>
          <p:cNvGrpSpPr>
            <a:grpSpLocks/>
          </p:cNvGrpSpPr>
          <p:nvPr userDrawn="1"/>
        </p:nvGrpSpPr>
        <p:grpSpPr bwMode="auto">
          <a:xfrm>
            <a:off x="-1588" y="3984625"/>
            <a:ext cx="9147176" cy="1158875"/>
            <a:chOff x="-1855" y="5312733"/>
            <a:chExt cx="12195710" cy="1545260"/>
          </a:xfrm>
        </p:grpSpPr>
        <p:sp>
          <p:nvSpPr>
            <p:cNvPr id="4" name="Rectangle 3">
              <a:extLst>
                <a:ext uri="{FF2B5EF4-FFF2-40B4-BE49-F238E27FC236}">
                  <a16:creationId xmlns:a16="http://schemas.microsoft.com/office/drawing/2014/main" id="{97AEC223-66C0-5A59-764A-903CAEBE3D89}"/>
                </a:ext>
              </a:extLst>
            </p:cNvPr>
            <p:cNvSpPr/>
            <p:nvPr userDrawn="1"/>
          </p:nvSpPr>
          <p:spPr bwMode="gray">
            <a:xfrm>
              <a:off x="-1855" y="5312733"/>
              <a:ext cx="12195710" cy="1545260"/>
            </a:xfrm>
            <a:prstGeom prst="rect">
              <a:avLst/>
            </a:prstGeom>
            <a:solidFill>
              <a:schemeClr val="accent2"/>
            </a:solidFill>
            <a:ln w="10795" cap="flat" cmpd="sng" algn="ctr">
              <a:noFill/>
              <a:prstDash val="solid"/>
            </a:ln>
            <a:effectLst/>
          </p:spPr>
          <p:txBody>
            <a:bodyPr anchor="ctr"/>
            <a:lstStyle/>
            <a:p>
              <a:pPr algn="ctr" defTabSz="685800" eaLnBrk="1" fontAlgn="auto" hangingPunct="1">
                <a:spcBef>
                  <a:spcPts val="0"/>
                </a:spcBef>
                <a:spcAft>
                  <a:spcPts val="0"/>
                </a:spcAft>
                <a:defRPr/>
              </a:pPr>
              <a:endParaRPr lang="en-US" sz="1350" kern="0">
                <a:solidFill>
                  <a:prstClr val="white"/>
                </a:solidFill>
                <a:latin typeface="Century Gothic"/>
              </a:endParaRPr>
            </a:p>
          </p:txBody>
        </p:sp>
        <p:sp>
          <p:nvSpPr>
            <p:cNvPr id="5" name="Rectangle: Single Corner Rounded 4">
              <a:extLst>
                <a:ext uri="{FF2B5EF4-FFF2-40B4-BE49-F238E27FC236}">
                  <a16:creationId xmlns:a16="http://schemas.microsoft.com/office/drawing/2014/main" id="{FE18A723-F63F-8627-61C4-01FA7E6B2FFC}"/>
                </a:ext>
              </a:extLst>
            </p:cNvPr>
            <p:cNvSpPr/>
            <p:nvPr userDrawn="1"/>
          </p:nvSpPr>
          <p:spPr bwMode="gray">
            <a:xfrm rot="5400000" flipH="1" flipV="1">
              <a:off x="5849113" y="-536376"/>
              <a:ext cx="493775" cy="12191993"/>
            </a:xfrm>
            <a:prstGeom prst="round1Rect">
              <a:avLst>
                <a:gd name="adj" fmla="val 0"/>
              </a:avLst>
            </a:prstGeom>
            <a:gradFill flip="none" rotWithShape="1">
              <a:gsLst>
                <a:gs pos="75000">
                  <a:srgbClr val="5D7DD6"/>
                </a:gs>
                <a:gs pos="100000">
                  <a:srgbClr val="3F59AD"/>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grpSp>
      <p:sp>
        <p:nvSpPr>
          <p:cNvPr id="6" name="TextBox 5">
            <a:extLst>
              <a:ext uri="{FF2B5EF4-FFF2-40B4-BE49-F238E27FC236}">
                <a16:creationId xmlns:a16="http://schemas.microsoft.com/office/drawing/2014/main" id="{0408537C-AE05-D9A1-2502-8C3CB384B888}"/>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BEA6BB20-1AE1-473C-A9B8-EB1CB28DAEBD}" type="slidenum">
              <a:rPr lang="en-US" sz="600" smtClean="0">
                <a:solidFill>
                  <a:schemeClr val="accent2">
                    <a:lumMod val="40000"/>
                    <a:lumOff val="60000"/>
                  </a:schemeClr>
                </a:solidFill>
                <a:latin typeface="+mn-lt"/>
              </a:rPr>
              <a:pPr algn="r" defTabSz="685800" eaLnBrk="1" hangingPunct="1">
                <a:lnSpc>
                  <a:spcPct val="125000"/>
                </a:lnSpc>
                <a:defRPr/>
              </a:pPr>
              <a:t>‹#›</a:t>
            </a:fld>
            <a:endParaRPr lang="en-US" sz="600">
              <a:solidFill>
                <a:schemeClr val="accent2">
                  <a:lumMod val="40000"/>
                  <a:lumOff val="60000"/>
                </a:schemeClr>
              </a:solidFill>
              <a:latin typeface="+mn-lt"/>
            </a:endParaRPr>
          </a:p>
        </p:txBody>
      </p:sp>
      <p:sp>
        <p:nvSpPr>
          <p:cNvPr id="30" name="Text Placeholder 29"/>
          <p:cNvSpPr>
            <a:spLocks noGrp="1"/>
          </p:cNvSpPr>
          <p:nvPr>
            <p:ph type="body" sz="quarter" idx="15"/>
          </p:nvPr>
        </p:nvSpPr>
        <p:spPr bwMode="black">
          <a:xfrm>
            <a:off x="371475" y="4205287"/>
            <a:ext cx="8389619" cy="696791"/>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3" name="Title 2"/>
          <p:cNvSpPr>
            <a:spLocks noGrp="1"/>
          </p:cNvSpPr>
          <p:nvPr>
            <p:ph type="title"/>
          </p:nvPr>
        </p:nvSpPr>
        <p:spPr/>
        <p:txBody>
          <a:bodyPr/>
          <a:lstStyle/>
          <a:p>
            <a:r>
              <a:rPr lang="en-US"/>
              <a:t>Click to edit Master title style</a:t>
            </a:r>
          </a:p>
        </p:txBody>
      </p:sp>
      <p:sp>
        <p:nvSpPr>
          <p:cNvPr id="14" name="Content Placeholder 4"/>
          <p:cNvSpPr>
            <a:spLocks noGrp="1"/>
          </p:cNvSpPr>
          <p:nvPr>
            <p:ph sz="quarter" idx="14"/>
          </p:nvPr>
        </p:nvSpPr>
        <p:spPr>
          <a:xfrm>
            <a:off x="371475" y="1289305"/>
            <a:ext cx="8390334" cy="23097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p:cNvSpPr>
            <a:spLocks noGrp="1"/>
          </p:cNvSpPr>
          <p:nvPr>
            <p:ph type="subTitle" idx="1"/>
          </p:nvPr>
        </p:nvSpPr>
        <p:spPr>
          <a:xfrm>
            <a:off x="370642" y="816103"/>
            <a:ext cx="8391167"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Footer Placeholder 4">
            <a:extLst>
              <a:ext uri="{FF2B5EF4-FFF2-40B4-BE49-F238E27FC236}">
                <a16:creationId xmlns:a16="http://schemas.microsoft.com/office/drawing/2014/main" id="{44897038-0308-2552-E048-0C7A155B4C9E}"/>
              </a:ext>
            </a:extLst>
          </p:cNvPr>
          <p:cNvSpPr>
            <a:spLocks noGrp="1"/>
          </p:cNvSpPr>
          <p:nvPr>
            <p:ph type="ftr" sz="quarter" idx="16"/>
          </p:nvPr>
        </p:nvSpPr>
        <p:spPr>
          <a:xfrm>
            <a:off x="369888" y="3840163"/>
            <a:ext cx="4814887" cy="92075"/>
          </a:xfrm>
        </p:spPr>
        <p:txBody>
          <a:bodyPr/>
          <a:lstStyle>
            <a:lvl1pPr algn="l">
              <a:lnSpc>
                <a:spcPct val="96000"/>
              </a:lnSpc>
              <a:defRPr sz="600">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897380884"/>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helf Teal">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469C500-8B7E-B2E4-E4D3-2F224DD1BCBF}"/>
              </a:ext>
            </a:extLst>
          </p:cNvPr>
          <p:cNvGrpSpPr>
            <a:grpSpLocks/>
          </p:cNvGrpSpPr>
          <p:nvPr userDrawn="1"/>
        </p:nvGrpSpPr>
        <p:grpSpPr bwMode="auto">
          <a:xfrm>
            <a:off x="-1588" y="3984625"/>
            <a:ext cx="9147176" cy="1158875"/>
            <a:chOff x="-1855" y="5312733"/>
            <a:chExt cx="12195710" cy="1545260"/>
          </a:xfrm>
        </p:grpSpPr>
        <p:sp>
          <p:nvSpPr>
            <p:cNvPr id="4" name="Rectangle 3">
              <a:extLst>
                <a:ext uri="{FF2B5EF4-FFF2-40B4-BE49-F238E27FC236}">
                  <a16:creationId xmlns:a16="http://schemas.microsoft.com/office/drawing/2014/main" id="{6C81F163-E16B-F676-1319-2E3137341243}"/>
                </a:ext>
              </a:extLst>
            </p:cNvPr>
            <p:cNvSpPr/>
            <p:nvPr userDrawn="1"/>
          </p:nvSpPr>
          <p:spPr bwMode="gray">
            <a:xfrm>
              <a:off x="-1855" y="5312733"/>
              <a:ext cx="12195710" cy="1545260"/>
            </a:xfrm>
            <a:prstGeom prst="rect">
              <a:avLst/>
            </a:prstGeom>
            <a:solidFill>
              <a:schemeClr val="accent3"/>
            </a:solidFill>
            <a:ln w="10795" cap="flat" cmpd="sng" algn="ctr">
              <a:noFill/>
              <a:prstDash val="solid"/>
            </a:ln>
            <a:effectLst/>
          </p:spPr>
          <p:txBody>
            <a:bodyPr anchor="ctr"/>
            <a:lstStyle/>
            <a:p>
              <a:pPr algn="ctr" defTabSz="685800" eaLnBrk="1" fontAlgn="auto" hangingPunct="1">
                <a:spcBef>
                  <a:spcPts val="0"/>
                </a:spcBef>
                <a:spcAft>
                  <a:spcPts val="0"/>
                </a:spcAft>
                <a:defRPr/>
              </a:pPr>
              <a:endParaRPr lang="en-US" sz="1350" kern="0">
                <a:solidFill>
                  <a:prstClr val="white"/>
                </a:solidFill>
                <a:latin typeface="Century Gothic"/>
              </a:endParaRPr>
            </a:p>
          </p:txBody>
        </p:sp>
        <p:sp>
          <p:nvSpPr>
            <p:cNvPr id="5" name="Rectangle: Single Corner Rounded 4">
              <a:extLst>
                <a:ext uri="{FF2B5EF4-FFF2-40B4-BE49-F238E27FC236}">
                  <a16:creationId xmlns:a16="http://schemas.microsoft.com/office/drawing/2014/main" id="{55B9F3E2-3A8D-DFB2-D62D-B92A5AE0DCFE}"/>
                </a:ext>
              </a:extLst>
            </p:cNvPr>
            <p:cNvSpPr/>
            <p:nvPr userDrawn="1"/>
          </p:nvSpPr>
          <p:spPr bwMode="gray">
            <a:xfrm rot="5400000" flipH="1" flipV="1">
              <a:off x="5849393" y="-536398"/>
              <a:ext cx="493214" cy="12191476"/>
            </a:xfrm>
            <a:prstGeom prst="round1Rect">
              <a:avLst>
                <a:gd name="adj" fmla="val 0"/>
              </a:avLst>
            </a:prstGeom>
            <a:gradFill flip="none" rotWithShape="1">
              <a:gsLst>
                <a:gs pos="0">
                  <a:schemeClr val="accent3"/>
                </a:gs>
                <a:gs pos="100000">
                  <a:schemeClr val="accent3">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grpSp>
      <p:sp>
        <p:nvSpPr>
          <p:cNvPr id="6" name="TextBox 5">
            <a:extLst>
              <a:ext uri="{FF2B5EF4-FFF2-40B4-BE49-F238E27FC236}">
                <a16:creationId xmlns:a16="http://schemas.microsoft.com/office/drawing/2014/main" id="{8FA82D81-4473-F969-53ED-6CF49D5AD8FF}"/>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7F8FF5B8-F4ED-443F-ADFA-8924F12605A9}" type="slidenum">
              <a:rPr lang="en-US" sz="600" smtClean="0">
                <a:solidFill>
                  <a:schemeClr val="accent4">
                    <a:lumMod val="60000"/>
                    <a:lumOff val="40000"/>
                  </a:schemeClr>
                </a:solidFill>
                <a:latin typeface="+mn-lt"/>
              </a:rPr>
              <a:pPr algn="r" defTabSz="685800" eaLnBrk="1" hangingPunct="1">
                <a:lnSpc>
                  <a:spcPct val="125000"/>
                </a:lnSpc>
                <a:defRPr/>
              </a:pPr>
              <a:t>‹#›</a:t>
            </a:fld>
            <a:endParaRPr lang="en-US" sz="600">
              <a:solidFill>
                <a:schemeClr val="accent4">
                  <a:lumMod val="60000"/>
                  <a:lumOff val="40000"/>
                </a:schemeClr>
              </a:solidFill>
              <a:latin typeface="+mn-lt"/>
            </a:endParaRPr>
          </a:p>
        </p:txBody>
      </p:sp>
      <p:sp>
        <p:nvSpPr>
          <p:cNvPr id="30" name="Text Placeholder 29"/>
          <p:cNvSpPr>
            <a:spLocks noGrp="1"/>
          </p:cNvSpPr>
          <p:nvPr>
            <p:ph type="body" sz="quarter" idx="15"/>
          </p:nvPr>
        </p:nvSpPr>
        <p:spPr bwMode="black">
          <a:xfrm>
            <a:off x="370642" y="4205287"/>
            <a:ext cx="8390453" cy="696791"/>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3" name="Title 2"/>
          <p:cNvSpPr>
            <a:spLocks noGrp="1"/>
          </p:cNvSpPr>
          <p:nvPr>
            <p:ph type="title"/>
          </p:nvPr>
        </p:nvSpPr>
        <p:spPr/>
        <p:txBody>
          <a:bodyPr/>
          <a:lstStyle/>
          <a:p>
            <a:r>
              <a:rPr lang="en-US"/>
              <a:t>Click to edit Master title style</a:t>
            </a:r>
          </a:p>
        </p:txBody>
      </p:sp>
      <p:sp>
        <p:nvSpPr>
          <p:cNvPr id="14" name="Content Placeholder 4"/>
          <p:cNvSpPr>
            <a:spLocks noGrp="1"/>
          </p:cNvSpPr>
          <p:nvPr>
            <p:ph sz="quarter" idx="14"/>
          </p:nvPr>
        </p:nvSpPr>
        <p:spPr>
          <a:xfrm>
            <a:off x="371475" y="1289305"/>
            <a:ext cx="8390334" cy="23097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p:cNvSpPr>
            <a:spLocks noGrp="1"/>
          </p:cNvSpPr>
          <p:nvPr>
            <p:ph type="subTitle" idx="1"/>
          </p:nvPr>
        </p:nvSpPr>
        <p:spPr>
          <a:xfrm>
            <a:off x="370642" y="816103"/>
            <a:ext cx="8391167"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Footer Placeholder 4">
            <a:extLst>
              <a:ext uri="{FF2B5EF4-FFF2-40B4-BE49-F238E27FC236}">
                <a16:creationId xmlns:a16="http://schemas.microsoft.com/office/drawing/2014/main" id="{A7A5549D-7DCB-5472-58C0-B94432D75502}"/>
              </a:ext>
            </a:extLst>
          </p:cNvPr>
          <p:cNvSpPr>
            <a:spLocks noGrp="1"/>
          </p:cNvSpPr>
          <p:nvPr>
            <p:ph type="ftr" sz="quarter" idx="16"/>
          </p:nvPr>
        </p:nvSpPr>
        <p:spPr>
          <a:xfrm>
            <a:off x="369888" y="3840163"/>
            <a:ext cx="4814887" cy="92075"/>
          </a:xfrm>
        </p:spPr>
        <p:txBody>
          <a:bodyPr/>
          <a:lstStyle>
            <a:lvl1pPr algn="l">
              <a:lnSpc>
                <a:spcPct val="96000"/>
              </a:lnSpc>
              <a:defRPr sz="600">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3094570327"/>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helf Nickel">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3EB1379B-B233-A6BE-DA45-37E2B764D574}"/>
              </a:ext>
            </a:extLst>
          </p:cNvPr>
          <p:cNvGrpSpPr>
            <a:grpSpLocks/>
          </p:cNvGrpSpPr>
          <p:nvPr userDrawn="1"/>
        </p:nvGrpSpPr>
        <p:grpSpPr bwMode="auto">
          <a:xfrm>
            <a:off x="-1588" y="3984625"/>
            <a:ext cx="9147176" cy="1158875"/>
            <a:chOff x="-1855" y="5312733"/>
            <a:chExt cx="12195710" cy="1545260"/>
          </a:xfrm>
        </p:grpSpPr>
        <p:sp>
          <p:nvSpPr>
            <p:cNvPr id="4" name="Rectangle 3">
              <a:extLst>
                <a:ext uri="{FF2B5EF4-FFF2-40B4-BE49-F238E27FC236}">
                  <a16:creationId xmlns:a16="http://schemas.microsoft.com/office/drawing/2014/main" id="{862A8EC6-28E7-35A6-7470-965B864170CC}"/>
                </a:ext>
              </a:extLst>
            </p:cNvPr>
            <p:cNvSpPr/>
            <p:nvPr userDrawn="1"/>
          </p:nvSpPr>
          <p:spPr bwMode="gray">
            <a:xfrm>
              <a:off x="-1855" y="5312733"/>
              <a:ext cx="12195710" cy="1545260"/>
            </a:xfrm>
            <a:prstGeom prst="rect">
              <a:avLst/>
            </a:prstGeom>
            <a:solidFill>
              <a:schemeClr val="accent6">
                <a:lumMod val="40000"/>
                <a:lumOff val="60000"/>
              </a:schemeClr>
            </a:solidFill>
            <a:ln w="10795" cap="flat" cmpd="sng" algn="ctr">
              <a:noFill/>
              <a:prstDash val="solid"/>
            </a:ln>
            <a:effectLst/>
          </p:spPr>
          <p:txBody>
            <a:bodyPr anchor="ctr"/>
            <a:lstStyle/>
            <a:p>
              <a:pPr algn="ctr" defTabSz="685800" eaLnBrk="1" fontAlgn="auto" hangingPunct="1">
                <a:spcBef>
                  <a:spcPts val="0"/>
                </a:spcBef>
                <a:spcAft>
                  <a:spcPts val="0"/>
                </a:spcAft>
                <a:defRPr/>
              </a:pPr>
              <a:endParaRPr lang="en-US" sz="1350" kern="0">
                <a:solidFill>
                  <a:prstClr val="white"/>
                </a:solidFill>
                <a:latin typeface="Century Gothic"/>
              </a:endParaRPr>
            </a:p>
          </p:txBody>
        </p:sp>
        <p:sp>
          <p:nvSpPr>
            <p:cNvPr id="5" name="Rectangle: Single Corner Rounded 4">
              <a:extLst>
                <a:ext uri="{FF2B5EF4-FFF2-40B4-BE49-F238E27FC236}">
                  <a16:creationId xmlns:a16="http://schemas.microsoft.com/office/drawing/2014/main" id="{2570BE33-F74A-A796-2287-966FFDBFF316}"/>
                </a:ext>
              </a:extLst>
            </p:cNvPr>
            <p:cNvSpPr/>
            <p:nvPr userDrawn="1"/>
          </p:nvSpPr>
          <p:spPr bwMode="gray">
            <a:xfrm rot="5400000" flipH="1" flipV="1">
              <a:off x="5849393" y="-536398"/>
              <a:ext cx="493214" cy="12191476"/>
            </a:xfrm>
            <a:prstGeom prst="round1Rect">
              <a:avLst>
                <a:gd name="adj" fmla="val 0"/>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grpSp>
      <p:sp>
        <p:nvSpPr>
          <p:cNvPr id="6" name="TextBox 5">
            <a:extLst>
              <a:ext uri="{FF2B5EF4-FFF2-40B4-BE49-F238E27FC236}">
                <a16:creationId xmlns:a16="http://schemas.microsoft.com/office/drawing/2014/main" id="{3B53E7BC-8B6C-3FF3-B52E-ADB7673018EE}"/>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F445308C-901C-4C0C-830D-09153C105CA8}" type="slidenum">
              <a:rPr lang="en-US" sz="600" smtClean="0">
                <a:solidFill>
                  <a:schemeClr val="accent5">
                    <a:lumMod val="60000"/>
                    <a:lumOff val="40000"/>
                  </a:schemeClr>
                </a:solidFill>
                <a:latin typeface="+mn-lt"/>
              </a:rPr>
              <a:pPr algn="r" defTabSz="685800" eaLnBrk="1" hangingPunct="1">
                <a:lnSpc>
                  <a:spcPct val="125000"/>
                </a:lnSpc>
                <a:defRPr/>
              </a:pPr>
              <a:t>‹#›</a:t>
            </a:fld>
            <a:endParaRPr lang="en-US" sz="600">
              <a:solidFill>
                <a:schemeClr val="accent5">
                  <a:lumMod val="60000"/>
                  <a:lumOff val="40000"/>
                </a:schemeClr>
              </a:solidFill>
              <a:latin typeface="+mn-lt"/>
            </a:endParaRPr>
          </a:p>
        </p:txBody>
      </p:sp>
      <p:sp>
        <p:nvSpPr>
          <p:cNvPr id="30" name="Text Placeholder 29"/>
          <p:cNvSpPr>
            <a:spLocks noGrp="1"/>
          </p:cNvSpPr>
          <p:nvPr>
            <p:ph type="body" sz="quarter" idx="15"/>
          </p:nvPr>
        </p:nvSpPr>
        <p:spPr bwMode="black">
          <a:xfrm>
            <a:off x="370642" y="4205287"/>
            <a:ext cx="8390453" cy="696791"/>
          </a:xfrm>
          <a:prstGeom prst="rect">
            <a:avLst/>
          </a:prstGeom>
        </p:spPr>
        <p:txBody>
          <a:bodyPr anchor="ctr"/>
          <a:lstStyle>
            <a:lvl1pPr marL="0" indent="0">
              <a:lnSpc>
                <a:spcPct val="89000"/>
              </a:lnSpc>
              <a:spcBef>
                <a:spcPts val="0"/>
              </a:spcBef>
              <a:spcAft>
                <a:spcPts val="900"/>
              </a:spcAft>
              <a:buNone/>
              <a:defRPr sz="2100">
                <a:solidFill>
                  <a:schemeClr val="tx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3" name="Title 2"/>
          <p:cNvSpPr>
            <a:spLocks noGrp="1"/>
          </p:cNvSpPr>
          <p:nvPr>
            <p:ph type="title"/>
          </p:nvPr>
        </p:nvSpPr>
        <p:spPr/>
        <p:txBody>
          <a:bodyPr/>
          <a:lstStyle/>
          <a:p>
            <a:r>
              <a:rPr lang="en-US"/>
              <a:t>Click to edit Master title style</a:t>
            </a:r>
          </a:p>
        </p:txBody>
      </p:sp>
      <p:sp>
        <p:nvSpPr>
          <p:cNvPr id="14" name="Content Placeholder 4"/>
          <p:cNvSpPr>
            <a:spLocks noGrp="1"/>
          </p:cNvSpPr>
          <p:nvPr>
            <p:ph sz="quarter" idx="14"/>
          </p:nvPr>
        </p:nvSpPr>
        <p:spPr>
          <a:xfrm>
            <a:off x="371475" y="1289305"/>
            <a:ext cx="8390334" cy="23097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p:cNvSpPr>
            <a:spLocks noGrp="1"/>
          </p:cNvSpPr>
          <p:nvPr>
            <p:ph type="subTitle" idx="1"/>
          </p:nvPr>
        </p:nvSpPr>
        <p:spPr>
          <a:xfrm>
            <a:off x="370642" y="816103"/>
            <a:ext cx="8391167"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Footer Placeholder 4">
            <a:extLst>
              <a:ext uri="{FF2B5EF4-FFF2-40B4-BE49-F238E27FC236}">
                <a16:creationId xmlns:a16="http://schemas.microsoft.com/office/drawing/2014/main" id="{1A6B443B-805B-6E1C-9DE6-C82406E657BB}"/>
              </a:ext>
            </a:extLst>
          </p:cNvPr>
          <p:cNvSpPr>
            <a:spLocks noGrp="1"/>
          </p:cNvSpPr>
          <p:nvPr>
            <p:ph type="ftr" sz="quarter" idx="16"/>
          </p:nvPr>
        </p:nvSpPr>
        <p:spPr>
          <a:xfrm>
            <a:off x="369888" y="3840163"/>
            <a:ext cx="4814887" cy="92075"/>
          </a:xfrm>
        </p:spPr>
        <p:txBody>
          <a:bodyPr/>
          <a:lstStyle>
            <a:lvl1pPr algn="l">
              <a:lnSpc>
                <a:spcPct val="96000"/>
              </a:lnSpc>
              <a:defRPr sz="600">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91890876"/>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helf Gun Metal">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6D57AE5-674F-AF18-9B6D-D73B20410B26}"/>
              </a:ext>
            </a:extLst>
          </p:cNvPr>
          <p:cNvGrpSpPr>
            <a:grpSpLocks/>
          </p:cNvGrpSpPr>
          <p:nvPr userDrawn="1"/>
        </p:nvGrpSpPr>
        <p:grpSpPr bwMode="auto">
          <a:xfrm>
            <a:off x="-1588" y="3984625"/>
            <a:ext cx="9147176" cy="1158875"/>
            <a:chOff x="-1855" y="5312733"/>
            <a:chExt cx="12195710" cy="1545260"/>
          </a:xfrm>
        </p:grpSpPr>
        <p:sp>
          <p:nvSpPr>
            <p:cNvPr id="4" name="Rectangle 3">
              <a:extLst>
                <a:ext uri="{FF2B5EF4-FFF2-40B4-BE49-F238E27FC236}">
                  <a16:creationId xmlns:a16="http://schemas.microsoft.com/office/drawing/2014/main" id="{1C6D049D-B11C-05C8-7348-41975A44B293}"/>
                </a:ext>
              </a:extLst>
            </p:cNvPr>
            <p:cNvSpPr/>
            <p:nvPr userDrawn="1"/>
          </p:nvSpPr>
          <p:spPr bwMode="gray">
            <a:xfrm>
              <a:off x="-1855" y="5312733"/>
              <a:ext cx="12195710" cy="1545260"/>
            </a:xfrm>
            <a:prstGeom prst="rect">
              <a:avLst/>
            </a:prstGeom>
            <a:solidFill>
              <a:schemeClr val="accent5"/>
            </a:solidFill>
            <a:ln w="10795" cap="flat" cmpd="sng" algn="ctr">
              <a:noFill/>
              <a:prstDash val="solid"/>
            </a:ln>
            <a:effectLst/>
          </p:spPr>
          <p:txBody>
            <a:bodyPr anchor="ctr"/>
            <a:lstStyle/>
            <a:p>
              <a:pPr algn="ctr" defTabSz="685800" eaLnBrk="1" fontAlgn="auto" hangingPunct="1">
                <a:spcBef>
                  <a:spcPts val="0"/>
                </a:spcBef>
                <a:spcAft>
                  <a:spcPts val="0"/>
                </a:spcAft>
                <a:defRPr/>
              </a:pPr>
              <a:endParaRPr lang="en-US" sz="1350" kern="0">
                <a:solidFill>
                  <a:prstClr val="white"/>
                </a:solidFill>
                <a:latin typeface="Century Gothic"/>
              </a:endParaRPr>
            </a:p>
          </p:txBody>
        </p:sp>
        <p:sp>
          <p:nvSpPr>
            <p:cNvPr id="5" name="Rectangle: Single Corner Rounded 4">
              <a:extLst>
                <a:ext uri="{FF2B5EF4-FFF2-40B4-BE49-F238E27FC236}">
                  <a16:creationId xmlns:a16="http://schemas.microsoft.com/office/drawing/2014/main" id="{CB3A3A88-3D3D-92C6-88E9-D806921B88D7}"/>
                </a:ext>
              </a:extLst>
            </p:cNvPr>
            <p:cNvSpPr/>
            <p:nvPr userDrawn="1"/>
          </p:nvSpPr>
          <p:spPr bwMode="gray">
            <a:xfrm rot="5400000" flipH="1" flipV="1">
              <a:off x="5849113" y="-536376"/>
              <a:ext cx="493775" cy="12191993"/>
            </a:xfrm>
            <a:prstGeom prst="round1Rect">
              <a:avLst>
                <a:gd name="adj" fmla="val 0"/>
              </a:avLst>
            </a:prstGeom>
            <a:gradFill flip="none" rotWithShape="1">
              <a:gsLst>
                <a:gs pos="75000">
                  <a:srgbClr val="384458"/>
                </a:gs>
                <a:gs pos="0">
                  <a:schemeClr val="accent5">
                    <a:alpha val="0"/>
                  </a:schemeClr>
                </a:gs>
                <a:gs pos="100000">
                  <a:schemeClr val="accent5">
                    <a:lumMod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grpSp>
      <p:sp>
        <p:nvSpPr>
          <p:cNvPr id="6" name="TextBox 5">
            <a:extLst>
              <a:ext uri="{FF2B5EF4-FFF2-40B4-BE49-F238E27FC236}">
                <a16:creationId xmlns:a16="http://schemas.microsoft.com/office/drawing/2014/main" id="{561D5D35-15DB-B1C9-9C57-186B1D1EA29E}"/>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93B04715-AE31-4650-8C4C-DB34F6316E8F}" type="slidenum">
              <a:rPr lang="en-US" sz="600" smtClean="0">
                <a:solidFill>
                  <a:schemeClr val="accent5">
                    <a:lumMod val="40000"/>
                    <a:lumOff val="60000"/>
                  </a:schemeClr>
                </a:solidFill>
                <a:latin typeface="+mn-lt"/>
              </a:rPr>
              <a:pPr algn="r" defTabSz="685800" eaLnBrk="1" hangingPunct="1">
                <a:lnSpc>
                  <a:spcPct val="125000"/>
                </a:lnSpc>
                <a:defRPr/>
              </a:pPr>
              <a:t>‹#›</a:t>
            </a:fld>
            <a:endParaRPr lang="en-US" sz="600">
              <a:solidFill>
                <a:schemeClr val="accent5">
                  <a:lumMod val="40000"/>
                  <a:lumOff val="60000"/>
                </a:schemeClr>
              </a:solidFill>
              <a:latin typeface="+mn-lt"/>
            </a:endParaRPr>
          </a:p>
        </p:txBody>
      </p:sp>
      <p:sp>
        <p:nvSpPr>
          <p:cNvPr id="30" name="Text Placeholder 29"/>
          <p:cNvSpPr>
            <a:spLocks noGrp="1"/>
          </p:cNvSpPr>
          <p:nvPr>
            <p:ph type="body" sz="quarter" idx="15"/>
          </p:nvPr>
        </p:nvSpPr>
        <p:spPr bwMode="gray">
          <a:xfrm>
            <a:off x="371475" y="4205287"/>
            <a:ext cx="8389619" cy="696791"/>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3" name="Title 2"/>
          <p:cNvSpPr>
            <a:spLocks noGrp="1"/>
          </p:cNvSpPr>
          <p:nvPr>
            <p:ph type="title"/>
          </p:nvPr>
        </p:nvSpPr>
        <p:spPr/>
        <p:txBody>
          <a:bodyPr/>
          <a:lstStyle/>
          <a:p>
            <a:r>
              <a:rPr lang="en-US"/>
              <a:t>Click to edit Master title style</a:t>
            </a:r>
          </a:p>
        </p:txBody>
      </p:sp>
      <p:sp>
        <p:nvSpPr>
          <p:cNvPr id="14" name="Content Placeholder 4"/>
          <p:cNvSpPr>
            <a:spLocks noGrp="1"/>
          </p:cNvSpPr>
          <p:nvPr>
            <p:ph sz="quarter" idx="14"/>
          </p:nvPr>
        </p:nvSpPr>
        <p:spPr>
          <a:xfrm>
            <a:off x="371475" y="1289305"/>
            <a:ext cx="8390334" cy="23097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p:cNvSpPr>
            <a:spLocks noGrp="1"/>
          </p:cNvSpPr>
          <p:nvPr>
            <p:ph type="subTitle" idx="1"/>
          </p:nvPr>
        </p:nvSpPr>
        <p:spPr>
          <a:xfrm>
            <a:off x="370642" y="816103"/>
            <a:ext cx="8391167"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Footer Placeholder 4">
            <a:extLst>
              <a:ext uri="{FF2B5EF4-FFF2-40B4-BE49-F238E27FC236}">
                <a16:creationId xmlns:a16="http://schemas.microsoft.com/office/drawing/2014/main" id="{1762B6E5-7DED-CD72-7D83-D0EC450D9746}"/>
              </a:ext>
            </a:extLst>
          </p:cNvPr>
          <p:cNvSpPr>
            <a:spLocks noGrp="1"/>
          </p:cNvSpPr>
          <p:nvPr>
            <p:ph type="ftr" sz="quarter" idx="16"/>
          </p:nvPr>
        </p:nvSpPr>
        <p:spPr>
          <a:xfrm>
            <a:off x="369888" y="3840163"/>
            <a:ext cx="4814887" cy="92075"/>
          </a:xfrm>
        </p:spPr>
        <p:txBody>
          <a:bodyPr/>
          <a:lstStyle>
            <a:lvl1pPr algn="l">
              <a:lnSpc>
                <a:spcPct val="96000"/>
              </a:lnSpc>
              <a:defRPr sz="600">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3416396101"/>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helf Midnight">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370B1743-3A0D-9FE5-594B-6F5B8F0D4EE7}"/>
              </a:ext>
            </a:extLst>
          </p:cNvPr>
          <p:cNvGrpSpPr>
            <a:grpSpLocks/>
          </p:cNvGrpSpPr>
          <p:nvPr userDrawn="1"/>
        </p:nvGrpSpPr>
        <p:grpSpPr bwMode="auto">
          <a:xfrm>
            <a:off x="-1588" y="3984625"/>
            <a:ext cx="9147176" cy="1158875"/>
            <a:chOff x="-1855" y="5312733"/>
            <a:chExt cx="12195710" cy="1545260"/>
          </a:xfrm>
        </p:grpSpPr>
        <p:sp>
          <p:nvSpPr>
            <p:cNvPr id="4" name="Rectangle 3">
              <a:extLst>
                <a:ext uri="{FF2B5EF4-FFF2-40B4-BE49-F238E27FC236}">
                  <a16:creationId xmlns:a16="http://schemas.microsoft.com/office/drawing/2014/main" id="{305B0AEA-27A3-0E31-603D-01FDE1A76CF1}"/>
                </a:ext>
              </a:extLst>
            </p:cNvPr>
            <p:cNvSpPr/>
            <p:nvPr userDrawn="1"/>
          </p:nvSpPr>
          <p:spPr bwMode="gray">
            <a:xfrm>
              <a:off x="-1855" y="5312733"/>
              <a:ext cx="12195710" cy="1545260"/>
            </a:xfrm>
            <a:prstGeom prst="rect">
              <a:avLst/>
            </a:prstGeom>
            <a:solidFill>
              <a:schemeClr val="tx2"/>
            </a:solidFill>
            <a:ln w="10795" cap="flat" cmpd="sng" algn="ctr">
              <a:noFill/>
              <a:prstDash val="solid"/>
            </a:ln>
            <a:effectLst/>
          </p:spPr>
          <p:txBody>
            <a:bodyPr anchor="ctr"/>
            <a:lstStyle/>
            <a:p>
              <a:pPr algn="ctr" defTabSz="685800" eaLnBrk="1" fontAlgn="auto" hangingPunct="1">
                <a:spcBef>
                  <a:spcPts val="0"/>
                </a:spcBef>
                <a:spcAft>
                  <a:spcPts val="0"/>
                </a:spcAft>
                <a:defRPr/>
              </a:pPr>
              <a:endParaRPr lang="en-US" sz="1350" kern="0">
                <a:solidFill>
                  <a:prstClr val="white"/>
                </a:solidFill>
                <a:latin typeface="Century Gothic"/>
              </a:endParaRPr>
            </a:p>
          </p:txBody>
        </p:sp>
        <p:sp>
          <p:nvSpPr>
            <p:cNvPr id="5" name="Rectangle: Single Corner Rounded 4">
              <a:extLst>
                <a:ext uri="{FF2B5EF4-FFF2-40B4-BE49-F238E27FC236}">
                  <a16:creationId xmlns:a16="http://schemas.microsoft.com/office/drawing/2014/main" id="{EF43DA11-B2C1-5F42-B2B1-035FAFBCBDFD}"/>
                </a:ext>
              </a:extLst>
            </p:cNvPr>
            <p:cNvSpPr/>
            <p:nvPr userDrawn="1"/>
          </p:nvSpPr>
          <p:spPr bwMode="gray">
            <a:xfrm rot="5400000" flipH="1" flipV="1">
              <a:off x="5849393" y="-536398"/>
              <a:ext cx="493214" cy="12191476"/>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grpSp>
      <p:sp>
        <p:nvSpPr>
          <p:cNvPr id="6" name="TextBox 5">
            <a:extLst>
              <a:ext uri="{FF2B5EF4-FFF2-40B4-BE49-F238E27FC236}">
                <a16:creationId xmlns:a16="http://schemas.microsoft.com/office/drawing/2014/main" id="{3945D3E0-963C-E8C6-5763-CB9A36418216}"/>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3FCEB750-2C3B-4A3E-9CDE-16A626F38946}" type="slidenum">
              <a:rPr lang="en-US" sz="600" smtClean="0">
                <a:solidFill>
                  <a:schemeClr val="accent5">
                    <a:lumMod val="60000"/>
                    <a:lumOff val="40000"/>
                  </a:schemeClr>
                </a:solidFill>
                <a:latin typeface="+mn-lt"/>
              </a:rPr>
              <a:pPr algn="r" defTabSz="685800" eaLnBrk="1" hangingPunct="1">
                <a:lnSpc>
                  <a:spcPct val="125000"/>
                </a:lnSpc>
                <a:defRPr/>
              </a:pPr>
              <a:t>‹#›</a:t>
            </a:fld>
            <a:endParaRPr lang="en-US" sz="600">
              <a:solidFill>
                <a:schemeClr val="accent5">
                  <a:lumMod val="60000"/>
                  <a:lumOff val="40000"/>
                </a:schemeClr>
              </a:solidFill>
              <a:latin typeface="+mn-lt"/>
            </a:endParaRPr>
          </a:p>
        </p:txBody>
      </p:sp>
      <p:sp>
        <p:nvSpPr>
          <p:cNvPr id="30" name="Text Placeholder 29"/>
          <p:cNvSpPr>
            <a:spLocks noGrp="1"/>
          </p:cNvSpPr>
          <p:nvPr>
            <p:ph type="body" sz="quarter" idx="15"/>
          </p:nvPr>
        </p:nvSpPr>
        <p:spPr bwMode="gray">
          <a:xfrm>
            <a:off x="371475" y="4205287"/>
            <a:ext cx="8389619" cy="696791"/>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3" name="Title 2"/>
          <p:cNvSpPr>
            <a:spLocks noGrp="1"/>
          </p:cNvSpPr>
          <p:nvPr>
            <p:ph type="title"/>
          </p:nvPr>
        </p:nvSpPr>
        <p:spPr/>
        <p:txBody>
          <a:bodyPr/>
          <a:lstStyle/>
          <a:p>
            <a:r>
              <a:rPr lang="en-US"/>
              <a:t>Click to edit Master title style</a:t>
            </a:r>
          </a:p>
        </p:txBody>
      </p:sp>
      <p:sp>
        <p:nvSpPr>
          <p:cNvPr id="14" name="Content Placeholder 4"/>
          <p:cNvSpPr>
            <a:spLocks noGrp="1"/>
          </p:cNvSpPr>
          <p:nvPr>
            <p:ph sz="quarter" idx="14"/>
          </p:nvPr>
        </p:nvSpPr>
        <p:spPr>
          <a:xfrm>
            <a:off x="371475" y="1289305"/>
            <a:ext cx="8390334" cy="23097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p:cNvSpPr>
            <a:spLocks noGrp="1"/>
          </p:cNvSpPr>
          <p:nvPr>
            <p:ph type="subTitle" idx="1"/>
          </p:nvPr>
        </p:nvSpPr>
        <p:spPr>
          <a:xfrm>
            <a:off x="370642" y="816103"/>
            <a:ext cx="8391167"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Footer Placeholder 4">
            <a:extLst>
              <a:ext uri="{FF2B5EF4-FFF2-40B4-BE49-F238E27FC236}">
                <a16:creationId xmlns:a16="http://schemas.microsoft.com/office/drawing/2014/main" id="{7789B40F-67EB-E6B6-A61B-BAA42B071D9E}"/>
              </a:ext>
            </a:extLst>
          </p:cNvPr>
          <p:cNvSpPr>
            <a:spLocks noGrp="1"/>
          </p:cNvSpPr>
          <p:nvPr>
            <p:ph type="ftr" sz="quarter" idx="16"/>
          </p:nvPr>
        </p:nvSpPr>
        <p:spPr>
          <a:xfrm>
            <a:off x="369888" y="3840163"/>
            <a:ext cx="4814887" cy="92075"/>
          </a:xfrm>
        </p:spPr>
        <p:txBody>
          <a:bodyPr/>
          <a:lstStyle>
            <a:lvl1pPr algn="l">
              <a:lnSpc>
                <a:spcPct val="96000"/>
              </a:lnSpc>
              <a:defRPr sz="600">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2545529162"/>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ifty Fifty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8221D6-6F03-E2C9-0430-B1288354AF77}"/>
              </a:ext>
            </a:extLst>
          </p:cNvPr>
          <p:cNvSpPr/>
          <p:nvPr userDrawn="1"/>
        </p:nvSpPr>
        <p:spPr bwMode="gray">
          <a:xfrm rot="16200000" flipH="1">
            <a:off x="4286250" y="285750"/>
            <a:ext cx="5143500" cy="4572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Rectangle: Single Corner Rounded 6">
            <a:extLst>
              <a:ext uri="{FF2B5EF4-FFF2-40B4-BE49-F238E27FC236}">
                <a16:creationId xmlns:a16="http://schemas.microsoft.com/office/drawing/2014/main" id="{1611922D-75E7-D915-2F64-36E472D39C93}"/>
              </a:ext>
            </a:extLst>
          </p:cNvPr>
          <p:cNvSpPr/>
          <p:nvPr userDrawn="1"/>
        </p:nvSpPr>
        <p:spPr bwMode="gray">
          <a:xfrm flipH="1" flipV="1">
            <a:off x="4572000" y="1"/>
            <a:ext cx="370332" cy="5143502"/>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5" name="TextBox 4">
            <a:extLst>
              <a:ext uri="{FF2B5EF4-FFF2-40B4-BE49-F238E27FC236}">
                <a16:creationId xmlns:a16="http://schemas.microsoft.com/office/drawing/2014/main" id="{2A5D7164-439E-CB69-BCD6-35AA69BF757D}"/>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A02A874E-499D-482B-95D8-1B43288921D2}" type="slidenum">
              <a:rPr lang="en-US" sz="600" smtClean="0">
                <a:solidFill>
                  <a:schemeClr val="accent2">
                    <a:lumMod val="60000"/>
                    <a:lumOff val="40000"/>
                  </a:schemeClr>
                </a:solidFill>
                <a:latin typeface="+mn-lt"/>
              </a:rPr>
              <a:pPr algn="r" defTabSz="685800" eaLnBrk="1" hangingPunct="1">
                <a:lnSpc>
                  <a:spcPct val="125000"/>
                </a:lnSpc>
                <a:defRPr/>
              </a:pPr>
              <a:t>‹#›</a:t>
            </a:fld>
            <a:endParaRPr lang="en-US" sz="600">
              <a:solidFill>
                <a:schemeClr val="accent2">
                  <a:lumMod val="60000"/>
                  <a:lumOff val="40000"/>
                </a:schemeClr>
              </a:solidFill>
              <a:latin typeface="+mn-lt"/>
            </a:endParaRPr>
          </a:p>
        </p:txBody>
      </p:sp>
      <p:sp>
        <p:nvSpPr>
          <p:cNvPr id="16" name="Text Placeholder 28"/>
          <p:cNvSpPr>
            <a:spLocks noGrp="1"/>
          </p:cNvSpPr>
          <p:nvPr>
            <p:ph type="body" sz="quarter" idx="13"/>
          </p:nvPr>
        </p:nvSpPr>
        <p:spPr bwMode="gray">
          <a:xfrm>
            <a:off x="4937760" y="109912"/>
            <a:ext cx="3833622" cy="643541"/>
          </a:xfrm>
          <a:prstGeom prst="rect">
            <a:avLst/>
          </a:prstGeom>
        </p:spPr>
        <p:txBody>
          <a:bodyPr anchor="b">
            <a:spAutoFit/>
          </a:bodyPr>
          <a:lstStyle>
            <a:lvl1pPr marL="0" indent="0">
              <a:lnSpc>
                <a:spcPct val="82000"/>
              </a:lnSpc>
              <a:buNone/>
              <a:defRPr sz="255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7" name="Text Placeholder 30"/>
          <p:cNvSpPr>
            <a:spLocks noGrp="1"/>
          </p:cNvSpPr>
          <p:nvPr>
            <p:ph type="body" sz="quarter" idx="14"/>
          </p:nvPr>
        </p:nvSpPr>
        <p:spPr bwMode="gray">
          <a:xfrm>
            <a:off x="4937760" y="816103"/>
            <a:ext cx="3833622" cy="199430"/>
          </a:xfrm>
          <a:prstGeom prst="rect">
            <a:avLst/>
          </a:prstGeom>
        </p:spPr>
        <p:txBody>
          <a:bodyPr>
            <a:spAutoFit/>
          </a:bodyPr>
          <a:lstStyle>
            <a:lvl1pPr marL="0" indent="0">
              <a:lnSpc>
                <a:spcPct val="96000"/>
              </a:lnSpc>
              <a:spcBef>
                <a:spcPts val="675"/>
              </a:spcBef>
              <a:buNone/>
              <a:defRPr sz="135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8" name="Text Placeholder 5"/>
          <p:cNvSpPr>
            <a:spLocks noGrp="1"/>
          </p:cNvSpPr>
          <p:nvPr>
            <p:ph type="body" sz="quarter" idx="15"/>
          </p:nvPr>
        </p:nvSpPr>
        <p:spPr bwMode="gray">
          <a:xfrm>
            <a:off x="4937760" y="1289305"/>
            <a:ext cx="3833622" cy="3511292"/>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371475" y="94170"/>
            <a:ext cx="3833621" cy="659283"/>
          </a:xfrm>
        </p:spPr>
        <p:txBody>
          <a:bodyPr/>
          <a:lstStyle/>
          <a:p>
            <a:r>
              <a:rPr lang="en-US"/>
              <a:t>Click to edit Master title style</a:t>
            </a:r>
          </a:p>
        </p:txBody>
      </p:sp>
      <p:sp>
        <p:nvSpPr>
          <p:cNvPr id="23" name="Content Placeholder 4"/>
          <p:cNvSpPr>
            <a:spLocks noGrp="1"/>
          </p:cNvSpPr>
          <p:nvPr>
            <p:ph sz="quarter" idx="17"/>
          </p:nvPr>
        </p:nvSpPr>
        <p:spPr>
          <a:xfrm>
            <a:off x="371475" y="1289304"/>
            <a:ext cx="3833621" cy="35112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Subtitle"/>
          <p:cNvSpPr>
            <a:spLocks noGrp="1"/>
          </p:cNvSpPr>
          <p:nvPr>
            <p:ph type="subTitle" idx="1"/>
          </p:nvPr>
        </p:nvSpPr>
        <p:spPr>
          <a:xfrm>
            <a:off x="370642" y="816103"/>
            <a:ext cx="3833621"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1" name="Text Placeholder 30"/>
          <p:cNvSpPr>
            <a:spLocks noGrp="1"/>
          </p:cNvSpPr>
          <p:nvPr>
            <p:ph type="body" sz="quarter" idx="18"/>
          </p:nvPr>
        </p:nvSpPr>
        <p:spPr bwMode="gray">
          <a:xfrm>
            <a:off x="4937760" y="4899671"/>
            <a:ext cx="3369515" cy="88631"/>
          </a:xfrm>
          <a:prstGeom prst="rect">
            <a:avLst/>
          </a:prstGeom>
        </p:spPr>
        <p:txBody>
          <a:bodyPr>
            <a:spAutoFit/>
          </a:bodyPr>
          <a:lstStyle>
            <a:lvl1pPr marL="0" indent="0">
              <a:lnSpc>
                <a:spcPct val="96000"/>
              </a:lnSpc>
              <a:spcBef>
                <a:spcPts val="0"/>
              </a:spcBef>
              <a:spcAft>
                <a:spcPts val="169"/>
              </a:spcAft>
              <a:buNone/>
              <a:defRPr sz="600">
                <a:solidFill>
                  <a:schemeClr val="accent2">
                    <a:lumMod val="60000"/>
                    <a:lumOff val="40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6" name="Footer Placeholder 2">
            <a:extLst>
              <a:ext uri="{FF2B5EF4-FFF2-40B4-BE49-F238E27FC236}">
                <a16:creationId xmlns:a16="http://schemas.microsoft.com/office/drawing/2014/main" id="{2C6E22AA-1535-2C1C-38E5-33FFAEBA5962}"/>
              </a:ext>
            </a:extLst>
          </p:cNvPr>
          <p:cNvSpPr>
            <a:spLocks noGrp="1"/>
          </p:cNvSpPr>
          <p:nvPr>
            <p:ph type="ftr" sz="quarter" idx="19"/>
          </p:nvPr>
        </p:nvSpPr>
        <p:spPr>
          <a:xfrm>
            <a:off x="371475" y="4899025"/>
            <a:ext cx="3833813"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1539222565"/>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fty Fifty Light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413F74-0CBE-23E0-DF78-8D0FCE6E21F9}"/>
              </a:ext>
            </a:extLst>
          </p:cNvPr>
          <p:cNvSpPr/>
          <p:nvPr userDrawn="1"/>
        </p:nvSpPr>
        <p:spPr bwMode="gray">
          <a:xfrm rot="16200000" flipH="1">
            <a:off x="4286250" y="285750"/>
            <a:ext cx="5143500" cy="4572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Rectangle: Single Corner Rounded 6">
            <a:extLst>
              <a:ext uri="{FF2B5EF4-FFF2-40B4-BE49-F238E27FC236}">
                <a16:creationId xmlns:a16="http://schemas.microsoft.com/office/drawing/2014/main" id="{09E603AD-F3E7-19C9-24B0-9B862FD636EB}"/>
              </a:ext>
            </a:extLst>
          </p:cNvPr>
          <p:cNvSpPr/>
          <p:nvPr userDrawn="1"/>
        </p:nvSpPr>
        <p:spPr bwMode="gray">
          <a:xfrm flipH="1" flipV="1">
            <a:off x="4572000" y="-2"/>
            <a:ext cx="370332" cy="5143502"/>
          </a:xfrm>
          <a:prstGeom prst="round1Rect">
            <a:avLst>
              <a:gd name="adj" fmla="val 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5" name="TextBox 4">
            <a:extLst>
              <a:ext uri="{FF2B5EF4-FFF2-40B4-BE49-F238E27FC236}">
                <a16:creationId xmlns:a16="http://schemas.microsoft.com/office/drawing/2014/main" id="{CEBFD263-D7F7-B309-D102-31455C540722}"/>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648B530C-6E62-42CE-846C-0370D40F00B7}" type="slidenum">
              <a:rPr lang="en-US" sz="600" smtClean="0">
                <a:solidFill>
                  <a:schemeClr val="accent2">
                    <a:lumMod val="40000"/>
                    <a:lumOff val="60000"/>
                  </a:schemeClr>
                </a:solidFill>
                <a:latin typeface="+mn-lt"/>
              </a:rPr>
              <a:pPr algn="r" defTabSz="685800" eaLnBrk="1" hangingPunct="1">
                <a:lnSpc>
                  <a:spcPct val="125000"/>
                </a:lnSpc>
                <a:defRPr/>
              </a:pPr>
              <a:t>‹#›</a:t>
            </a:fld>
            <a:endParaRPr lang="en-US" sz="600">
              <a:solidFill>
                <a:schemeClr val="accent2">
                  <a:lumMod val="40000"/>
                  <a:lumOff val="60000"/>
                </a:schemeClr>
              </a:solidFill>
              <a:latin typeface="+mn-lt"/>
            </a:endParaRPr>
          </a:p>
        </p:txBody>
      </p:sp>
      <p:sp>
        <p:nvSpPr>
          <p:cNvPr id="15" name="Text Placeholder 28"/>
          <p:cNvSpPr>
            <a:spLocks noGrp="1"/>
          </p:cNvSpPr>
          <p:nvPr>
            <p:ph type="body" sz="quarter" idx="13"/>
          </p:nvPr>
        </p:nvSpPr>
        <p:spPr bwMode="gray">
          <a:xfrm>
            <a:off x="4937760" y="109912"/>
            <a:ext cx="3833622" cy="643541"/>
          </a:xfrm>
          <a:prstGeom prst="rect">
            <a:avLst/>
          </a:prstGeom>
        </p:spPr>
        <p:txBody>
          <a:bodyPr anchor="b">
            <a:spAutoFit/>
          </a:bodyPr>
          <a:lstStyle>
            <a:lvl1pPr marL="0" indent="0">
              <a:lnSpc>
                <a:spcPct val="82000"/>
              </a:lnSpc>
              <a:buNone/>
              <a:defRPr sz="255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7" name="Text Placeholder 30"/>
          <p:cNvSpPr>
            <a:spLocks noGrp="1"/>
          </p:cNvSpPr>
          <p:nvPr>
            <p:ph type="body" sz="quarter" idx="14"/>
          </p:nvPr>
        </p:nvSpPr>
        <p:spPr bwMode="gray">
          <a:xfrm>
            <a:off x="4937760" y="816103"/>
            <a:ext cx="3833622" cy="199430"/>
          </a:xfrm>
          <a:prstGeom prst="rect">
            <a:avLst/>
          </a:prstGeom>
        </p:spPr>
        <p:txBody>
          <a:bodyPr>
            <a:spAutoFit/>
          </a:bodyPr>
          <a:lstStyle>
            <a:lvl1pPr marL="0" indent="0">
              <a:lnSpc>
                <a:spcPct val="96000"/>
              </a:lnSpc>
              <a:spcBef>
                <a:spcPts val="675"/>
              </a:spcBef>
              <a:buNone/>
              <a:defRPr sz="135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8" name="Text Placeholder 5"/>
          <p:cNvSpPr>
            <a:spLocks noGrp="1"/>
          </p:cNvSpPr>
          <p:nvPr>
            <p:ph type="body" sz="quarter" idx="15"/>
          </p:nvPr>
        </p:nvSpPr>
        <p:spPr bwMode="gray">
          <a:xfrm>
            <a:off x="4937760" y="1289304"/>
            <a:ext cx="3833622" cy="351129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371475" y="94170"/>
            <a:ext cx="3833621" cy="659283"/>
          </a:xfrm>
        </p:spPr>
        <p:txBody>
          <a:bodyPr/>
          <a:lstStyle/>
          <a:p>
            <a:r>
              <a:rPr lang="en-US"/>
              <a:t>Click to edit Master title style</a:t>
            </a:r>
          </a:p>
        </p:txBody>
      </p:sp>
      <p:sp>
        <p:nvSpPr>
          <p:cNvPr id="20" name="Content Placeholder 4"/>
          <p:cNvSpPr>
            <a:spLocks noGrp="1"/>
          </p:cNvSpPr>
          <p:nvPr>
            <p:ph sz="quarter" idx="17"/>
          </p:nvPr>
        </p:nvSpPr>
        <p:spPr>
          <a:xfrm>
            <a:off x="371475" y="1289304"/>
            <a:ext cx="3833621" cy="35112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p:cNvSpPr>
            <a:spLocks noGrp="1"/>
          </p:cNvSpPr>
          <p:nvPr>
            <p:ph type="subTitle" idx="1"/>
          </p:nvPr>
        </p:nvSpPr>
        <p:spPr>
          <a:xfrm>
            <a:off x="370642" y="816103"/>
            <a:ext cx="3833621"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3" name="Text Placeholder 30"/>
          <p:cNvSpPr>
            <a:spLocks noGrp="1"/>
          </p:cNvSpPr>
          <p:nvPr>
            <p:ph type="body" sz="quarter" idx="18"/>
          </p:nvPr>
        </p:nvSpPr>
        <p:spPr bwMode="gray">
          <a:xfrm>
            <a:off x="4937760" y="4899671"/>
            <a:ext cx="3369515" cy="88631"/>
          </a:xfrm>
          <a:prstGeom prst="rect">
            <a:avLst/>
          </a:prstGeom>
        </p:spPr>
        <p:txBody>
          <a:bodyPr>
            <a:spAutoFit/>
          </a:bodyPr>
          <a:lstStyle>
            <a:lvl1pPr marL="0" indent="0">
              <a:lnSpc>
                <a:spcPct val="96000"/>
              </a:lnSpc>
              <a:spcBef>
                <a:spcPts val="0"/>
              </a:spcBef>
              <a:spcAft>
                <a:spcPts val="169"/>
              </a:spcAft>
              <a:buNone/>
              <a:defRPr sz="600">
                <a:solidFill>
                  <a:schemeClr val="accent2">
                    <a:lumMod val="20000"/>
                    <a:lumOff val="80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6" name="Footer Placeholder 2">
            <a:extLst>
              <a:ext uri="{FF2B5EF4-FFF2-40B4-BE49-F238E27FC236}">
                <a16:creationId xmlns:a16="http://schemas.microsoft.com/office/drawing/2014/main" id="{9256B7DA-A0B0-1761-9434-06A39F8ADD17}"/>
              </a:ext>
            </a:extLst>
          </p:cNvPr>
          <p:cNvSpPr>
            <a:spLocks noGrp="1"/>
          </p:cNvSpPr>
          <p:nvPr>
            <p:ph type="ftr" sz="quarter" idx="19"/>
          </p:nvPr>
        </p:nvSpPr>
        <p:spPr>
          <a:xfrm>
            <a:off x="371475" y="4899025"/>
            <a:ext cx="3833813"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3255825962"/>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ifty Fifty Te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C27527-0D1B-B32E-D196-4F1FFF3E1D71}"/>
              </a:ext>
            </a:extLst>
          </p:cNvPr>
          <p:cNvSpPr/>
          <p:nvPr userDrawn="1"/>
        </p:nvSpPr>
        <p:spPr bwMode="gray">
          <a:xfrm rot="16200000" flipH="1">
            <a:off x="4286250" y="285750"/>
            <a:ext cx="5143500" cy="4572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Rectangle: Single Corner Rounded 6">
            <a:extLst>
              <a:ext uri="{FF2B5EF4-FFF2-40B4-BE49-F238E27FC236}">
                <a16:creationId xmlns:a16="http://schemas.microsoft.com/office/drawing/2014/main" id="{4E46EF39-244A-A526-8372-0F5C9B4B54D3}"/>
              </a:ext>
            </a:extLst>
          </p:cNvPr>
          <p:cNvSpPr/>
          <p:nvPr userDrawn="1"/>
        </p:nvSpPr>
        <p:spPr bwMode="gray">
          <a:xfrm flipH="1" flipV="1">
            <a:off x="4572000" y="0"/>
            <a:ext cx="369888" cy="5143500"/>
          </a:xfrm>
          <a:prstGeom prst="round1Rect">
            <a:avLst>
              <a:gd name="adj" fmla="val 0"/>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5" name="TextBox 4">
            <a:extLst>
              <a:ext uri="{FF2B5EF4-FFF2-40B4-BE49-F238E27FC236}">
                <a16:creationId xmlns:a16="http://schemas.microsoft.com/office/drawing/2014/main" id="{CC300674-F119-92B3-5B81-FDC4A107917D}"/>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630C16FC-ED99-4A45-940A-9053CC978370}" type="slidenum">
              <a:rPr lang="en-US" sz="600" smtClean="0">
                <a:solidFill>
                  <a:schemeClr val="accent4">
                    <a:lumMod val="60000"/>
                    <a:lumOff val="40000"/>
                  </a:schemeClr>
                </a:solidFill>
                <a:latin typeface="+mn-lt"/>
              </a:rPr>
              <a:pPr algn="r" defTabSz="685800" eaLnBrk="1" hangingPunct="1">
                <a:lnSpc>
                  <a:spcPct val="125000"/>
                </a:lnSpc>
                <a:defRPr/>
              </a:pPr>
              <a:t>‹#›</a:t>
            </a:fld>
            <a:endParaRPr lang="en-US" sz="600">
              <a:solidFill>
                <a:schemeClr val="accent4">
                  <a:lumMod val="60000"/>
                  <a:lumOff val="40000"/>
                </a:schemeClr>
              </a:solidFill>
              <a:latin typeface="+mn-lt"/>
            </a:endParaRPr>
          </a:p>
        </p:txBody>
      </p:sp>
      <p:sp>
        <p:nvSpPr>
          <p:cNvPr id="16" name="Text Placeholder 28"/>
          <p:cNvSpPr>
            <a:spLocks noGrp="1"/>
          </p:cNvSpPr>
          <p:nvPr>
            <p:ph type="body" sz="quarter" idx="13"/>
          </p:nvPr>
        </p:nvSpPr>
        <p:spPr bwMode="gray">
          <a:xfrm>
            <a:off x="4937760" y="109912"/>
            <a:ext cx="3833622" cy="643541"/>
          </a:xfrm>
          <a:prstGeom prst="rect">
            <a:avLst/>
          </a:prstGeom>
        </p:spPr>
        <p:txBody>
          <a:bodyPr anchor="b">
            <a:spAutoFit/>
          </a:bodyPr>
          <a:lstStyle>
            <a:lvl1pPr marL="0" indent="0">
              <a:lnSpc>
                <a:spcPct val="82000"/>
              </a:lnSpc>
              <a:buNone/>
              <a:defRPr sz="255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7" name="Text Placeholder 30"/>
          <p:cNvSpPr>
            <a:spLocks noGrp="1"/>
          </p:cNvSpPr>
          <p:nvPr>
            <p:ph type="body" sz="quarter" idx="14"/>
          </p:nvPr>
        </p:nvSpPr>
        <p:spPr bwMode="gray">
          <a:xfrm>
            <a:off x="4937760" y="816103"/>
            <a:ext cx="3833622" cy="199430"/>
          </a:xfrm>
          <a:prstGeom prst="rect">
            <a:avLst/>
          </a:prstGeom>
        </p:spPr>
        <p:txBody>
          <a:bodyPr>
            <a:spAutoFit/>
          </a:bodyPr>
          <a:lstStyle>
            <a:lvl1pPr marL="0" indent="0">
              <a:lnSpc>
                <a:spcPct val="96000"/>
              </a:lnSpc>
              <a:spcBef>
                <a:spcPts val="675"/>
              </a:spcBef>
              <a:buNone/>
              <a:defRPr sz="135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8" name="Text Placeholder 5"/>
          <p:cNvSpPr>
            <a:spLocks noGrp="1"/>
          </p:cNvSpPr>
          <p:nvPr>
            <p:ph type="body" sz="quarter" idx="15"/>
          </p:nvPr>
        </p:nvSpPr>
        <p:spPr bwMode="gray">
          <a:xfrm>
            <a:off x="4937760" y="1289304"/>
            <a:ext cx="3833622" cy="351129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371475" y="94170"/>
            <a:ext cx="3833621" cy="659283"/>
          </a:xfrm>
        </p:spPr>
        <p:txBody>
          <a:bodyPr/>
          <a:lstStyle/>
          <a:p>
            <a:r>
              <a:rPr lang="en-US"/>
              <a:t>Click to edit Master title style</a:t>
            </a:r>
          </a:p>
        </p:txBody>
      </p:sp>
      <p:sp>
        <p:nvSpPr>
          <p:cNvPr id="20" name="Content Placeholder 4"/>
          <p:cNvSpPr>
            <a:spLocks noGrp="1"/>
          </p:cNvSpPr>
          <p:nvPr>
            <p:ph sz="quarter" idx="17"/>
          </p:nvPr>
        </p:nvSpPr>
        <p:spPr>
          <a:xfrm>
            <a:off x="371475" y="1289304"/>
            <a:ext cx="3833621" cy="35112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p:cNvSpPr>
            <a:spLocks noGrp="1"/>
          </p:cNvSpPr>
          <p:nvPr>
            <p:ph type="subTitle" idx="1"/>
          </p:nvPr>
        </p:nvSpPr>
        <p:spPr>
          <a:xfrm>
            <a:off x="370642" y="816103"/>
            <a:ext cx="3833621"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3" name="Text Placeholder 30"/>
          <p:cNvSpPr>
            <a:spLocks noGrp="1"/>
          </p:cNvSpPr>
          <p:nvPr>
            <p:ph type="body" sz="quarter" idx="18"/>
          </p:nvPr>
        </p:nvSpPr>
        <p:spPr bwMode="gray">
          <a:xfrm>
            <a:off x="4937760" y="4899671"/>
            <a:ext cx="3369515" cy="88631"/>
          </a:xfrm>
          <a:prstGeom prst="rect">
            <a:avLst/>
          </a:prstGeom>
        </p:spPr>
        <p:txBody>
          <a:bodyPr>
            <a:spAutoFit/>
          </a:bodyPr>
          <a:lstStyle>
            <a:lvl1pPr marL="0" indent="0">
              <a:lnSpc>
                <a:spcPct val="96000"/>
              </a:lnSpc>
              <a:spcBef>
                <a:spcPts val="0"/>
              </a:spcBef>
              <a:spcAft>
                <a:spcPts val="169"/>
              </a:spcAft>
              <a:buNone/>
              <a:defRPr sz="600">
                <a:solidFill>
                  <a:schemeClr val="accent4">
                    <a:lumMod val="60000"/>
                    <a:lumOff val="40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6" name="Footer Placeholder 2">
            <a:extLst>
              <a:ext uri="{FF2B5EF4-FFF2-40B4-BE49-F238E27FC236}">
                <a16:creationId xmlns:a16="http://schemas.microsoft.com/office/drawing/2014/main" id="{81B60AA4-E67F-1763-AA6B-9382693A44AD}"/>
              </a:ext>
            </a:extLst>
          </p:cNvPr>
          <p:cNvSpPr>
            <a:spLocks noGrp="1"/>
          </p:cNvSpPr>
          <p:nvPr>
            <p:ph type="ftr" sz="quarter" idx="19"/>
          </p:nvPr>
        </p:nvSpPr>
        <p:spPr>
          <a:xfrm>
            <a:off x="371475" y="4899025"/>
            <a:ext cx="3833813"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2802711931"/>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ifty Fifty Nick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9346BB-AE59-D5D4-E180-16B151B21697}"/>
              </a:ext>
            </a:extLst>
          </p:cNvPr>
          <p:cNvSpPr/>
          <p:nvPr userDrawn="1"/>
        </p:nvSpPr>
        <p:spPr bwMode="gray">
          <a:xfrm rot="16200000" flipH="1">
            <a:off x="4286250" y="285750"/>
            <a:ext cx="5143500" cy="4572000"/>
          </a:xfrm>
          <a:prstGeom prst="rect">
            <a:avLst/>
          </a:prstGeom>
          <a:solidFill>
            <a:schemeClr val="accent6">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Rectangle: Single Corner Rounded 6">
            <a:extLst>
              <a:ext uri="{FF2B5EF4-FFF2-40B4-BE49-F238E27FC236}">
                <a16:creationId xmlns:a16="http://schemas.microsoft.com/office/drawing/2014/main" id="{F48AAEFC-79A2-EC18-290C-9D863169C6E3}"/>
              </a:ext>
            </a:extLst>
          </p:cNvPr>
          <p:cNvSpPr/>
          <p:nvPr userDrawn="1"/>
        </p:nvSpPr>
        <p:spPr bwMode="gray">
          <a:xfrm flipH="1" flipV="1">
            <a:off x="4572000" y="0"/>
            <a:ext cx="369888" cy="5143500"/>
          </a:xfrm>
          <a:prstGeom prst="round1Rect">
            <a:avLst>
              <a:gd name="adj" fmla="val 0"/>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5" name="TextBox 4">
            <a:extLst>
              <a:ext uri="{FF2B5EF4-FFF2-40B4-BE49-F238E27FC236}">
                <a16:creationId xmlns:a16="http://schemas.microsoft.com/office/drawing/2014/main" id="{EC3063E0-EC37-FB7A-40A5-139E41CFB80B}"/>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923FDB22-0F19-469A-832F-3115C592427C}" type="slidenum">
              <a:rPr lang="en-US" sz="600" smtClean="0">
                <a:solidFill>
                  <a:schemeClr val="accent5">
                    <a:lumMod val="60000"/>
                    <a:lumOff val="40000"/>
                  </a:schemeClr>
                </a:solidFill>
                <a:latin typeface="+mn-lt"/>
              </a:rPr>
              <a:pPr algn="r" defTabSz="685800" eaLnBrk="1" hangingPunct="1">
                <a:lnSpc>
                  <a:spcPct val="125000"/>
                </a:lnSpc>
                <a:defRPr/>
              </a:pPr>
              <a:t>‹#›</a:t>
            </a:fld>
            <a:endParaRPr lang="en-US" sz="600">
              <a:solidFill>
                <a:schemeClr val="accent5">
                  <a:lumMod val="60000"/>
                  <a:lumOff val="40000"/>
                </a:schemeClr>
              </a:solidFill>
              <a:latin typeface="+mn-lt"/>
            </a:endParaRPr>
          </a:p>
        </p:txBody>
      </p:sp>
      <p:sp>
        <p:nvSpPr>
          <p:cNvPr id="16" name="Text Placeholder 28"/>
          <p:cNvSpPr>
            <a:spLocks noGrp="1"/>
          </p:cNvSpPr>
          <p:nvPr>
            <p:ph type="body" sz="quarter" idx="13"/>
          </p:nvPr>
        </p:nvSpPr>
        <p:spPr bwMode="gray">
          <a:xfrm>
            <a:off x="4937760" y="109912"/>
            <a:ext cx="3833622" cy="643541"/>
          </a:xfrm>
          <a:prstGeom prst="rect">
            <a:avLst/>
          </a:prstGeom>
        </p:spPr>
        <p:txBody>
          <a:bodyPr anchor="b">
            <a:spAutoFit/>
          </a:bodyPr>
          <a:lstStyle>
            <a:lvl1pPr marL="0" indent="0">
              <a:lnSpc>
                <a:spcPct val="82000"/>
              </a:lnSpc>
              <a:buNone/>
              <a:defRPr sz="2550">
                <a:solidFill>
                  <a:schemeClr val="tx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7" name="Text Placeholder 30"/>
          <p:cNvSpPr>
            <a:spLocks noGrp="1"/>
          </p:cNvSpPr>
          <p:nvPr>
            <p:ph type="body" sz="quarter" idx="14"/>
          </p:nvPr>
        </p:nvSpPr>
        <p:spPr bwMode="gray">
          <a:xfrm>
            <a:off x="4937760" y="816103"/>
            <a:ext cx="3833622" cy="199430"/>
          </a:xfrm>
          <a:prstGeom prst="rect">
            <a:avLst/>
          </a:prstGeom>
        </p:spPr>
        <p:txBody>
          <a:bodyPr>
            <a:spAutoFit/>
          </a:bodyPr>
          <a:lstStyle>
            <a:lvl1pPr marL="0" indent="0">
              <a:lnSpc>
                <a:spcPct val="96000"/>
              </a:lnSpc>
              <a:spcBef>
                <a:spcPts val="675"/>
              </a:spcBef>
              <a:buNone/>
              <a:defRPr sz="1350">
                <a:solidFill>
                  <a:schemeClr val="tx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8" name="Text Placeholder 5"/>
          <p:cNvSpPr>
            <a:spLocks noGrp="1"/>
          </p:cNvSpPr>
          <p:nvPr>
            <p:ph type="body" sz="quarter" idx="15"/>
          </p:nvPr>
        </p:nvSpPr>
        <p:spPr bwMode="gray">
          <a:xfrm>
            <a:off x="4937760" y="1289304"/>
            <a:ext cx="3833622" cy="3511296"/>
          </a:xfrm>
          <a:prstGeom prst="rect">
            <a:avLst/>
          </a:prstGeo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bg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371475" y="94170"/>
            <a:ext cx="3827907" cy="659283"/>
          </a:xfrm>
        </p:spPr>
        <p:txBody>
          <a:bodyPr/>
          <a:lstStyle/>
          <a:p>
            <a:r>
              <a:rPr lang="en-US"/>
              <a:t>Click to edit Master title style</a:t>
            </a:r>
          </a:p>
        </p:txBody>
      </p:sp>
      <p:sp>
        <p:nvSpPr>
          <p:cNvPr id="20" name="Content Placeholder 4"/>
          <p:cNvSpPr>
            <a:spLocks noGrp="1"/>
          </p:cNvSpPr>
          <p:nvPr>
            <p:ph sz="quarter" idx="17"/>
          </p:nvPr>
        </p:nvSpPr>
        <p:spPr>
          <a:xfrm>
            <a:off x="371475" y="1289304"/>
            <a:ext cx="3833621" cy="35112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p:cNvSpPr>
            <a:spLocks noGrp="1"/>
          </p:cNvSpPr>
          <p:nvPr>
            <p:ph type="subTitle" idx="1"/>
          </p:nvPr>
        </p:nvSpPr>
        <p:spPr>
          <a:xfrm>
            <a:off x="370642" y="816103"/>
            <a:ext cx="3833621"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2" name="Text Placeholder 30"/>
          <p:cNvSpPr>
            <a:spLocks noGrp="1"/>
          </p:cNvSpPr>
          <p:nvPr>
            <p:ph type="body" sz="quarter" idx="18"/>
          </p:nvPr>
        </p:nvSpPr>
        <p:spPr bwMode="gray">
          <a:xfrm>
            <a:off x="4937760" y="4899671"/>
            <a:ext cx="3369515" cy="88631"/>
          </a:xfrm>
          <a:prstGeom prst="rect">
            <a:avLst/>
          </a:prstGeom>
        </p:spPr>
        <p:txBody>
          <a:bodyPr>
            <a:spAutoFit/>
          </a:bodyPr>
          <a:lstStyle>
            <a:lvl1pPr marL="0" indent="0">
              <a:lnSpc>
                <a:spcPct val="96000"/>
              </a:lnSpc>
              <a:spcBef>
                <a:spcPts val="0"/>
              </a:spcBef>
              <a:spcAft>
                <a:spcPts val="169"/>
              </a:spcAft>
              <a:buNone/>
              <a:defRPr sz="600">
                <a:solidFill>
                  <a:schemeClr val="accent5">
                    <a:lumMod val="60000"/>
                    <a:lumOff val="40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6" name="Footer Placeholder 2">
            <a:extLst>
              <a:ext uri="{FF2B5EF4-FFF2-40B4-BE49-F238E27FC236}">
                <a16:creationId xmlns:a16="http://schemas.microsoft.com/office/drawing/2014/main" id="{59C66A82-8F34-EE07-00B0-B1F580B67E66}"/>
              </a:ext>
            </a:extLst>
          </p:cNvPr>
          <p:cNvSpPr>
            <a:spLocks noGrp="1"/>
          </p:cNvSpPr>
          <p:nvPr>
            <p:ph type="ftr" sz="quarter" idx="19"/>
          </p:nvPr>
        </p:nvSpPr>
        <p:spPr>
          <a:xfrm>
            <a:off x="371475" y="4899025"/>
            <a:ext cx="3833813"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3686576651"/>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ifty Fifty Gun Met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6A6F4F-8A74-4CCC-471E-F5D5D04B4160}"/>
              </a:ext>
            </a:extLst>
          </p:cNvPr>
          <p:cNvSpPr/>
          <p:nvPr userDrawn="1"/>
        </p:nvSpPr>
        <p:spPr bwMode="gray">
          <a:xfrm rot="16200000" flipH="1">
            <a:off x="4286250" y="285750"/>
            <a:ext cx="5143500" cy="457200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Rectangle: Single Corner Rounded 6">
            <a:extLst>
              <a:ext uri="{FF2B5EF4-FFF2-40B4-BE49-F238E27FC236}">
                <a16:creationId xmlns:a16="http://schemas.microsoft.com/office/drawing/2014/main" id="{441D601F-1632-A3B3-56ED-83D651520D00}"/>
              </a:ext>
            </a:extLst>
          </p:cNvPr>
          <p:cNvSpPr/>
          <p:nvPr userDrawn="1"/>
        </p:nvSpPr>
        <p:spPr bwMode="gray">
          <a:xfrm flipH="1" flipV="1">
            <a:off x="4572000" y="0"/>
            <a:ext cx="369888" cy="5143500"/>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5" name="TextBox 4">
            <a:extLst>
              <a:ext uri="{FF2B5EF4-FFF2-40B4-BE49-F238E27FC236}">
                <a16:creationId xmlns:a16="http://schemas.microsoft.com/office/drawing/2014/main" id="{1168BF0B-EE34-6E27-3CBB-0F098D6B1AB4}"/>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2BE3EA34-4431-498F-B726-40F6D8B973ED}" type="slidenum">
              <a:rPr lang="en-US" sz="600" smtClean="0">
                <a:solidFill>
                  <a:schemeClr val="accent5">
                    <a:lumMod val="40000"/>
                    <a:lumOff val="60000"/>
                  </a:schemeClr>
                </a:solidFill>
                <a:latin typeface="+mn-lt"/>
              </a:rPr>
              <a:pPr algn="r" defTabSz="685800" eaLnBrk="1" hangingPunct="1">
                <a:lnSpc>
                  <a:spcPct val="125000"/>
                </a:lnSpc>
                <a:defRPr/>
              </a:pPr>
              <a:t>‹#›</a:t>
            </a:fld>
            <a:endParaRPr lang="en-US" sz="600">
              <a:solidFill>
                <a:schemeClr val="accent5">
                  <a:lumMod val="40000"/>
                  <a:lumOff val="60000"/>
                </a:schemeClr>
              </a:solidFill>
              <a:latin typeface="+mn-lt"/>
            </a:endParaRPr>
          </a:p>
        </p:txBody>
      </p:sp>
      <p:sp>
        <p:nvSpPr>
          <p:cNvPr id="16" name="Text Placeholder 28"/>
          <p:cNvSpPr>
            <a:spLocks noGrp="1"/>
          </p:cNvSpPr>
          <p:nvPr>
            <p:ph type="body" sz="quarter" idx="13"/>
          </p:nvPr>
        </p:nvSpPr>
        <p:spPr bwMode="gray">
          <a:xfrm>
            <a:off x="4937760" y="109912"/>
            <a:ext cx="3833622" cy="643541"/>
          </a:xfrm>
          <a:prstGeom prst="rect">
            <a:avLst/>
          </a:prstGeom>
        </p:spPr>
        <p:txBody>
          <a:bodyPr anchor="b">
            <a:spAutoFit/>
          </a:bodyPr>
          <a:lstStyle>
            <a:lvl1pPr marL="0" indent="0">
              <a:lnSpc>
                <a:spcPct val="82000"/>
              </a:lnSpc>
              <a:buNone/>
              <a:defRPr sz="255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7" name="Text Placeholder 30"/>
          <p:cNvSpPr>
            <a:spLocks noGrp="1"/>
          </p:cNvSpPr>
          <p:nvPr>
            <p:ph type="body" sz="quarter" idx="14"/>
          </p:nvPr>
        </p:nvSpPr>
        <p:spPr bwMode="gray">
          <a:xfrm>
            <a:off x="4937760" y="816103"/>
            <a:ext cx="3833622" cy="199430"/>
          </a:xfrm>
          <a:prstGeom prst="rect">
            <a:avLst/>
          </a:prstGeom>
        </p:spPr>
        <p:txBody>
          <a:bodyPr>
            <a:spAutoFit/>
          </a:bodyPr>
          <a:lstStyle>
            <a:lvl1pPr marL="0" indent="0">
              <a:lnSpc>
                <a:spcPct val="96000"/>
              </a:lnSpc>
              <a:spcBef>
                <a:spcPts val="675"/>
              </a:spcBef>
              <a:buNone/>
              <a:defRPr sz="135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8" name="Text Placeholder 5"/>
          <p:cNvSpPr>
            <a:spLocks noGrp="1"/>
          </p:cNvSpPr>
          <p:nvPr>
            <p:ph type="body" sz="quarter" idx="15"/>
          </p:nvPr>
        </p:nvSpPr>
        <p:spPr bwMode="gray">
          <a:xfrm>
            <a:off x="4937760" y="1289304"/>
            <a:ext cx="3833622" cy="351129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371475" y="94170"/>
            <a:ext cx="3833621" cy="659283"/>
          </a:xfrm>
        </p:spPr>
        <p:txBody>
          <a:bodyPr/>
          <a:lstStyle/>
          <a:p>
            <a:r>
              <a:rPr lang="en-US"/>
              <a:t>Click to edit Master title style</a:t>
            </a:r>
          </a:p>
        </p:txBody>
      </p:sp>
      <p:sp>
        <p:nvSpPr>
          <p:cNvPr id="20" name="Content Placeholder 4"/>
          <p:cNvSpPr>
            <a:spLocks noGrp="1"/>
          </p:cNvSpPr>
          <p:nvPr>
            <p:ph sz="quarter" idx="17"/>
          </p:nvPr>
        </p:nvSpPr>
        <p:spPr>
          <a:xfrm>
            <a:off x="371475" y="1289304"/>
            <a:ext cx="3833621" cy="35112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p:cNvSpPr>
            <a:spLocks noGrp="1"/>
          </p:cNvSpPr>
          <p:nvPr>
            <p:ph type="subTitle" idx="1"/>
          </p:nvPr>
        </p:nvSpPr>
        <p:spPr>
          <a:xfrm>
            <a:off x="370642" y="816103"/>
            <a:ext cx="3833621"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3" name="Text Placeholder 30"/>
          <p:cNvSpPr>
            <a:spLocks noGrp="1"/>
          </p:cNvSpPr>
          <p:nvPr>
            <p:ph type="body" sz="quarter" idx="18"/>
          </p:nvPr>
        </p:nvSpPr>
        <p:spPr bwMode="gray">
          <a:xfrm>
            <a:off x="4937760" y="4899671"/>
            <a:ext cx="3369515" cy="88631"/>
          </a:xfrm>
          <a:prstGeom prst="rect">
            <a:avLst/>
          </a:prstGeom>
        </p:spPr>
        <p:txBody>
          <a:bodyPr>
            <a:spAutoFit/>
          </a:bodyPr>
          <a:lstStyle>
            <a:lvl1pPr marL="0" indent="0">
              <a:lnSpc>
                <a:spcPct val="96000"/>
              </a:lnSpc>
              <a:spcBef>
                <a:spcPts val="0"/>
              </a:spcBef>
              <a:spcAft>
                <a:spcPts val="169"/>
              </a:spcAft>
              <a:buNone/>
              <a:defRPr sz="600">
                <a:solidFill>
                  <a:schemeClr val="accent5">
                    <a:lumMod val="40000"/>
                    <a:lumOff val="60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6" name="Footer Placeholder 2">
            <a:extLst>
              <a:ext uri="{FF2B5EF4-FFF2-40B4-BE49-F238E27FC236}">
                <a16:creationId xmlns:a16="http://schemas.microsoft.com/office/drawing/2014/main" id="{54100145-CF34-D6FF-C33F-D40446EAEF36}"/>
              </a:ext>
            </a:extLst>
          </p:cNvPr>
          <p:cNvSpPr>
            <a:spLocks noGrp="1"/>
          </p:cNvSpPr>
          <p:nvPr>
            <p:ph type="ftr" sz="quarter" idx="19"/>
          </p:nvPr>
        </p:nvSpPr>
        <p:spPr>
          <a:xfrm>
            <a:off x="371475" y="4899025"/>
            <a:ext cx="3833813"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253021078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and Centre-Middl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4025"/>
            <a:ext cx="8229600" cy="2931458"/>
          </a:xfrm>
        </p:spPr>
        <p:txBody>
          <a:bodyPr/>
          <a:lstStyle>
            <a:lvl1pPr>
              <a:buClr>
                <a:schemeClr val="tx2"/>
              </a:buClr>
              <a:defRPr sz="2400">
                <a:solidFill>
                  <a:schemeClr val="tx1">
                    <a:lumMod val="75000"/>
                    <a:lumOff val="25000"/>
                  </a:schemeClr>
                </a:solidFill>
              </a:defRPr>
            </a:lvl1pPr>
            <a:lvl2pPr>
              <a:buClr>
                <a:schemeClr val="tx2"/>
              </a:buClr>
              <a:defRPr sz="2000">
                <a:solidFill>
                  <a:schemeClr val="tx1">
                    <a:lumMod val="75000"/>
                    <a:lumOff val="25000"/>
                  </a:schemeClr>
                </a:solidFill>
              </a:defRPr>
            </a:lvl2pPr>
            <a:lvl3pPr>
              <a:buClr>
                <a:schemeClr val="tx2"/>
              </a:buClr>
              <a:defRPr sz="2000">
                <a:solidFill>
                  <a:schemeClr val="tx1">
                    <a:lumMod val="75000"/>
                    <a:lumOff val="25000"/>
                  </a:schemeClr>
                </a:solidFill>
              </a:defRPr>
            </a:lvl3pPr>
            <a:lvl4pPr>
              <a:buClr>
                <a:schemeClr val="tx2"/>
              </a:buClr>
              <a:defRPr>
                <a:solidFill>
                  <a:schemeClr val="tx1">
                    <a:lumMod val="75000"/>
                    <a:lumOff val="25000"/>
                  </a:schemeClr>
                </a:solidFill>
              </a:defRPr>
            </a:lvl4pPr>
            <a:lvl5pPr>
              <a:buClr>
                <a:schemeClr val="tx2"/>
              </a:buClr>
              <a:defRPr>
                <a:solidFill>
                  <a:schemeClr val="tx1">
                    <a:lumMod val="75000"/>
                    <a:lumOff val="25000"/>
                  </a:schemeClr>
                </a:solidFill>
              </a:defRPr>
            </a:lvl5pPr>
          </a:lstStyle>
          <a:p>
            <a:pPr lvl="0"/>
            <a:r>
              <a:rPr lang="en-US"/>
              <a:t>Click to edit Master text styles</a:t>
            </a:r>
          </a:p>
        </p:txBody>
      </p:sp>
      <p:sp>
        <p:nvSpPr>
          <p:cNvPr id="4" name="Title 3"/>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38814608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ifty Fifty Midn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CDACED-5D33-F177-BE45-4AFBFA521899}"/>
              </a:ext>
            </a:extLst>
          </p:cNvPr>
          <p:cNvSpPr/>
          <p:nvPr userDrawn="1"/>
        </p:nvSpPr>
        <p:spPr bwMode="gray">
          <a:xfrm rot="16200000" flipH="1">
            <a:off x="4286250" y="285750"/>
            <a:ext cx="5143500" cy="4572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Rectangle: Single Corner Rounded 6">
            <a:extLst>
              <a:ext uri="{FF2B5EF4-FFF2-40B4-BE49-F238E27FC236}">
                <a16:creationId xmlns:a16="http://schemas.microsoft.com/office/drawing/2014/main" id="{C8C33751-AA81-C955-484E-979571AB1AE0}"/>
              </a:ext>
            </a:extLst>
          </p:cNvPr>
          <p:cNvSpPr/>
          <p:nvPr userDrawn="1"/>
        </p:nvSpPr>
        <p:spPr bwMode="gray">
          <a:xfrm flipH="1" flipV="1">
            <a:off x="4572000" y="0"/>
            <a:ext cx="369888" cy="5143500"/>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5" name="TextBox 4">
            <a:extLst>
              <a:ext uri="{FF2B5EF4-FFF2-40B4-BE49-F238E27FC236}">
                <a16:creationId xmlns:a16="http://schemas.microsoft.com/office/drawing/2014/main" id="{12DFC286-D117-E734-2AD1-256B13A2C908}"/>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D55966AE-45FB-4ED2-96AB-D1914FDE40F7}" type="slidenum">
              <a:rPr lang="en-US" sz="600" smtClean="0">
                <a:solidFill>
                  <a:schemeClr val="accent5">
                    <a:lumMod val="60000"/>
                    <a:lumOff val="40000"/>
                  </a:schemeClr>
                </a:solidFill>
                <a:latin typeface="+mn-lt"/>
              </a:rPr>
              <a:pPr algn="r" defTabSz="685800" eaLnBrk="1" hangingPunct="1">
                <a:lnSpc>
                  <a:spcPct val="125000"/>
                </a:lnSpc>
                <a:defRPr/>
              </a:pPr>
              <a:t>‹#›</a:t>
            </a:fld>
            <a:endParaRPr lang="en-US" sz="600">
              <a:solidFill>
                <a:schemeClr val="accent5">
                  <a:lumMod val="60000"/>
                  <a:lumOff val="40000"/>
                </a:schemeClr>
              </a:solidFill>
              <a:latin typeface="+mn-lt"/>
            </a:endParaRPr>
          </a:p>
        </p:txBody>
      </p:sp>
      <p:sp>
        <p:nvSpPr>
          <p:cNvPr id="16" name="Text Placeholder 28"/>
          <p:cNvSpPr>
            <a:spLocks noGrp="1"/>
          </p:cNvSpPr>
          <p:nvPr>
            <p:ph type="body" sz="quarter" idx="13"/>
          </p:nvPr>
        </p:nvSpPr>
        <p:spPr bwMode="gray">
          <a:xfrm>
            <a:off x="4937760" y="109912"/>
            <a:ext cx="3833622" cy="643541"/>
          </a:xfrm>
          <a:prstGeom prst="rect">
            <a:avLst/>
          </a:prstGeom>
        </p:spPr>
        <p:txBody>
          <a:bodyPr anchor="b">
            <a:spAutoFit/>
          </a:bodyPr>
          <a:lstStyle>
            <a:lvl1pPr marL="0" indent="0">
              <a:lnSpc>
                <a:spcPct val="82000"/>
              </a:lnSpc>
              <a:buNone/>
              <a:defRPr sz="255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7" name="Text Placeholder 30"/>
          <p:cNvSpPr>
            <a:spLocks noGrp="1"/>
          </p:cNvSpPr>
          <p:nvPr>
            <p:ph type="body" sz="quarter" idx="14"/>
          </p:nvPr>
        </p:nvSpPr>
        <p:spPr bwMode="gray">
          <a:xfrm>
            <a:off x="4937760" y="816103"/>
            <a:ext cx="3833622" cy="199430"/>
          </a:xfrm>
          <a:prstGeom prst="rect">
            <a:avLst/>
          </a:prstGeom>
        </p:spPr>
        <p:txBody>
          <a:bodyPr>
            <a:spAutoFit/>
          </a:bodyPr>
          <a:lstStyle>
            <a:lvl1pPr marL="0" indent="0">
              <a:lnSpc>
                <a:spcPct val="96000"/>
              </a:lnSpc>
              <a:spcBef>
                <a:spcPts val="675"/>
              </a:spcBef>
              <a:buNone/>
              <a:defRPr sz="135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8" name="Text Placeholder 5"/>
          <p:cNvSpPr>
            <a:spLocks noGrp="1"/>
          </p:cNvSpPr>
          <p:nvPr>
            <p:ph type="body" sz="quarter" idx="15"/>
          </p:nvPr>
        </p:nvSpPr>
        <p:spPr bwMode="gray">
          <a:xfrm>
            <a:off x="4937760" y="1289304"/>
            <a:ext cx="3833622" cy="351129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371475" y="94170"/>
            <a:ext cx="3833621" cy="659283"/>
          </a:xfrm>
        </p:spPr>
        <p:txBody>
          <a:bodyPr/>
          <a:lstStyle/>
          <a:p>
            <a:r>
              <a:rPr lang="en-US"/>
              <a:t>Click to edit Master title style</a:t>
            </a:r>
          </a:p>
        </p:txBody>
      </p:sp>
      <p:sp>
        <p:nvSpPr>
          <p:cNvPr id="20" name="Content Placeholder 4"/>
          <p:cNvSpPr>
            <a:spLocks noGrp="1"/>
          </p:cNvSpPr>
          <p:nvPr>
            <p:ph sz="quarter" idx="17"/>
          </p:nvPr>
        </p:nvSpPr>
        <p:spPr>
          <a:xfrm>
            <a:off x="371475" y="1289304"/>
            <a:ext cx="3833621" cy="35112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ubtitle"/>
          <p:cNvSpPr>
            <a:spLocks noGrp="1"/>
          </p:cNvSpPr>
          <p:nvPr>
            <p:ph type="subTitle" idx="1"/>
          </p:nvPr>
        </p:nvSpPr>
        <p:spPr>
          <a:xfrm>
            <a:off x="370642" y="816103"/>
            <a:ext cx="3833621"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3" name="Text Placeholder 30"/>
          <p:cNvSpPr>
            <a:spLocks noGrp="1"/>
          </p:cNvSpPr>
          <p:nvPr>
            <p:ph type="body" sz="quarter" idx="18"/>
          </p:nvPr>
        </p:nvSpPr>
        <p:spPr bwMode="gray">
          <a:xfrm>
            <a:off x="4937760" y="4899671"/>
            <a:ext cx="3369515" cy="88631"/>
          </a:xfrm>
          <a:prstGeom prst="rect">
            <a:avLst/>
          </a:prstGeom>
        </p:spPr>
        <p:txBody>
          <a:bodyPr>
            <a:spAutoFit/>
          </a:bodyPr>
          <a:lstStyle>
            <a:lvl1pPr marL="0" indent="0">
              <a:lnSpc>
                <a:spcPct val="96000"/>
              </a:lnSpc>
              <a:spcBef>
                <a:spcPts val="0"/>
              </a:spcBef>
              <a:spcAft>
                <a:spcPts val="169"/>
              </a:spcAft>
              <a:buNone/>
              <a:defRPr sz="600">
                <a:solidFill>
                  <a:schemeClr val="accent5">
                    <a:lumMod val="60000"/>
                    <a:lumOff val="40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6" name="Footer Placeholder 2">
            <a:extLst>
              <a:ext uri="{FF2B5EF4-FFF2-40B4-BE49-F238E27FC236}">
                <a16:creationId xmlns:a16="http://schemas.microsoft.com/office/drawing/2014/main" id="{FE2A41FC-9035-47F9-8BEC-87FAB6D62F8B}"/>
              </a:ext>
            </a:extLst>
          </p:cNvPr>
          <p:cNvSpPr>
            <a:spLocks noGrp="1"/>
          </p:cNvSpPr>
          <p:nvPr>
            <p:ph type="ftr" sz="quarter" idx="19"/>
          </p:nvPr>
        </p:nvSpPr>
        <p:spPr>
          <a:xfrm>
            <a:off x="371475" y="4899025"/>
            <a:ext cx="3833813"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197180879"/>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taway 1/3 Right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417B74-6DDF-AE68-EB37-035AA77804B7}"/>
              </a:ext>
            </a:extLst>
          </p:cNvPr>
          <p:cNvSpPr/>
          <p:nvPr userDrawn="1"/>
        </p:nvSpPr>
        <p:spPr bwMode="gray">
          <a:xfrm>
            <a:off x="5649913" y="0"/>
            <a:ext cx="3494087"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TextBox 3">
            <a:extLst>
              <a:ext uri="{FF2B5EF4-FFF2-40B4-BE49-F238E27FC236}">
                <a16:creationId xmlns:a16="http://schemas.microsoft.com/office/drawing/2014/main" id="{1BC75143-14CC-7152-3A0F-D047204BCE8B}"/>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2336F24B-7F0D-4D81-A9F9-C99C6029A878}" type="slidenum">
              <a:rPr lang="en-US" sz="600" smtClean="0">
                <a:solidFill>
                  <a:schemeClr val="accent2">
                    <a:lumMod val="60000"/>
                    <a:lumOff val="40000"/>
                  </a:schemeClr>
                </a:solidFill>
                <a:latin typeface="+mn-lt"/>
              </a:rPr>
              <a:pPr algn="r" defTabSz="685800" eaLnBrk="1" hangingPunct="1">
                <a:lnSpc>
                  <a:spcPct val="125000"/>
                </a:lnSpc>
                <a:defRPr/>
              </a:pPr>
              <a:t>‹#›</a:t>
            </a:fld>
            <a:endParaRPr lang="en-US" sz="600">
              <a:solidFill>
                <a:schemeClr val="accent2">
                  <a:lumMod val="60000"/>
                  <a:lumOff val="40000"/>
                </a:schemeClr>
              </a:solidFill>
              <a:latin typeface="+mn-lt"/>
            </a:endParaRPr>
          </a:p>
        </p:txBody>
      </p:sp>
      <p:sp>
        <p:nvSpPr>
          <p:cNvPr id="5" name="Rectangle 4">
            <a:extLst>
              <a:ext uri="{FF2B5EF4-FFF2-40B4-BE49-F238E27FC236}">
                <a16:creationId xmlns:a16="http://schemas.microsoft.com/office/drawing/2014/main" id="{19682F52-9416-239A-DACA-9686EF5B44CD}"/>
              </a:ext>
            </a:extLst>
          </p:cNvPr>
          <p:cNvSpPr/>
          <p:nvPr userDrawn="1"/>
        </p:nvSpPr>
        <p:spPr bwMode="gray">
          <a:xfrm flipH="1">
            <a:off x="5650220" y="0"/>
            <a:ext cx="370332" cy="5143500"/>
          </a:xfrm>
          <a:prstGeom prst="rect">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16" name="Text Placeholder 5"/>
          <p:cNvSpPr>
            <a:spLocks noGrp="1"/>
          </p:cNvSpPr>
          <p:nvPr>
            <p:ph type="body" sz="quarter" idx="12"/>
          </p:nvPr>
        </p:nvSpPr>
        <p:spPr bwMode="gray">
          <a:xfrm>
            <a:off x="6089904" y="432054"/>
            <a:ext cx="2682622" cy="436854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371475" y="423811"/>
            <a:ext cx="4819650" cy="329642"/>
          </a:xfrm>
        </p:spPr>
        <p:txBody>
          <a:bodyPr/>
          <a:lstStyle/>
          <a:p>
            <a:r>
              <a:rPr lang="en-US"/>
              <a:t>Click to edit Master title style</a:t>
            </a:r>
          </a:p>
        </p:txBody>
      </p:sp>
      <p:sp>
        <p:nvSpPr>
          <p:cNvPr id="12" name="Subtitle"/>
          <p:cNvSpPr>
            <a:spLocks noGrp="1"/>
          </p:cNvSpPr>
          <p:nvPr>
            <p:ph type="subTitle" idx="1"/>
          </p:nvPr>
        </p:nvSpPr>
        <p:spPr>
          <a:xfrm>
            <a:off x="370642" y="816103"/>
            <a:ext cx="4819650"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Footer Placeholder 2">
            <a:extLst>
              <a:ext uri="{FF2B5EF4-FFF2-40B4-BE49-F238E27FC236}">
                <a16:creationId xmlns:a16="http://schemas.microsoft.com/office/drawing/2014/main" id="{EDE6E8EA-D1AB-CB35-98BE-F5592D72E3AB}"/>
              </a:ext>
            </a:extLst>
          </p:cNvPr>
          <p:cNvSpPr>
            <a:spLocks noGrp="1"/>
          </p:cNvSpPr>
          <p:nvPr>
            <p:ph type="ftr" sz="quarter" idx="13"/>
          </p:nvPr>
        </p:nvSpPr>
        <p:spPr>
          <a:xfrm>
            <a:off x="371475" y="4899025"/>
            <a:ext cx="4821238"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1750795707"/>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taway 1/3 Right Light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91F855-FE94-331B-F5DE-E9CAED1019E5}"/>
              </a:ext>
            </a:extLst>
          </p:cNvPr>
          <p:cNvSpPr/>
          <p:nvPr userDrawn="1"/>
        </p:nvSpPr>
        <p:spPr bwMode="gray">
          <a:xfrm>
            <a:off x="5649913" y="0"/>
            <a:ext cx="3494087"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Rectangle 3">
            <a:extLst>
              <a:ext uri="{FF2B5EF4-FFF2-40B4-BE49-F238E27FC236}">
                <a16:creationId xmlns:a16="http://schemas.microsoft.com/office/drawing/2014/main" id="{785569E8-FF44-2E49-24D4-E1EAB7D6A917}"/>
              </a:ext>
            </a:extLst>
          </p:cNvPr>
          <p:cNvSpPr/>
          <p:nvPr userDrawn="1"/>
        </p:nvSpPr>
        <p:spPr bwMode="gray">
          <a:xfrm flipH="1">
            <a:off x="5643563" y="0"/>
            <a:ext cx="371475" cy="5143500"/>
          </a:xfrm>
          <a:prstGeom prst="rect">
            <a:avLst/>
          </a:prstGeom>
          <a:gradFill flip="none" rotWithShape="1">
            <a:gsLst>
              <a:gs pos="100000">
                <a:srgbClr val="3F59AD">
                  <a:lumMod val="90000"/>
                  <a:lumOff val="10000"/>
                </a:srgbClr>
              </a:gs>
              <a:gs pos="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5" name="TextBox 4">
            <a:extLst>
              <a:ext uri="{FF2B5EF4-FFF2-40B4-BE49-F238E27FC236}">
                <a16:creationId xmlns:a16="http://schemas.microsoft.com/office/drawing/2014/main" id="{F2AD781F-8413-B9E1-5274-F1DFAD96737F}"/>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B89CB641-B890-40E6-84D1-00670D00AB58}" type="slidenum">
              <a:rPr lang="en-US" sz="600" smtClean="0">
                <a:solidFill>
                  <a:schemeClr val="accent2">
                    <a:lumMod val="40000"/>
                    <a:lumOff val="60000"/>
                  </a:schemeClr>
                </a:solidFill>
                <a:latin typeface="+mn-lt"/>
              </a:rPr>
              <a:pPr algn="r" defTabSz="685800" eaLnBrk="1" hangingPunct="1">
                <a:lnSpc>
                  <a:spcPct val="125000"/>
                </a:lnSpc>
                <a:defRPr/>
              </a:pPr>
              <a:t>‹#›</a:t>
            </a:fld>
            <a:endParaRPr lang="en-US" sz="600">
              <a:solidFill>
                <a:schemeClr val="accent2">
                  <a:lumMod val="40000"/>
                  <a:lumOff val="60000"/>
                </a:schemeClr>
              </a:solidFill>
              <a:latin typeface="+mn-lt"/>
            </a:endParaRPr>
          </a:p>
        </p:txBody>
      </p:sp>
      <p:sp>
        <p:nvSpPr>
          <p:cNvPr id="16" name="Text Placeholder 5"/>
          <p:cNvSpPr>
            <a:spLocks noGrp="1"/>
          </p:cNvSpPr>
          <p:nvPr>
            <p:ph type="body" sz="quarter" idx="12"/>
          </p:nvPr>
        </p:nvSpPr>
        <p:spPr bwMode="gray">
          <a:xfrm>
            <a:off x="6089904" y="432054"/>
            <a:ext cx="2682622" cy="436854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371475" y="423811"/>
            <a:ext cx="4819650" cy="329642"/>
          </a:xfrm>
        </p:spPr>
        <p:txBody>
          <a:bodyPr/>
          <a:lstStyle/>
          <a:p>
            <a:r>
              <a:rPr lang="en-US"/>
              <a:t>Click to edit Master title style</a:t>
            </a:r>
          </a:p>
        </p:txBody>
      </p:sp>
      <p:sp>
        <p:nvSpPr>
          <p:cNvPr id="12" name="Subtitle"/>
          <p:cNvSpPr>
            <a:spLocks noGrp="1"/>
          </p:cNvSpPr>
          <p:nvPr>
            <p:ph type="subTitle" idx="1"/>
          </p:nvPr>
        </p:nvSpPr>
        <p:spPr>
          <a:xfrm>
            <a:off x="370642" y="816103"/>
            <a:ext cx="4819650"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Footer Placeholder 2">
            <a:extLst>
              <a:ext uri="{FF2B5EF4-FFF2-40B4-BE49-F238E27FC236}">
                <a16:creationId xmlns:a16="http://schemas.microsoft.com/office/drawing/2014/main" id="{978A4D8A-D080-B130-D888-C1F8AA26BF98}"/>
              </a:ext>
            </a:extLst>
          </p:cNvPr>
          <p:cNvSpPr>
            <a:spLocks noGrp="1"/>
          </p:cNvSpPr>
          <p:nvPr>
            <p:ph type="ftr" sz="quarter" idx="13"/>
          </p:nvPr>
        </p:nvSpPr>
        <p:spPr>
          <a:xfrm>
            <a:off x="371475" y="4899025"/>
            <a:ext cx="4821238"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1239955005"/>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taway 1/3 Right Te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9C2BCF-04FC-9BBB-21DF-9FF7664231AC}"/>
              </a:ext>
            </a:extLst>
          </p:cNvPr>
          <p:cNvSpPr/>
          <p:nvPr userDrawn="1"/>
        </p:nvSpPr>
        <p:spPr bwMode="gray">
          <a:xfrm>
            <a:off x="5649913" y="0"/>
            <a:ext cx="3494087"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Rectangle 3">
            <a:extLst>
              <a:ext uri="{FF2B5EF4-FFF2-40B4-BE49-F238E27FC236}">
                <a16:creationId xmlns:a16="http://schemas.microsoft.com/office/drawing/2014/main" id="{8ABAF6AC-1B75-B927-60F9-CD0DB9FE9D80}"/>
              </a:ext>
            </a:extLst>
          </p:cNvPr>
          <p:cNvSpPr/>
          <p:nvPr userDrawn="1"/>
        </p:nvSpPr>
        <p:spPr bwMode="gray">
          <a:xfrm flipH="1">
            <a:off x="5643563" y="0"/>
            <a:ext cx="371475" cy="5143500"/>
          </a:xfrm>
          <a:prstGeom prst="rect">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sysClr val="windowText" lastClr="000000"/>
              </a:solidFill>
            </a:endParaRPr>
          </a:p>
        </p:txBody>
      </p:sp>
      <p:sp>
        <p:nvSpPr>
          <p:cNvPr id="5" name="TextBox 4">
            <a:extLst>
              <a:ext uri="{FF2B5EF4-FFF2-40B4-BE49-F238E27FC236}">
                <a16:creationId xmlns:a16="http://schemas.microsoft.com/office/drawing/2014/main" id="{FDA0DBE0-5AE5-19FC-8AF5-78347A7FADFD}"/>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D686734D-4E0E-43A6-9341-5470C3F51B7F}" type="slidenum">
              <a:rPr lang="en-US" sz="600" smtClean="0">
                <a:solidFill>
                  <a:schemeClr val="accent3">
                    <a:lumMod val="40000"/>
                    <a:lumOff val="60000"/>
                  </a:schemeClr>
                </a:solidFill>
                <a:latin typeface="+mn-lt"/>
              </a:rPr>
              <a:pPr algn="r" defTabSz="685800" eaLnBrk="1" hangingPunct="1">
                <a:lnSpc>
                  <a:spcPct val="125000"/>
                </a:lnSpc>
                <a:defRPr/>
              </a:pPr>
              <a:t>‹#›</a:t>
            </a:fld>
            <a:endParaRPr lang="en-US" sz="600">
              <a:solidFill>
                <a:schemeClr val="accent3">
                  <a:lumMod val="40000"/>
                  <a:lumOff val="60000"/>
                </a:schemeClr>
              </a:solidFill>
              <a:latin typeface="+mn-lt"/>
            </a:endParaRPr>
          </a:p>
        </p:txBody>
      </p:sp>
      <p:sp>
        <p:nvSpPr>
          <p:cNvPr id="16" name="Text Placeholder 5"/>
          <p:cNvSpPr>
            <a:spLocks noGrp="1"/>
          </p:cNvSpPr>
          <p:nvPr>
            <p:ph type="body" sz="quarter" idx="12"/>
          </p:nvPr>
        </p:nvSpPr>
        <p:spPr bwMode="gray">
          <a:xfrm>
            <a:off x="6089904" y="432054"/>
            <a:ext cx="2682622" cy="436854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371475" y="423811"/>
            <a:ext cx="4819650" cy="329642"/>
          </a:xfrm>
        </p:spPr>
        <p:txBody>
          <a:bodyPr/>
          <a:lstStyle/>
          <a:p>
            <a:r>
              <a:rPr lang="en-US"/>
              <a:t>Click to edit Master title style</a:t>
            </a:r>
          </a:p>
        </p:txBody>
      </p:sp>
      <p:sp>
        <p:nvSpPr>
          <p:cNvPr id="12" name="Subtitle"/>
          <p:cNvSpPr>
            <a:spLocks noGrp="1"/>
          </p:cNvSpPr>
          <p:nvPr>
            <p:ph type="subTitle" idx="1"/>
          </p:nvPr>
        </p:nvSpPr>
        <p:spPr>
          <a:xfrm>
            <a:off x="370642" y="816103"/>
            <a:ext cx="4819650"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Footer Placeholder 2">
            <a:extLst>
              <a:ext uri="{FF2B5EF4-FFF2-40B4-BE49-F238E27FC236}">
                <a16:creationId xmlns:a16="http://schemas.microsoft.com/office/drawing/2014/main" id="{E3530E2C-4E7A-A9EE-D7A3-62396328846C}"/>
              </a:ext>
            </a:extLst>
          </p:cNvPr>
          <p:cNvSpPr>
            <a:spLocks noGrp="1"/>
          </p:cNvSpPr>
          <p:nvPr>
            <p:ph type="ftr" sz="quarter" idx="13"/>
          </p:nvPr>
        </p:nvSpPr>
        <p:spPr>
          <a:xfrm>
            <a:off x="371475" y="4899025"/>
            <a:ext cx="4821238"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1139299707"/>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taway 1/3 Right Nick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362D53-10EF-60F9-AA20-7186FE8248DE}"/>
              </a:ext>
            </a:extLst>
          </p:cNvPr>
          <p:cNvSpPr/>
          <p:nvPr userDrawn="1"/>
        </p:nvSpPr>
        <p:spPr bwMode="gray">
          <a:xfrm>
            <a:off x="5649913" y="0"/>
            <a:ext cx="3494087" cy="51435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Rectangle 3">
            <a:extLst>
              <a:ext uri="{FF2B5EF4-FFF2-40B4-BE49-F238E27FC236}">
                <a16:creationId xmlns:a16="http://schemas.microsoft.com/office/drawing/2014/main" id="{FEFFE44B-BD26-A10F-398E-8578402088EF}"/>
              </a:ext>
            </a:extLst>
          </p:cNvPr>
          <p:cNvSpPr/>
          <p:nvPr userDrawn="1"/>
        </p:nvSpPr>
        <p:spPr bwMode="gray">
          <a:xfrm flipH="1">
            <a:off x="5643563" y="0"/>
            <a:ext cx="371475" cy="5143500"/>
          </a:xfrm>
          <a:prstGeom prst="rect">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5" name="TextBox 4">
            <a:extLst>
              <a:ext uri="{FF2B5EF4-FFF2-40B4-BE49-F238E27FC236}">
                <a16:creationId xmlns:a16="http://schemas.microsoft.com/office/drawing/2014/main" id="{181D71BF-C3E7-522E-3E94-387EC9B9B4D4}"/>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92D4D40C-9AFD-4CB3-8090-76A5BADAB71D}" type="slidenum">
              <a:rPr lang="en-US" sz="600" smtClean="0">
                <a:solidFill>
                  <a:schemeClr val="accent5">
                    <a:lumMod val="60000"/>
                    <a:lumOff val="40000"/>
                  </a:schemeClr>
                </a:solidFill>
                <a:latin typeface="+mn-lt"/>
              </a:rPr>
              <a:pPr algn="r" defTabSz="685800" eaLnBrk="1" hangingPunct="1">
                <a:lnSpc>
                  <a:spcPct val="125000"/>
                </a:lnSpc>
                <a:defRPr/>
              </a:pPr>
              <a:t>‹#›</a:t>
            </a:fld>
            <a:endParaRPr lang="en-US" sz="600">
              <a:solidFill>
                <a:schemeClr val="accent5">
                  <a:lumMod val="60000"/>
                  <a:lumOff val="40000"/>
                </a:schemeClr>
              </a:solidFill>
              <a:latin typeface="+mn-lt"/>
            </a:endParaRPr>
          </a:p>
        </p:txBody>
      </p:sp>
      <p:sp>
        <p:nvSpPr>
          <p:cNvPr id="16" name="Text Placeholder 5"/>
          <p:cNvSpPr>
            <a:spLocks noGrp="1"/>
          </p:cNvSpPr>
          <p:nvPr>
            <p:ph type="body" sz="quarter" idx="12"/>
          </p:nvPr>
        </p:nvSpPr>
        <p:spPr bwMode="gray">
          <a:xfrm>
            <a:off x="6089904" y="432054"/>
            <a:ext cx="2682622" cy="4368546"/>
          </a:xfrm>
          <a:prstGeom prst="rect">
            <a:avLst/>
          </a:prstGeo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None/>
              <a:defRPr>
                <a:solidFill>
                  <a:schemeClr val="tx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371475" y="423811"/>
            <a:ext cx="4819650" cy="329642"/>
          </a:xfrm>
        </p:spPr>
        <p:txBody>
          <a:bodyPr/>
          <a:lstStyle/>
          <a:p>
            <a:r>
              <a:rPr lang="en-US"/>
              <a:t>Click to edit Master title style</a:t>
            </a:r>
          </a:p>
        </p:txBody>
      </p:sp>
      <p:sp>
        <p:nvSpPr>
          <p:cNvPr id="12" name="Subtitle"/>
          <p:cNvSpPr>
            <a:spLocks noGrp="1"/>
          </p:cNvSpPr>
          <p:nvPr>
            <p:ph type="subTitle" idx="1"/>
          </p:nvPr>
        </p:nvSpPr>
        <p:spPr>
          <a:xfrm>
            <a:off x="370642" y="816103"/>
            <a:ext cx="4819650"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Footer Placeholder 2">
            <a:extLst>
              <a:ext uri="{FF2B5EF4-FFF2-40B4-BE49-F238E27FC236}">
                <a16:creationId xmlns:a16="http://schemas.microsoft.com/office/drawing/2014/main" id="{0CF4C9A1-6FF8-5210-56CA-CED1FCCCBDB0}"/>
              </a:ext>
            </a:extLst>
          </p:cNvPr>
          <p:cNvSpPr>
            <a:spLocks noGrp="1"/>
          </p:cNvSpPr>
          <p:nvPr>
            <p:ph type="ftr" sz="quarter" idx="13"/>
          </p:nvPr>
        </p:nvSpPr>
        <p:spPr>
          <a:xfrm>
            <a:off x="371475" y="4899025"/>
            <a:ext cx="4821238"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717811359"/>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taway 1/3 Right Gun Met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3CAF98-5E55-BF34-3235-CFAA77231187}"/>
              </a:ext>
            </a:extLst>
          </p:cNvPr>
          <p:cNvSpPr/>
          <p:nvPr userDrawn="1"/>
        </p:nvSpPr>
        <p:spPr bwMode="gray">
          <a:xfrm>
            <a:off x="5649913" y="0"/>
            <a:ext cx="3494087"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Rectangle 3">
            <a:extLst>
              <a:ext uri="{FF2B5EF4-FFF2-40B4-BE49-F238E27FC236}">
                <a16:creationId xmlns:a16="http://schemas.microsoft.com/office/drawing/2014/main" id="{801117A7-628B-2159-ACD6-0871599EE9F3}"/>
              </a:ext>
            </a:extLst>
          </p:cNvPr>
          <p:cNvSpPr/>
          <p:nvPr userDrawn="1"/>
        </p:nvSpPr>
        <p:spPr bwMode="gray">
          <a:xfrm flipH="1">
            <a:off x="5643563" y="0"/>
            <a:ext cx="371475" cy="5143500"/>
          </a:xfrm>
          <a:prstGeom prst="rect">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5" name="TextBox 4">
            <a:extLst>
              <a:ext uri="{FF2B5EF4-FFF2-40B4-BE49-F238E27FC236}">
                <a16:creationId xmlns:a16="http://schemas.microsoft.com/office/drawing/2014/main" id="{38548F38-65D5-A6AD-9DB6-3E0CEEAFFB57}"/>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70519FB6-3D1D-4157-9B10-A488D6A8DF0E}" type="slidenum">
              <a:rPr lang="en-US" sz="600" smtClean="0">
                <a:solidFill>
                  <a:schemeClr val="accent5">
                    <a:lumMod val="40000"/>
                    <a:lumOff val="60000"/>
                  </a:schemeClr>
                </a:solidFill>
                <a:latin typeface="+mn-lt"/>
              </a:rPr>
              <a:pPr algn="r" defTabSz="685800" eaLnBrk="1" hangingPunct="1">
                <a:lnSpc>
                  <a:spcPct val="125000"/>
                </a:lnSpc>
                <a:defRPr/>
              </a:pPr>
              <a:t>‹#›</a:t>
            </a:fld>
            <a:endParaRPr lang="en-US" sz="600">
              <a:solidFill>
                <a:schemeClr val="accent5">
                  <a:lumMod val="40000"/>
                  <a:lumOff val="60000"/>
                </a:schemeClr>
              </a:solidFill>
              <a:latin typeface="+mn-lt"/>
            </a:endParaRPr>
          </a:p>
        </p:txBody>
      </p:sp>
      <p:sp>
        <p:nvSpPr>
          <p:cNvPr id="16" name="Text Placeholder 5"/>
          <p:cNvSpPr>
            <a:spLocks noGrp="1"/>
          </p:cNvSpPr>
          <p:nvPr>
            <p:ph type="body" sz="quarter" idx="12"/>
          </p:nvPr>
        </p:nvSpPr>
        <p:spPr bwMode="gray">
          <a:xfrm>
            <a:off x="6089904" y="432054"/>
            <a:ext cx="2682622" cy="436854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371475" y="423811"/>
            <a:ext cx="4819650" cy="329642"/>
          </a:xfrm>
        </p:spPr>
        <p:txBody>
          <a:bodyPr/>
          <a:lstStyle/>
          <a:p>
            <a:r>
              <a:rPr lang="en-US"/>
              <a:t>Click to edit Master title style</a:t>
            </a:r>
          </a:p>
        </p:txBody>
      </p:sp>
      <p:sp>
        <p:nvSpPr>
          <p:cNvPr id="12" name="Subtitle"/>
          <p:cNvSpPr>
            <a:spLocks noGrp="1"/>
          </p:cNvSpPr>
          <p:nvPr>
            <p:ph type="subTitle" idx="1"/>
          </p:nvPr>
        </p:nvSpPr>
        <p:spPr>
          <a:xfrm>
            <a:off x="370642" y="816103"/>
            <a:ext cx="4819650"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Footer Placeholder 2">
            <a:extLst>
              <a:ext uri="{FF2B5EF4-FFF2-40B4-BE49-F238E27FC236}">
                <a16:creationId xmlns:a16="http://schemas.microsoft.com/office/drawing/2014/main" id="{4B5D8FA0-DF5C-3398-ED81-4529CB525ED3}"/>
              </a:ext>
            </a:extLst>
          </p:cNvPr>
          <p:cNvSpPr>
            <a:spLocks noGrp="1"/>
          </p:cNvSpPr>
          <p:nvPr>
            <p:ph type="ftr" sz="quarter" idx="13"/>
          </p:nvPr>
        </p:nvSpPr>
        <p:spPr>
          <a:xfrm>
            <a:off x="371475" y="4899025"/>
            <a:ext cx="4821238"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3413909082"/>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taway 1/3 Right Midn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706204-6879-8EE2-4845-97EF45D3A299}"/>
              </a:ext>
            </a:extLst>
          </p:cNvPr>
          <p:cNvSpPr/>
          <p:nvPr userDrawn="1"/>
        </p:nvSpPr>
        <p:spPr bwMode="gray">
          <a:xfrm>
            <a:off x="5649913" y="0"/>
            <a:ext cx="3494087"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Rectangle 3">
            <a:extLst>
              <a:ext uri="{FF2B5EF4-FFF2-40B4-BE49-F238E27FC236}">
                <a16:creationId xmlns:a16="http://schemas.microsoft.com/office/drawing/2014/main" id="{1237D410-514A-0E33-5E95-210363F4F5A0}"/>
              </a:ext>
            </a:extLst>
          </p:cNvPr>
          <p:cNvSpPr/>
          <p:nvPr userDrawn="1"/>
        </p:nvSpPr>
        <p:spPr bwMode="gray">
          <a:xfrm flipH="1">
            <a:off x="5643563" y="0"/>
            <a:ext cx="371475" cy="5143500"/>
          </a:xfrm>
          <a:prstGeom prst="rect">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5" name="TextBox 4">
            <a:extLst>
              <a:ext uri="{FF2B5EF4-FFF2-40B4-BE49-F238E27FC236}">
                <a16:creationId xmlns:a16="http://schemas.microsoft.com/office/drawing/2014/main" id="{B6278774-A27B-1F67-952D-B9E9FB6FD7A3}"/>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57C61352-FD3F-4E5D-AA3A-B91F89CA7780}" type="slidenum">
              <a:rPr lang="en-US" sz="600" smtClean="0">
                <a:solidFill>
                  <a:schemeClr val="accent5">
                    <a:lumMod val="60000"/>
                    <a:lumOff val="40000"/>
                  </a:schemeClr>
                </a:solidFill>
                <a:latin typeface="+mn-lt"/>
              </a:rPr>
              <a:pPr algn="r" defTabSz="685800" eaLnBrk="1" hangingPunct="1">
                <a:lnSpc>
                  <a:spcPct val="125000"/>
                </a:lnSpc>
                <a:defRPr/>
              </a:pPr>
              <a:t>‹#›</a:t>
            </a:fld>
            <a:endParaRPr lang="en-US" sz="600">
              <a:solidFill>
                <a:schemeClr val="accent5">
                  <a:lumMod val="60000"/>
                  <a:lumOff val="40000"/>
                </a:schemeClr>
              </a:solidFill>
              <a:latin typeface="+mn-lt"/>
            </a:endParaRPr>
          </a:p>
        </p:txBody>
      </p:sp>
      <p:sp>
        <p:nvSpPr>
          <p:cNvPr id="16" name="Text Placeholder 5"/>
          <p:cNvSpPr>
            <a:spLocks noGrp="1"/>
          </p:cNvSpPr>
          <p:nvPr>
            <p:ph type="body" sz="quarter" idx="12"/>
          </p:nvPr>
        </p:nvSpPr>
        <p:spPr bwMode="gray">
          <a:xfrm>
            <a:off x="6089904" y="432054"/>
            <a:ext cx="2682622" cy="436854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371475" y="423811"/>
            <a:ext cx="4819650" cy="329642"/>
          </a:xfrm>
        </p:spPr>
        <p:txBody>
          <a:bodyPr/>
          <a:lstStyle/>
          <a:p>
            <a:r>
              <a:rPr lang="en-US"/>
              <a:t>Click to edit Master title style</a:t>
            </a:r>
          </a:p>
        </p:txBody>
      </p:sp>
      <p:sp>
        <p:nvSpPr>
          <p:cNvPr id="12" name="Subtitle"/>
          <p:cNvSpPr>
            <a:spLocks noGrp="1"/>
          </p:cNvSpPr>
          <p:nvPr>
            <p:ph type="subTitle" idx="1"/>
          </p:nvPr>
        </p:nvSpPr>
        <p:spPr>
          <a:xfrm>
            <a:off x="370642" y="816103"/>
            <a:ext cx="4819650"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Footer Placeholder 2">
            <a:extLst>
              <a:ext uri="{FF2B5EF4-FFF2-40B4-BE49-F238E27FC236}">
                <a16:creationId xmlns:a16="http://schemas.microsoft.com/office/drawing/2014/main" id="{03719008-DCC8-A59B-F73C-18D3CC07A71D}"/>
              </a:ext>
            </a:extLst>
          </p:cNvPr>
          <p:cNvSpPr>
            <a:spLocks noGrp="1"/>
          </p:cNvSpPr>
          <p:nvPr>
            <p:ph type="ftr" sz="quarter" idx="13"/>
          </p:nvPr>
        </p:nvSpPr>
        <p:spPr>
          <a:xfrm>
            <a:off x="371475" y="4899025"/>
            <a:ext cx="4821238"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1558612161"/>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ull Image">
    <p:bg>
      <p:bgPr>
        <a:solidFill>
          <a:schemeClr val="tx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F6074C-12BA-5DBB-CC5E-2DE042AEEE2F}"/>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76206907-1384-4BE7-8FDD-6D68E8B951EB}" type="slidenum">
              <a:rPr lang="en-US" sz="600" smtClean="0">
                <a:solidFill>
                  <a:schemeClr val="accent5">
                    <a:lumMod val="60000"/>
                    <a:lumOff val="40000"/>
                  </a:schemeClr>
                </a:solidFill>
                <a:latin typeface="+mn-lt"/>
              </a:rPr>
              <a:pPr algn="r" defTabSz="685800" eaLnBrk="1" hangingPunct="1">
                <a:lnSpc>
                  <a:spcPct val="125000"/>
                </a:lnSpc>
                <a:defRPr/>
              </a:pPr>
              <a:t>‹#›</a:t>
            </a:fld>
            <a:endParaRPr lang="en-US" sz="600">
              <a:solidFill>
                <a:schemeClr val="accent5">
                  <a:lumMod val="60000"/>
                  <a:lumOff val="40000"/>
                </a:schemeClr>
              </a:solidFill>
              <a:latin typeface="+mn-lt"/>
            </a:endParaRPr>
          </a:p>
        </p:txBody>
      </p:sp>
      <p:sp>
        <p:nvSpPr>
          <p:cNvPr id="3" name="Picture Placeholder 2"/>
          <p:cNvSpPr>
            <a:spLocks noGrp="1"/>
          </p:cNvSpPr>
          <p:nvPr>
            <p:ph type="pic" sz="quarter" idx="11"/>
          </p:nvPr>
        </p:nvSpPr>
        <p:spPr>
          <a:xfrm>
            <a:off x="0" y="0"/>
            <a:ext cx="9144000" cy="5143500"/>
          </a:xfrm>
          <a:prstGeom prst="rect">
            <a:avLst/>
          </a:prstGeom>
          <a:noFill/>
        </p:spPr>
        <p:txBody>
          <a:bodyPr rtlCol="0" anchor="ctr">
            <a:noAutofit/>
          </a:bodyPr>
          <a:lstStyle>
            <a:lvl1pPr marL="0" indent="0" algn="ctr">
              <a:buNone/>
              <a:defRPr>
                <a:solidFill>
                  <a:schemeClr val="tx1"/>
                </a:solidFill>
              </a:defRPr>
            </a:lvl1pPr>
          </a:lstStyle>
          <a:p>
            <a:pPr lvl="0"/>
            <a:r>
              <a:rPr lang="en-US" noProof="0"/>
              <a:t>Click icon to add picture</a:t>
            </a:r>
          </a:p>
        </p:txBody>
      </p:sp>
      <p:sp>
        <p:nvSpPr>
          <p:cNvPr id="4" name="Footer Placeholder 2">
            <a:extLst>
              <a:ext uri="{FF2B5EF4-FFF2-40B4-BE49-F238E27FC236}">
                <a16:creationId xmlns:a16="http://schemas.microsoft.com/office/drawing/2014/main" id="{1F2783F2-AB4A-5AC5-37AE-6A6ACE035D66}"/>
              </a:ext>
            </a:extLst>
          </p:cNvPr>
          <p:cNvSpPr>
            <a:spLocks noGrp="1"/>
          </p:cNvSpPr>
          <p:nvPr>
            <p:ph type="ftr" sz="quarter" idx="12"/>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5">
                    <a:lumMod val="60000"/>
                    <a:lumOff val="40000"/>
                  </a:schemeClr>
                </a:solidFill>
                <a:latin typeface="+mn-lt"/>
                <a:ea typeface="+mn-ea"/>
                <a:cs typeface="+mn-cs"/>
              </a:defRPr>
            </a:lvl1pPr>
          </a:lstStyle>
          <a:p>
            <a:pPr>
              <a:defRPr/>
            </a:pPr>
            <a:r>
              <a:t>Media Web Symposium 2023</a:t>
            </a:r>
          </a:p>
        </p:txBody>
      </p:sp>
    </p:spTree>
    <p:extLst>
      <p:ext uri="{BB962C8B-B14F-4D97-AF65-F5344CB8AC3E}">
        <p14:creationId xmlns:p14="http://schemas.microsoft.com/office/powerpoint/2010/main" val="1754520768"/>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 Left Blue">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212144-0FE7-E648-D997-9F0598C7A6E9}"/>
              </a:ext>
            </a:extLst>
          </p:cNvPr>
          <p:cNvSpPr/>
          <p:nvPr/>
        </p:nvSpPr>
        <p:spPr bwMode="gray">
          <a:xfrm>
            <a:off x="5649913" y="0"/>
            <a:ext cx="3494087"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Rectangle 3">
            <a:extLst>
              <a:ext uri="{FF2B5EF4-FFF2-40B4-BE49-F238E27FC236}">
                <a16:creationId xmlns:a16="http://schemas.microsoft.com/office/drawing/2014/main" id="{F96218A3-A033-6417-875F-501139B29922}"/>
              </a:ext>
            </a:extLst>
          </p:cNvPr>
          <p:cNvSpPr/>
          <p:nvPr userDrawn="1"/>
        </p:nvSpPr>
        <p:spPr bwMode="gray">
          <a:xfrm flipH="1">
            <a:off x="5644257" y="0"/>
            <a:ext cx="370332" cy="5143500"/>
          </a:xfrm>
          <a:prstGeom prst="rect">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5" name="TextBox 4">
            <a:extLst>
              <a:ext uri="{FF2B5EF4-FFF2-40B4-BE49-F238E27FC236}">
                <a16:creationId xmlns:a16="http://schemas.microsoft.com/office/drawing/2014/main" id="{5D49BD80-8CD9-986C-1716-A36D9F558D31}"/>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5F5CC652-F81B-43CE-BEBF-7D4AE7013F94}" type="slidenum">
              <a:rPr lang="en-US" sz="600" smtClean="0">
                <a:solidFill>
                  <a:schemeClr val="accent2">
                    <a:lumMod val="60000"/>
                    <a:lumOff val="40000"/>
                  </a:schemeClr>
                </a:solidFill>
                <a:latin typeface="+mn-lt"/>
              </a:rPr>
              <a:pPr algn="r" defTabSz="685800" eaLnBrk="1" hangingPunct="1">
                <a:lnSpc>
                  <a:spcPct val="125000"/>
                </a:lnSpc>
                <a:defRPr/>
              </a:pPr>
              <a:t>‹#›</a:t>
            </a:fld>
            <a:endParaRPr lang="en-US" sz="600">
              <a:solidFill>
                <a:schemeClr val="accent2">
                  <a:lumMod val="60000"/>
                  <a:lumOff val="40000"/>
                </a:schemeClr>
              </a:solidFill>
              <a:latin typeface="+mn-lt"/>
            </a:endParaRPr>
          </a:p>
        </p:txBody>
      </p:sp>
      <p:sp>
        <p:nvSpPr>
          <p:cNvPr id="3" name="Picture Placeholder 2"/>
          <p:cNvSpPr>
            <a:spLocks noGrp="1"/>
          </p:cNvSpPr>
          <p:nvPr>
            <p:ph type="pic" sz="quarter" idx="11"/>
          </p:nvPr>
        </p:nvSpPr>
        <p:spPr>
          <a:xfrm>
            <a:off x="0" y="0"/>
            <a:ext cx="5648660" cy="5143500"/>
          </a:xfrm>
          <a:prstGeom prst="rect">
            <a:avLst/>
          </a:prstGeom>
          <a:noFill/>
        </p:spPr>
        <p:txBody>
          <a:bodyPr rtlCol="0" anchor="ctr">
            <a:noAutofit/>
          </a:bodyP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6077545" y="3557587"/>
            <a:ext cx="2680667" cy="1243004"/>
          </a:xfrm>
          <a:prstGeom prst="rect">
            <a:avLst/>
          </a:prstGeom>
        </p:spPr>
        <p:txBody>
          <a:bodyPr/>
          <a:lstStyle>
            <a:lvl1pPr marL="0" indent="0">
              <a:lnSpc>
                <a:spcPct val="96000"/>
              </a:lnSpc>
              <a:buClr>
                <a:schemeClr val="bg1"/>
              </a:buClr>
              <a:buNone/>
              <a:defRPr sz="135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2" name="Title 1"/>
          <p:cNvSpPr>
            <a:spLocks noGrp="1"/>
          </p:cNvSpPr>
          <p:nvPr>
            <p:ph type="title"/>
          </p:nvPr>
        </p:nvSpPr>
        <p:spPr bwMode="gray">
          <a:xfrm>
            <a:off x="6081225" y="2097821"/>
            <a:ext cx="2680665" cy="1340704"/>
          </a:xfrm>
        </p:spPr>
        <p:txBody>
          <a:bodyPr/>
          <a:lstStyle>
            <a:lvl1pPr>
              <a:lnSpc>
                <a:spcPct val="87000"/>
              </a:lnSpc>
              <a:defRPr sz="3300">
                <a:solidFill>
                  <a:schemeClr val="bg1"/>
                </a:solidFill>
              </a:defRPr>
            </a:lvl1pPr>
          </a:lstStyle>
          <a:p>
            <a:r>
              <a:rPr lang="en-US"/>
              <a:t>Click to edit Master title style</a:t>
            </a:r>
          </a:p>
        </p:txBody>
      </p:sp>
      <p:sp>
        <p:nvSpPr>
          <p:cNvPr id="6" name="Footer Placeholder 2">
            <a:extLst>
              <a:ext uri="{FF2B5EF4-FFF2-40B4-BE49-F238E27FC236}">
                <a16:creationId xmlns:a16="http://schemas.microsoft.com/office/drawing/2014/main" id="{D64C3A86-8353-850C-8D47-5B2FB0C962B0}"/>
              </a:ext>
            </a:extLst>
          </p:cNvPr>
          <p:cNvSpPr>
            <a:spLocks noGrp="1"/>
          </p:cNvSpPr>
          <p:nvPr>
            <p:ph type="ftr" sz="quarter" idx="12"/>
          </p:nvPr>
        </p:nvSpPr>
        <p:spPr>
          <a:xfrm>
            <a:off x="6076950" y="4899025"/>
            <a:ext cx="247015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2">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4017164067"/>
      </p:ext>
    </p:extLst>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mage Left Light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0A475C-22E7-D0AA-2EB4-78CE6B076732}"/>
              </a:ext>
            </a:extLst>
          </p:cNvPr>
          <p:cNvSpPr/>
          <p:nvPr/>
        </p:nvSpPr>
        <p:spPr bwMode="gray">
          <a:xfrm>
            <a:off x="5649913" y="0"/>
            <a:ext cx="3494087"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Rectangle 3">
            <a:extLst>
              <a:ext uri="{FF2B5EF4-FFF2-40B4-BE49-F238E27FC236}">
                <a16:creationId xmlns:a16="http://schemas.microsoft.com/office/drawing/2014/main" id="{134EAC5A-5CE4-15FD-3FD0-90F0107E7C5E}"/>
              </a:ext>
            </a:extLst>
          </p:cNvPr>
          <p:cNvSpPr/>
          <p:nvPr userDrawn="1"/>
        </p:nvSpPr>
        <p:spPr bwMode="gray">
          <a:xfrm flipH="1">
            <a:off x="5643563" y="0"/>
            <a:ext cx="371475" cy="5143500"/>
          </a:xfrm>
          <a:prstGeom prst="rect">
            <a:avLst/>
          </a:prstGeom>
          <a:gradFill flip="none" rotWithShape="1">
            <a:gsLst>
              <a:gs pos="100000">
                <a:srgbClr val="3F59AD">
                  <a:lumMod val="90000"/>
                  <a:lumOff val="10000"/>
                </a:srgbClr>
              </a:gs>
              <a:gs pos="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5" name="TextBox 4">
            <a:extLst>
              <a:ext uri="{FF2B5EF4-FFF2-40B4-BE49-F238E27FC236}">
                <a16:creationId xmlns:a16="http://schemas.microsoft.com/office/drawing/2014/main" id="{7BC1606B-A6D1-F9C2-DDC4-3127348BBE32}"/>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19A5D51D-9590-4DD4-8228-7C9DB649E4D8}" type="slidenum">
              <a:rPr lang="en-US" sz="600" smtClean="0">
                <a:solidFill>
                  <a:schemeClr val="accent2">
                    <a:lumMod val="40000"/>
                    <a:lumOff val="60000"/>
                  </a:schemeClr>
                </a:solidFill>
                <a:latin typeface="+mn-lt"/>
              </a:rPr>
              <a:pPr algn="r" defTabSz="685800" eaLnBrk="1" hangingPunct="1">
                <a:lnSpc>
                  <a:spcPct val="125000"/>
                </a:lnSpc>
                <a:defRPr/>
              </a:pPr>
              <a:t>‹#›</a:t>
            </a:fld>
            <a:endParaRPr lang="en-US" sz="600">
              <a:solidFill>
                <a:schemeClr val="accent2">
                  <a:lumMod val="40000"/>
                  <a:lumOff val="60000"/>
                </a:schemeClr>
              </a:solidFill>
              <a:latin typeface="+mn-lt"/>
            </a:endParaRPr>
          </a:p>
        </p:txBody>
      </p:sp>
      <p:sp>
        <p:nvSpPr>
          <p:cNvPr id="3" name="Picture Placeholder 2"/>
          <p:cNvSpPr>
            <a:spLocks noGrp="1"/>
          </p:cNvSpPr>
          <p:nvPr>
            <p:ph type="pic" sz="quarter" idx="11"/>
          </p:nvPr>
        </p:nvSpPr>
        <p:spPr>
          <a:xfrm>
            <a:off x="0" y="0"/>
            <a:ext cx="5648660" cy="5143500"/>
          </a:xfrm>
          <a:prstGeom prst="rect">
            <a:avLst/>
          </a:prstGeom>
          <a:noFill/>
        </p:spPr>
        <p:txBody>
          <a:bodyPr rtlCol="0" anchor="ctr">
            <a:noAutofit/>
          </a:bodyP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6077545" y="3557588"/>
            <a:ext cx="2680667" cy="1243008"/>
          </a:xfrm>
          <a:prstGeom prst="rect">
            <a:avLst/>
          </a:prstGeom>
        </p:spPr>
        <p:txBody>
          <a:bodyPr/>
          <a:lstStyle>
            <a:lvl1pPr marL="0" indent="0">
              <a:lnSpc>
                <a:spcPct val="96000"/>
              </a:lnSpc>
              <a:buClr>
                <a:schemeClr val="bg1"/>
              </a:buClr>
              <a:buNone/>
              <a:defRPr sz="135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p:cNvSpPr>
            <a:spLocks noGrp="1"/>
          </p:cNvSpPr>
          <p:nvPr>
            <p:ph type="title"/>
          </p:nvPr>
        </p:nvSpPr>
        <p:spPr>
          <a:xfrm>
            <a:off x="6081225" y="2097821"/>
            <a:ext cx="2680665" cy="1340704"/>
          </a:xfrm>
        </p:spPr>
        <p:txBody>
          <a:bodyPr/>
          <a:lstStyle>
            <a:lvl1pPr>
              <a:lnSpc>
                <a:spcPct val="87000"/>
              </a:lnSpc>
              <a:defRPr sz="3300">
                <a:solidFill>
                  <a:schemeClr val="bg1"/>
                </a:solidFill>
              </a:defRPr>
            </a:lvl1pPr>
          </a:lstStyle>
          <a:p>
            <a:r>
              <a:rPr lang="en-US"/>
              <a:t>Click to edit Master title style</a:t>
            </a:r>
          </a:p>
        </p:txBody>
      </p:sp>
      <p:sp>
        <p:nvSpPr>
          <p:cNvPr id="6" name="Footer Placeholder 2">
            <a:extLst>
              <a:ext uri="{FF2B5EF4-FFF2-40B4-BE49-F238E27FC236}">
                <a16:creationId xmlns:a16="http://schemas.microsoft.com/office/drawing/2014/main" id="{043C4364-C073-48E1-404A-C746487E3580}"/>
              </a:ext>
            </a:extLst>
          </p:cNvPr>
          <p:cNvSpPr>
            <a:spLocks noGrp="1"/>
          </p:cNvSpPr>
          <p:nvPr>
            <p:ph type="ftr" sz="quarter" idx="12"/>
          </p:nvPr>
        </p:nvSpPr>
        <p:spPr>
          <a:xfrm>
            <a:off x="6076950" y="4899025"/>
            <a:ext cx="247015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pPr>
              <a:defRPr/>
            </a:pPr>
            <a:r>
              <a:t>Media Web Symposium 2023</a:t>
            </a:r>
          </a:p>
        </p:txBody>
      </p:sp>
    </p:spTree>
    <p:extLst>
      <p:ext uri="{BB962C8B-B14F-4D97-AF65-F5344CB8AC3E}">
        <p14:creationId xmlns:p14="http://schemas.microsoft.com/office/powerpoint/2010/main" val="79514731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entre-Middle, No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98868"/>
            <a:ext cx="8229600" cy="3960253"/>
          </a:xfrm>
        </p:spPr>
        <p:txBody>
          <a:bodyPr/>
          <a:lstStyle>
            <a:lvl1pPr>
              <a:buClr>
                <a:schemeClr val="tx2"/>
              </a:buClr>
              <a:defRPr sz="2400">
                <a:solidFill>
                  <a:schemeClr val="tx1">
                    <a:lumMod val="75000"/>
                    <a:lumOff val="25000"/>
                  </a:schemeClr>
                </a:solidFill>
              </a:defRPr>
            </a:lvl1pPr>
            <a:lvl2pPr>
              <a:buClr>
                <a:schemeClr val="tx2"/>
              </a:buClr>
              <a:defRPr sz="2000">
                <a:solidFill>
                  <a:schemeClr val="tx1">
                    <a:lumMod val="75000"/>
                    <a:lumOff val="25000"/>
                  </a:schemeClr>
                </a:solidFill>
              </a:defRPr>
            </a:lvl2pPr>
            <a:lvl3pPr>
              <a:buClr>
                <a:schemeClr val="tx2"/>
              </a:buClr>
              <a:defRPr sz="2000">
                <a:solidFill>
                  <a:schemeClr val="tx1">
                    <a:lumMod val="75000"/>
                    <a:lumOff val="25000"/>
                  </a:schemeClr>
                </a:solidFill>
              </a:defRPr>
            </a:lvl3pPr>
            <a:lvl4pPr>
              <a:buClr>
                <a:schemeClr val="tx2"/>
              </a:buClr>
              <a:defRPr>
                <a:solidFill>
                  <a:schemeClr val="tx1">
                    <a:lumMod val="75000"/>
                    <a:lumOff val="25000"/>
                  </a:schemeClr>
                </a:solidFill>
              </a:defRPr>
            </a:lvl4pPr>
            <a:lvl5pPr>
              <a:buClr>
                <a:schemeClr val="tx2"/>
              </a:buClr>
              <a:defRPr>
                <a:solidFill>
                  <a:schemeClr val="tx1">
                    <a:lumMod val="75000"/>
                    <a:lumOff val="25000"/>
                  </a:schemeClr>
                </a:solidFill>
              </a:defRPr>
            </a:lvl5pPr>
          </a:lstStyle>
          <a:p>
            <a:pPr lvl="0"/>
            <a:r>
              <a:rPr lang="en-US"/>
              <a:t>Click to edit Master text styles</a:t>
            </a:r>
          </a:p>
        </p:txBody>
      </p:sp>
    </p:spTree>
    <p:extLst>
      <p:ext uri="{BB962C8B-B14F-4D97-AF65-F5344CB8AC3E}">
        <p14:creationId xmlns:p14="http://schemas.microsoft.com/office/powerpoint/2010/main" val="4253615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 Left Te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EC97EC-9844-5516-F988-E38D10DD61F9}"/>
              </a:ext>
            </a:extLst>
          </p:cNvPr>
          <p:cNvSpPr/>
          <p:nvPr/>
        </p:nvSpPr>
        <p:spPr bwMode="gray">
          <a:xfrm>
            <a:off x="5649913" y="0"/>
            <a:ext cx="3494087"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Rectangle 3">
            <a:extLst>
              <a:ext uri="{FF2B5EF4-FFF2-40B4-BE49-F238E27FC236}">
                <a16:creationId xmlns:a16="http://schemas.microsoft.com/office/drawing/2014/main" id="{C6C1D7D5-EB40-78B8-B236-781741CA370E}"/>
              </a:ext>
            </a:extLst>
          </p:cNvPr>
          <p:cNvSpPr/>
          <p:nvPr userDrawn="1"/>
        </p:nvSpPr>
        <p:spPr bwMode="gray">
          <a:xfrm flipH="1">
            <a:off x="5643563" y="0"/>
            <a:ext cx="371475" cy="5143500"/>
          </a:xfrm>
          <a:prstGeom prst="rect">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sysClr val="windowText" lastClr="000000"/>
              </a:solidFill>
            </a:endParaRPr>
          </a:p>
        </p:txBody>
      </p:sp>
      <p:sp>
        <p:nvSpPr>
          <p:cNvPr id="5" name="TextBox 4">
            <a:extLst>
              <a:ext uri="{FF2B5EF4-FFF2-40B4-BE49-F238E27FC236}">
                <a16:creationId xmlns:a16="http://schemas.microsoft.com/office/drawing/2014/main" id="{7B41AC36-56AF-C51D-F366-A10B6E0CF60F}"/>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999E8F0B-C752-436E-A424-A7032721C201}" type="slidenum">
              <a:rPr lang="en-US" sz="600" smtClean="0">
                <a:solidFill>
                  <a:schemeClr val="accent4">
                    <a:lumMod val="60000"/>
                    <a:lumOff val="40000"/>
                  </a:schemeClr>
                </a:solidFill>
                <a:latin typeface="+mn-lt"/>
              </a:rPr>
              <a:pPr algn="r" defTabSz="685800" eaLnBrk="1" hangingPunct="1">
                <a:lnSpc>
                  <a:spcPct val="125000"/>
                </a:lnSpc>
                <a:defRPr/>
              </a:pPr>
              <a:t>‹#›</a:t>
            </a:fld>
            <a:endParaRPr lang="en-US" sz="600">
              <a:solidFill>
                <a:schemeClr val="accent4">
                  <a:lumMod val="60000"/>
                  <a:lumOff val="40000"/>
                </a:schemeClr>
              </a:solidFill>
              <a:latin typeface="+mn-lt"/>
            </a:endParaRPr>
          </a:p>
        </p:txBody>
      </p:sp>
      <p:sp>
        <p:nvSpPr>
          <p:cNvPr id="3" name="Picture Placeholder 2"/>
          <p:cNvSpPr>
            <a:spLocks noGrp="1"/>
          </p:cNvSpPr>
          <p:nvPr>
            <p:ph type="pic" sz="quarter" idx="11"/>
          </p:nvPr>
        </p:nvSpPr>
        <p:spPr>
          <a:xfrm>
            <a:off x="0" y="0"/>
            <a:ext cx="5648660" cy="5143500"/>
          </a:xfrm>
          <a:prstGeom prst="rect">
            <a:avLst/>
          </a:prstGeom>
          <a:noFill/>
        </p:spPr>
        <p:txBody>
          <a:bodyPr rtlCol="0" anchor="ctr">
            <a:noAutofit/>
          </a:bodyP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6077545" y="3557588"/>
            <a:ext cx="2680667" cy="1243004"/>
          </a:xfrm>
          <a:prstGeom prst="rect">
            <a:avLst/>
          </a:prstGeom>
        </p:spPr>
        <p:txBody>
          <a:bodyPr/>
          <a:lstStyle>
            <a:lvl1pPr marL="0" indent="0">
              <a:lnSpc>
                <a:spcPct val="96000"/>
              </a:lnSpc>
              <a:buClr>
                <a:schemeClr val="bg1"/>
              </a:buClr>
              <a:buNone/>
              <a:defRPr sz="135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p:cNvSpPr>
            <a:spLocks noGrp="1"/>
          </p:cNvSpPr>
          <p:nvPr>
            <p:ph type="title"/>
          </p:nvPr>
        </p:nvSpPr>
        <p:spPr>
          <a:xfrm>
            <a:off x="6081225" y="2097821"/>
            <a:ext cx="2680665" cy="1340704"/>
          </a:xfrm>
        </p:spPr>
        <p:txBody>
          <a:bodyPr/>
          <a:lstStyle>
            <a:lvl1pPr>
              <a:lnSpc>
                <a:spcPct val="87000"/>
              </a:lnSpc>
              <a:defRPr sz="3300">
                <a:solidFill>
                  <a:schemeClr val="bg1"/>
                </a:solidFill>
              </a:defRPr>
            </a:lvl1pPr>
          </a:lstStyle>
          <a:p>
            <a:r>
              <a:rPr lang="en-US"/>
              <a:t>Click to edit Master title style</a:t>
            </a:r>
          </a:p>
        </p:txBody>
      </p:sp>
      <p:sp>
        <p:nvSpPr>
          <p:cNvPr id="6" name="Footer Placeholder 2">
            <a:extLst>
              <a:ext uri="{FF2B5EF4-FFF2-40B4-BE49-F238E27FC236}">
                <a16:creationId xmlns:a16="http://schemas.microsoft.com/office/drawing/2014/main" id="{E5032AC4-B31D-3455-C4D2-A9FA6CF412FA}"/>
              </a:ext>
            </a:extLst>
          </p:cNvPr>
          <p:cNvSpPr>
            <a:spLocks noGrp="1"/>
          </p:cNvSpPr>
          <p:nvPr>
            <p:ph type="ftr" sz="quarter" idx="12"/>
          </p:nvPr>
        </p:nvSpPr>
        <p:spPr>
          <a:xfrm>
            <a:off x="6076950" y="4899025"/>
            <a:ext cx="247015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4">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3170336824"/>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mage Left Nick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DEA13C-B107-4BE9-4B6C-A932F4657A17}"/>
              </a:ext>
            </a:extLst>
          </p:cNvPr>
          <p:cNvSpPr/>
          <p:nvPr/>
        </p:nvSpPr>
        <p:spPr bwMode="gray">
          <a:xfrm>
            <a:off x="5649913" y="0"/>
            <a:ext cx="3494087" cy="51435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Rectangle 3">
            <a:extLst>
              <a:ext uri="{FF2B5EF4-FFF2-40B4-BE49-F238E27FC236}">
                <a16:creationId xmlns:a16="http://schemas.microsoft.com/office/drawing/2014/main" id="{B59536B4-097E-4571-2D5D-3421B3F985AD}"/>
              </a:ext>
            </a:extLst>
          </p:cNvPr>
          <p:cNvSpPr/>
          <p:nvPr userDrawn="1"/>
        </p:nvSpPr>
        <p:spPr bwMode="gray">
          <a:xfrm flipH="1">
            <a:off x="5643563" y="0"/>
            <a:ext cx="371475" cy="5143500"/>
          </a:xfrm>
          <a:prstGeom prst="rect">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5" name="TextBox 4">
            <a:extLst>
              <a:ext uri="{FF2B5EF4-FFF2-40B4-BE49-F238E27FC236}">
                <a16:creationId xmlns:a16="http://schemas.microsoft.com/office/drawing/2014/main" id="{F780B45A-94D4-8E2A-E37A-A6011A6ED9E5}"/>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B16241B6-E887-45BC-A6CD-5333EA27A646}" type="slidenum">
              <a:rPr lang="en-US" sz="600" smtClean="0">
                <a:solidFill>
                  <a:schemeClr val="accent5">
                    <a:lumMod val="60000"/>
                    <a:lumOff val="40000"/>
                  </a:schemeClr>
                </a:solidFill>
                <a:latin typeface="+mn-lt"/>
              </a:rPr>
              <a:pPr algn="r" defTabSz="685800" eaLnBrk="1" hangingPunct="1">
                <a:lnSpc>
                  <a:spcPct val="125000"/>
                </a:lnSpc>
                <a:defRPr/>
              </a:pPr>
              <a:t>‹#›</a:t>
            </a:fld>
            <a:endParaRPr lang="en-US" sz="600">
              <a:solidFill>
                <a:schemeClr val="accent5">
                  <a:lumMod val="60000"/>
                  <a:lumOff val="40000"/>
                </a:schemeClr>
              </a:solidFill>
              <a:latin typeface="+mn-lt"/>
            </a:endParaRPr>
          </a:p>
        </p:txBody>
      </p:sp>
      <p:sp>
        <p:nvSpPr>
          <p:cNvPr id="3" name="Picture Placeholder 2"/>
          <p:cNvSpPr>
            <a:spLocks noGrp="1"/>
          </p:cNvSpPr>
          <p:nvPr>
            <p:ph type="pic" sz="quarter" idx="11"/>
          </p:nvPr>
        </p:nvSpPr>
        <p:spPr>
          <a:xfrm>
            <a:off x="0" y="0"/>
            <a:ext cx="5648660" cy="5143500"/>
          </a:xfrm>
          <a:prstGeom prst="rect">
            <a:avLst/>
          </a:prstGeom>
          <a:noFill/>
        </p:spPr>
        <p:txBody>
          <a:bodyPr rtlCol="0" anchor="ctr">
            <a:noAutofit/>
          </a:bodyP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6077545" y="3557588"/>
            <a:ext cx="2680667" cy="1243004"/>
          </a:xfrm>
          <a:prstGeom prst="rect">
            <a:avLst/>
          </a:prstGeom>
        </p:spPr>
        <p:txBody>
          <a:bodyPr/>
          <a:lstStyle>
            <a:lvl1pPr marL="0" indent="0">
              <a:lnSpc>
                <a:spcPct val="96000"/>
              </a:lnSpc>
              <a:buClr>
                <a:schemeClr val="bg1"/>
              </a:buClr>
              <a:buNone/>
              <a:defRPr sz="1350">
                <a:solidFill>
                  <a:schemeClr val="tx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p:cNvSpPr>
            <a:spLocks noGrp="1"/>
          </p:cNvSpPr>
          <p:nvPr>
            <p:ph type="title"/>
          </p:nvPr>
        </p:nvSpPr>
        <p:spPr>
          <a:xfrm>
            <a:off x="6081225" y="2097821"/>
            <a:ext cx="2680665" cy="1340704"/>
          </a:xfrm>
        </p:spPr>
        <p:txBody>
          <a:bodyPr/>
          <a:lstStyle>
            <a:lvl1pPr>
              <a:lnSpc>
                <a:spcPct val="87000"/>
              </a:lnSpc>
              <a:defRPr sz="3300"/>
            </a:lvl1pPr>
          </a:lstStyle>
          <a:p>
            <a:r>
              <a:rPr lang="en-US"/>
              <a:t>Click to edit Master title style</a:t>
            </a:r>
          </a:p>
        </p:txBody>
      </p:sp>
      <p:sp>
        <p:nvSpPr>
          <p:cNvPr id="6" name="Footer Placeholder 2">
            <a:extLst>
              <a:ext uri="{FF2B5EF4-FFF2-40B4-BE49-F238E27FC236}">
                <a16:creationId xmlns:a16="http://schemas.microsoft.com/office/drawing/2014/main" id="{A71117F9-D387-83DA-A295-D38A86B0CF6B}"/>
              </a:ext>
            </a:extLst>
          </p:cNvPr>
          <p:cNvSpPr>
            <a:spLocks noGrp="1"/>
          </p:cNvSpPr>
          <p:nvPr>
            <p:ph type="ftr" sz="quarter" idx="12"/>
          </p:nvPr>
        </p:nvSpPr>
        <p:spPr>
          <a:xfrm>
            <a:off x="6076950" y="4899025"/>
            <a:ext cx="247015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789711438"/>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mage Left Gun Met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A55971-226B-8515-8FA9-E7C40303EF31}"/>
              </a:ext>
            </a:extLst>
          </p:cNvPr>
          <p:cNvSpPr/>
          <p:nvPr/>
        </p:nvSpPr>
        <p:spPr bwMode="gray">
          <a:xfrm>
            <a:off x="5649913" y="0"/>
            <a:ext cx="3494087"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Rectangle 3">
            <a:extLst>
              <a:ext uri="{FF2B5EF4-FFF2-40B4-BE49-F238E27FC236}">
                <a16:creationId xmlns:a16="http://schemas.microsoft.com/office/drawing/2014/main" id="{015206B9-D23B-AF4E-1CC5-B369C125CC60}"/>
              </a:ext>
            </a:extLst>
          </p:cNvPr>
          <p:cNvSpPr/>
          <p:nvPr userDrawn="1"/>
        </p:nvSpPr>
        <p:spPr bwMode="gray">
          <a:xfrm flipH="1">
            <a:off x="5643563" y="0"/>
            <a:ext cx="371475" cy="5143500"/>
          </a:xfrm>
          <a:prstGeom prst="rect">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5" name="TextBox 4">
            <a:extLst>
              <a:ext uri="{FF2B5EF4-FFF2-40B4-BE49-F238E27FC236}">
                <a16:creationId xmlns:a16="http://schemas.microsoft.com/office/drawing/2014/main" id="{64FC68F2-A1B4-E555-29E0-9C3319457264}"/>
              </a:ext>
            </a:extLst>
          </p:cNvPr>
          <p:cNvSpPr txBox="1"/>
          <p:nvPr userDrawn="1"/>
        </p:nvSpPr>
        <p:spPr bwMode="gray">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E9D55619-7A0F-493B-9B57-492CB8002073}" type="slidenum">
              <a:rPr lang="en-US" sz="600" smtClean="0">
                <a:solidFill>
                  <a:schemeClr val="accent5">
                    <a:lumMod val="40000"/>
                    <a:lumOff val="60000"/>
                  </a:schemeClr>
                </a:solidFill>
                <a:latin typeface="+mn-lt"/>
              </a:rPr>
              <a:pPr algn="r" defTabSz="685800" eaLnBrk="1" hangingPunct="1">
                <a:lnSpc>
                  <a:spcPct val="125000"/>
                </a:lnSpc>
                <a:defRPr/>
              </a:pPr>
              <a:t>‹#›</a:t>
            </a:fld>
            <a:endParaRPr lang="en-US" sz="600">
              <a:solidFill>
                <a:schemeClr val="accent5">
                  <a:lumMod val="40000"/>
                  <a:lumOff val="60000"/>
                </a:schemeClr>
              </a:solidFill>
              <a:latin typeface="+mn-lt"/>
            </a:endParaRPr>
          </a:p>
        </p:txBody>
      </p:sp>
      <p:sp>
        <p:nvSpPr>
          <p:cNvPr id="3" name="Picture Placeholder 2"/>
          <p:cNvSpPr>
            <a:spLocks noGrp="1"/>
          </p:cNvSpPr>
          <p:nvPr>
            <p:ph type="pic" sz="quarter" idx="11"/>
          </p:nvPr>
        </p:nvSpPr>
        <p:spPr>
          <a:xfrm>
            <a:off x="0" y="0"/>
            <a:ext cx="5648660" cy="5143500"/>
          </a:xfrm>
          <a:prstGeom prst="rect">
            <a:avLst/>
          </a:prstGeom>
          <a:noFill/>
        </p:spPr>
        <p:txBody>
          <a:bodyPr rtlCol="0" anchor="ctr">
            <a:noAutofit/>
          </a:bodyP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6077545" y="3557587"/>
            <a:ext cx="2680667" cy="1243004"/>
          </a:xfrm>
          <a:prstGeom prst="rect">
            <a:avLst/>
          </a:prstGeom>
        </p:spPr>
        <p:txBody>
          <a:bodyPr/>
          <a:lstStyle>
            <a:lvl1pPr marL="0" indent="0">
              <a:lnSpc>
                <a:spcPct val="96000"/>
              </a:lnSpc>
              <a:buClr>
                <a:schemeClr val="bg1"/>
              </a:buClr>
              <a:buNone/>
              <a:defRPr sz="135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p:cNvSpPr>
            <a:spLocks noGrp="1"/>
          </p:cNvSpPr>
          <p:nvPr>
            <p:ph type="title"/>
          </p:nvPr>
        </p:nvSpPr>
        <p:spPr bwMode="gray">
          <a:xfrm>
            <a:off x="6081225" y="2097821"/>
            <a:ext cx="2680665" cy="1340704"/>
          </a:xfrm>
        </p:spPr>
        <p:txBody>
          <a:bodyPr/>
          <a:lstStyle>
            <a:lvl1pPr>
              <a:lnSpc>
                <a:spcPct val="87000"/>
              </a:lnSpc>
              <a:defRPr sz="3300">
                <a:solidFill>
                  <a:schemeClr val="bg1"/>
                </a:solidFill>
              </a:defRPr>
            </a:lvl1pPr>
          </a:lstStyle>
          <a:p>
            <a:r>
              <a:rPr lang="en-US"/>
              <a:t>Click to edit Master title style</a:t>
            </a:r>
          </a:p>
        </p:txBody>
      </p:sp>
      <p:sp>
        <p:nvSpPr>
          <p:cNvPr id="6" name="Footer Placeholder 2">
            <a:extLst>
              <a:ext uri="{FF2B5EF4-FFF2-40B4-BE49-F238E27FC236}">
                <a16:creationId xmlns:a16="http://schemas.microsoft.com/office/drawing/2014/main" id="{DC20AFD3-8ECA-E8BD-808F-FD1177FA3C64}"/>
              </a:ext>
            </a:extLst>
          </p:cNvPr>
          <p:cNvSpPr>
            <a:spLocks noGrp="1"/>
          </p:cNvSpPr>
          <p:nvPr>
            <p:ph type="ftr" sz="quarter" idx="12"/>
          </p:nvPr>
        </p:nvSpPr>
        <p:spPr bwMode="gray">
          <a:xfrm>
            <a:off x="6076950" y="4899025"/>
            <a:ext cx="247015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t>Media Web Symposium 2023</a:t>
            </a:r>
          </a:p>
        </p:txBody>
      </p:sp>
    </p:spTree>
    <p:extLst>
      <p:ext uri="{BB962C8B-B14F-4D97-AF65-F5344CB8AC3E}">
        <p14:creationId xmlns:p14="http://schemas.microsoft.com/office/powerpoint/2010/main" val="2911240489"/>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 Left Midn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BCBCEC-B613-E232-29E8-7DF2E166BCE9}"/>
              </a:ext>
            </a:extLst>
          </p:cNvPr>
          <p:cNvSpPr/>
          <p:nvPr/>
        </p:nvSpPr>
        <p:spPr bwMode="gray">
          <a:xfrm>
            <a:off x="5649913" y="0"/>
            <a:ext cx="3494087"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Rectangle 3">
            <a:extLst>
              <a:ext uri="{FF2B5EF4-FFF2-40B4-BE49-F238E27FC236}">
                <a16:creationId xmlns:a16="http://schemas.microsoft.com/office/drawing/2014/main" id="{D80A8497-EF77-F806-03FA-39326A41BBF7}"/>
              </a:ext>
            </a:extLst>
          </p:cNvPr>
          <p:cNvSpPr/>
          <p:nvPr userDrawn="1"/>
        </p:nvSpPr>
        <p:spPr bwMode="gray">
          <a:xfrm flipH="1">
            <a:off x="5643563" y="0"/>
            <a:ext cx="371475" cy="5143500"/>
          </a:xfrm>
          <a:prstGeom prst="rect">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5" name="TextBox 4">
            <a:extLst>
              <a:ext uri="{FF2B5EF4-FFF2-40B4-BE49-F238E27FC236}">
                <a16:creationId xmlns:a16="http://schemas.microsoft.com/office/drawing/2014/main" id="{74C68580-C655-DB27-F263-51F611CBE672}"/>
              </a:ext>
            </a:extLst>
          </p:cNvPr>
          <p:cNvSpPr txBox="1"/>
          <p:nvPr userDrawn="1"/>
        </p:nvSpPr>
        <p:spPr bwMode="gray">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C2927FBE-A399-43DD-99E0-C178A9D2211C}" type="slidenum">
              <a:rPr lang="en-US" sz="600" smtClean="0">
                <a:solidFill>
                  <a:schemeClr val="accent5">
                    <a:lumMod val="60000"/>
                    <a:lumOff val="40000"/>
                  </a:schemeClr>
                </a:solidFill>
                <a:latin typeface="+mn-lt"/>
              </a:rPr>
              <a:pPr algn="r" defTabSz="685800" eaLnBrk="1" hangingPunct="1">
                <a:lnSpc>
                  <a:spcPct val="125000"/>
                </a:lnSpc>
                <a:defRPr/>
              </a:pPr>
              <a:t>‹#›</a:t>
            </a:fld>
            <a:endParaRPr lang="en-US" sz="600">
              <a:solidFill>
                <a:schemeClr val="accent5">
                  <a:lumMod val="60000"/>
                  <a:lumOff val="40000"/>
                </a:schemeClr>
              </a:solidFill>
              <a:latin typeface="+mn-lt"/>
            </a:endParaRPr>
          </a:p>
        </p:txBody>
      </p:sp>
      <p:sp>
        <p:nvSpPr>
          <p:cNvPr id="3" name="Picture Placeholder 2"/>
          <p:cNvSpPr>
            <a:spLocks noGrp="1"/>
          </p:cNvSpPr>
          <p:nvPr>
            <p:ph type="pic" sz="quarter" idx="11"/>
          </p:nvPr>
        </p:nvSpPr>
        <p:spPr>
          <a:xfrm>
            <a:off x="0" y="0"/>
            <a:ext cx="5648660" cy="5143500"/>
          </a:xfrm>
          <a:prstGeom prst="rect">
            <a:avLst/>
          </a:prstGeom>
          <a:noFill/>
        </p:spPr>
        <p:txBody>
          <a:bodyPr rtlCol="0" anchor="ctr">
            <a:noAutofit/>
          </a:bodyP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6077545" y="3557587"/>
            <a:ext cx="2680667" cy="1243004"/>
          </a:xfrm>
          <a:prstGeom prst="rect">
            <a:avLst/>
          </a:prstGeom>
        </p:spPr>
        <p:txBody>
          <a:bodyPr/>
          <a:lstStyle>
            <a:lvl1pPr marL="0" indent="0">
              <a:lnSpc>
                <a:spcPct val="96000"/>
              </a:lnSpc>
              <a:buClr>
                <a:schemeClr val="bg1"/>
              </a:buClr>
              <a:buNone/>
              <a:defRPr sz="135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p:cNvSpPr>
            <a:spLocks noGrp="1"/>
          </p:cNvSpPr>
          <p:nvPr>
            <p:ph type="title"/>
          </p:nvPr>
        </p:nvSpPr>
        <p:spPr bwMode="gray">
          <a:xfrm>
            <a:off x="6081225" y="2097821"/>
            <a:ext cx="2680665" cy="1340704"/>
          </a:xfrm>
        </p:spPr>
        <p:txBody>
          <a:bodyPr/>
          <a:lstStyle>
            <a:lvl1pPr>
              <a:lnSpc>
                <a:spcPct val="87000"/>
              </a:lnSpc>
              <a:defRPr sz="3300">
                <a:solidFill>
                  <a:schemeClr val="bg1"/>
                </a:solidFill>
              </a:defRPr>
            </a:lvl1pPr>
          </a:lstStyle>
          <a:p>
            <a:r>
              <a:rPr lang="en-US"/>
              <a:t>Click to edit Master title style</a:t>
            </a:r>
          </a:p>
        </p:txBody>
      </p:sp>
      <p:sp>
        <p:nvSpPr>
          <p:cNvPr id="6" name="Footer Placeholder 2">
            <a:extLst>
              <a:ext uri="{FF2B5EF4-FFF2-40B4-BE49-F238E27FC236}">
                <a16:creationId xmlns:a16="http://schemas.microsoft.com/office/drawing/2014/main" id="{65B733D2-02D9-7D8D-2ABE-0A726973647D}"/>
              </a:ext>
            </a:extLst>
          </p:cNvPr>
          <p:cNvSpPr>
            <a:spLocks noGrp="1"/>
          </p:cNvSpPr>
          <p:nvPr>
            <p:ph type="ftr" sz="quarter" idx="12"/>
          </p:nvPr>
        </p:nvSpPr>
        <p:spPr bwMode="gray">
          <a:xfrm>
            <a:off x="6076950" y="4899025"/>
            <a:ext cx="247015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3605400127"/>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Right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E4286B-D199-8AFA-AEB4-5B06A6243A5E}"/>
              </a:ext>
            </a:extLst>
          </p:cNvPr>
          <p:cNvSpPr/>
          <p:nvPr userDrawn="1"/>
        </p:nvSpPr>
        <p:spPr bwMode="gray">
          <a:xfrm>
            <a:off x="0" y="0"/>
            <a:ext cx="349408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Rectangle 3">
            <a:extLst>
              <a:ext uri="{FF2B5EF4-FFF2-40B4-BE49-F238E27FC236}">
                <a16:creationId xmlns:a16="http://schemas.microsoft.com/office/drawing/2014/main" id="{D4F33875-0120-00E9-6812-58E7012CD1AD}"/>
              </a:ext>
            </a:extLst>
          </p:cNvPr>
          <p:cNvSpPr/>
          <p:nvPr userDrawn="1"/>
        </p:nvSpPr>
        <p:spPr bwMode="gray">
          <a:xfrm>
            <a:off x="3123449" y="0"/>
            <a:ext cx="370332" cy="5143500"/>
          </a:xfrm>
          <a:prstGeom prst="rect">
            <a:avLst/>
          </a:prstGeom>
          <a:gradFill flip="none" rotWithShape="1">
            <a:gsLst>
              <a:gs pos="75000">
                <a:srgbClr val="233DA8"/>
              </a:gs>
              <a:gs pos="0">
                <a:schemeClr val="accent1">
                  <a:alpha val="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Picture Placeholder 2"/>
          <p:cNvSpPr>
            <a:spLocks noGrp="1"/>
          </p:cNvSpPr>
          <p:nvPr>
            <p:ph type="pic" sz="quarter" idx="11"/>
          </p:nvPr>
        </p:nvSpPr>
        <p:spPr>
          <a:xfrm>
            <a:off x="3493780" y="0"/>
            <a:ext cx="5650220" cy="5143500"/>
          </a:xfrm>
          <a:prstGeom prst="rect">
            <a:avLst/>
          </a:prstGeom>
          <a:noFill/>
        </p:spPr>
        <p:txBody>
          <a:bodyPr rtlCol="0" anchor="ctr">
            <a:noAutofit/>
          </a:bodyP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371475" y="3557588"/>
            <a:ext cx="2667000" cy="1243006"/>
          </a:xfrm>
          <a:prstGeom prst="rect">
            <a:avLst/>
          </a:prstGeom>
        </p:spPr>
        <p:txBody>
          <a:bodyPr/>
          <a:lstStyle>
            <a:lvl1pPr marL="0" indent="0">
              <a:lnSpc>
                <a:spcPct val="96000"/>
              </a:lnSpc>
              <a:buClr>
                <a:schemeClr val="bg1"/>
              </a:buClr>
              <a:buNone/>
              <a:defRPr sz="135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p:cNvSpPr>
            <a:spLocks noGrp="1"/>
          </p:cNvSpPr>
          <p:nvPr>
            <p:ph type="title"/>
          </p:nvPr>
        </p:nvSpPr>
        <p:spPr bwMode="gray">
          <a:xfrm>
            <a:off x="371475" y="2097821"/>
            <a:ext cx="2680665" cy="1340704"/>
          </a:xfrm>
        </p:spPr>
        <p:txBody>
          <a:bodyPr/>
          <a:lstStyle>
            <a:lvl1pPr>
              <a:lnSpc>
                <a:spcPct val="87000"/>
              </a:lnSpc>
              <a:defRPr sz="3300">
                <a:solidFill>
                  <a:schemeClr val="bg1"/>
                </a:solidFill>
              </a:defRPr>
            </a:lvl1pPr>
          </a:lstStyle>
          <a:p>
            <a:r>
              <a:rPr lang="en-US"/>
              <a:t>Click to edit Master title style</a:t>
            </a:r>
          </a:p>
        </p:txBody>
      </p:sp>
      <p:sp>
        <p:nvSpPr>
          <p:cNvPr id="5" name="Footer Placeholder 2">
            <a:extLst>
              <a:ext uri="{FF2B5EF4-FFF2-40B4-BE49-F238E27FC236}">
                <a16:creationId xmlns:a16="http://schemas.microsoft.com/office/drawing/2014/main" id="{4F0E02AF-AF45-D215-6824-28DCDBF2814A}"/>
              </a:ext>
            </a:extLst>
          </p:cNvPr>
          <p:cNvSpPr>
            <a:spLocks noGrp="1"/>
          </p:cNvSpPr>
          <p:nvPr>
            <p:ph type="ftr" sz="quarter" idx="12"/>
          </p:nvPr>
        </p:nvSpPr>
        <p:spPr bwMode="gray">
          <a:xfrm>
            <a:off x="371475" y="4899025"/>
            <a:ext cx="26670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2">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893233469"/>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Right Light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94914D-B270-A2EE-6FC7-4EE04C9A3E37}"/>
              </a:ext>
            </a:extLst>
          </p:cNvPr>
          <p:cNvSpPr/>
          <p:nvPr userDrawn="1"/>
        </p:nvSpPr>
        <p:spPr bwMode="gray">
          <a:xfrm>
            <a:off x="0" y="0"/>
            <a:ext cx="3494088"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Rectangle 3">
            <a:extLst>
              <a:ext uri="{FF2B5EF4-FFF2-40B4-BE49-F238E27FC236}">
                <a16:creationId xmlns:a16="http://schemas.microsoft.com/office/drawing/2014/main" id="{C01A19E6-C18E-95BD-7224-06B5CDC9A063}"/>
              </a:ext>
            </a:extLst>
          </p:cNvPr>
          <p:cNvSpPr/>
          <p:nvPr userDrawn="1"/>
        </p:nvSpPr>
        <p:spPr bwMode="gray">
          <a:xfrm>
            <a:off x="3123449" y="0"/>
            <a:ext cx="370332" cy="5143500"/>
          </a:xfrm>
          <a:prstGeom prst="rect">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Picture Placeholder 2"/>
          <p:cNvSpPr>
            <a:spLocks noGrp="1"/>
          </p:cNvSpPr>
          <p:nvPr>
            <p:ph type="pic" sz="quarter" idx="11"/>
          </p:nvPr>
        </p:nvSpPr>
        <p:spPr>
          <a:xfrm>
            <a:off x="3493780" y="0"/>
            <a:ext cx="5650220" cy="5143500"/>
          </a:xfrm>
          <a:prstGeom prst="rect">
            <a:avLst/>
          </a:prstGeom>
          <a:noFill/>
        </p:spPr>
        <p:txBody>
          <a:bodyPr rtlCol="0" anchor="ctr">
            <a:noAutofit/>
          </a:bodyP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black">
          <a:xfrm>
            <a:off x="371475" y="3557588"/>
            <a:ext cx="2667000" cy="1243009"/>
          </a:xfrm>
          <a:prstGeom prst="rect">
            <a:avLst/>
          </a:prstGeom>
        </p:spPr>
        <p:txBody>
          <a:bodyPr/>
          <a:lstStyle>
            <a:lvl1pPr marL="0" indent="0">
              <a:lnSpc>
                <a:spcPct val="96000"/>
              </a:lnSpc>
              <a:buClr>
                <a:schemeClr val="bg1"/>
              </a:buClr>
              <a:buNone/>
              <a:defRPr sz="135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Title 1"/>
          <p:cNvSpPr>
            <a:spLocks noGrp="1"/>
          </p:cNvSpPr>
          <p:nvPr>
            <p:ph type="title"/>
          </p:nvPr>
        </p:nvSpPr>
        <p:spPr>
          <a:xfrm>
            <a:off x="371475" y="2097821"/>
            <a:ext cx="2680665" cy="1340704"/>
          </a:xfrm>
        </p:spPr>
        <p:txBody>
          <a:bodyPr/>
          <a:lstStyle>
            <a:lvl1pPr>
              <a:lnSpc>
                <a:spcPct val="87000"/>
              </a:lnSpc>
              <a:defRPr sz="3300">
                <a:solidFill>
                  <a:schemeClr val="bg1"/>
                </a:solidFill>
              </a:defRPr>
            </a:lvl1pPr>
          </a:lstStyle>
          <a:p>
            <a:r>
              <a:rPr lang="en-US"/>
              <a:t>Click to edit Master title style</a:t>
            </a:r>
          </a:p>
        </p:txBody>
      </p:sp>
      <p:sp>
        <p:nvSpPr>
          <p:cNvPr id="5" name="Footer Placeholder 2">
            <a:extLst>
              <a:ext uri="{FF2B5EF4-FFF2-40B4-BE49-F238E27FC236}">
                <a16:creationId xmlns:a16="http://schemas.microsoft.com/office/drawing/2014/main" id="{3F2FFD29-DFF8-9432-EE9E-4CAC010A1617}"/>
              </a:ext>
            </a:extLst>
          </p:cNvPr>
          <p:cNvSpPr>
            <a:spLocks noGrp="1"/>
          </p:cNvSpPr>
          <p:nvPr>
            <p:ph type="ftr" sz="quarter" idx="12"/>
          </p:nvPr>
        </p:nvSpPr>
        <p:spPr>
          <a:xfrm>
            <a:off x="371475" y="4899025"/>
            <a:ext cx="26670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pPr>
              <a:defRPr/>
            </a:pPr>
            <a:r>
              <a:t>Media Web Symposium 2023</a:t>
            </a:r>
          </a:p>
        </p:txBody>
      </p:sp>
    </p:spTree>
    <p:extLst>
      <p:ext uri="{BB962C8B-B14F-4D97-AF65-F5344CB8AC3E}">
        <p14:creationId xmlns:p14="http://schemas.microsoft.com/office/powerpoint/2010/main" val="3512979780"/>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Right Te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EC0FE0-5ED1-3C8D-81FB-7E9C47802B75}"/>
              </a:ext>
            </a:extLst>
          </p:cNvPr>
          <p:cNvSpPr/>
          <p:nvPr userDrawn="1"/>
        </p:nvSpPr>
        <p:spPr bwMode="gray">
          <a:xfrm>
            <a:off x="0" y="0"/>
            <a:ext cx="3494088"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Rectangle 3">
            <a:extLst>
              <a:ext uri="{FF2B5EF4-FFF2-40B4-BE49-F238E27FC236}">
                <a16:creationId xmlns:a16="http://schemas.microsoft.com/office/drawing/2014/main" id="{7817F457-3CA6-FF04-B627-2241C5D1F5F4}"/>
              </a:ext>
            </a:extLst>
          </p:cNvPr>
          <p:cNvSpPr/>
          <p:nvPr userDrawn="1"/>
        </p:nvSpPr>
        <p:spPr bwMode="gray">
          <a:xfrm>
            <a:off x="3124200" y="0"/>
            <a:ext cx="369888" cy="5143500"/>
          </a:xfrm>
          <a:prstGeom prst="rect">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Picture Placeholder 2"/>
          <p:cNvSpPr>
            <a:spLocks noGrp="1"/>
          </p:cNvSpPr>
          <p:nvPr>
            <p:ph type="pic" sz="quarter" idx="11"/>
          </p:nvPr>
        </p:nvSpPr>
        <p:spPr>
          <a:xfrm>
            <a:off x="3493780" y="0"/>
            <a:ext cx="5650220" cy="5143500"/>
          </a:xfrm>
          <a:prstGeom prst="rect">
            <a:avLst/>
          </a:prstGeom>
          <a:noFill/>
        </p:spPr>
        <p:txBody>
          <a:bodyPr rtlCol="0" anchor="ctr">
            <a:noAutofit/>
          </a:bodyP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black">
          <a:xfrm>
            <a:off x="371476" y="3557588"/>
            <a:ext cx="2666999" cy="1243008"/>
          </a:xfrm>
          <a:prstGeom prst="rect">
            <a:avLst/>
          </a:prstGeom>
        </p:spPr>
        <p:txBody>
          <a:bodyPr/>
          <a:lstStyle>
            <a:lvl1pPr marL="0" indent="0">
              <a:lnSpc>
                <a:spcPct val="96000"/>
              </a:lnSpc>
              <a:buClr>
                <a:schemeClr val="bg1"/>
              </a:buClr>
              <a:buNone/>
              <a:defRPr sz="135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Title 1"/>
          <p:cNvSpPr>
            <a:spLocks noGrp="1"/>
          </p:cNvSpPr>
          <p:nvPr>
            <p:ph type="title"/>
          </p:nvPr>
        </p:nvSpPr>
        <p:spPr>
          <a:xfrm>
            <a:off x="371475" y="2097821"/>
            <a:ext cx="2680665" cy="1340704"/>
          </a:xfrm>
        </p:spPr>
        <p:txBody>
          <a:bodyPr/>
          <a:lstStyle>
            <a:lvl1pPr>
              <a:lnSpc>
                <a:spcPct val="87000"/>
              </a:lnSpc>
              <a:defRPr sz="3300">
                <a:solidFill>
                  <a:schemeClr val="bg1"/>
                </a:solidFill>
              </a:defRPr>
            </a:lvl1pPr>
          </a:lstStyle>
          <a:p>
            <a:r>
              <a:rPr lang="en-US"/>
              <a:t>Click to edit Master title style</a:t>
            </a:r>
          </a:p>
        </p:txBody>
      </p:sp>
      <p:sp>
        <p:nvSpPr>
          <p:cNvPr id="5" name="Footer Placeholder 2">
            <a:extLst>
              <a:ext uri="{FF2B5EF4-FFF2-40B4-BE49-F238E27FC236}">
                <a16:creationId xmlns:a16="http://schemas.microsoft.com/office/drawing/2014/main" id="{2AEF0DA2-E2E7-96EA-669F-7D8A79A3D44B}"/>
              </a:ext>
            </a:extLst>
          </p:cNvPr>
          <p:cNvSpPr>
            <a:spLocks noGrp="1"/>
          </p:cNvSpPr>
          <p:nvPr>
            <p:ph type="ftr" sz="quarter" idx="12"/>
          </p:nvPr>
        </p:nvSpPr>
        <p:spPr>
          <a:xfrm>
            <a:off x="371475" y="4899025"/>
            <a:ext cx="26670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4">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1077036151"/>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Right Nick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1139F6-BDA3-1721-2068-2777811DDDED}"/>
              </a:ext>
            </a:extLst>
          </p:cNvPr>
          <p:cNvSpPr/>
          <p:nvPr userDrawn="1"/>
        </p:nvSpPr>
        <p:spPr bwMode="gray">
          <a:xfrm>
            <a:off x="0" y="0"/>
            <a:ext cx="3494088" cy="51435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Rectangle 3">
            <a:extLst>
              <a:ext uri="{FF2B5EF4-FFF2-40B4-BE49-F238E27FC236}">
                <a16:creationId xmlns:a16="http://schemas.microsoft.com/office/drawing/2014/main" id="{DC3A3ABF-CBD8-EAAC-52FE-DC907355E817}"/>
              </a:ext>
            </a:extLst>
          </p:cNvPr>
          <p:cNvSpPr/>
          <p:nvPr userDrawn="1"/>
        </p:nvSpPr>
        <p:spPr bwMode="gray">
          <a:xfrm>
            <a:off x="3124200" y="0"/>
            <a:ext cx="369888" cy="5143500"/>
          </a:xfrm>
          <a:prstGeom prst="rect">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Picture Placeholder 2"/>
          <p:cNvSpPr>
            <a:spLocks noGrp="1"/>
          </p:cNvSpPr>
          <p:nvPr>
            <p:ph type="pic" sz="quarter" idx="11"/>
          </p:nvPr>
        </p:nvSpPr>
        <p:spPr>
          <a:xfrm>
            <a:off x="3493780" y="0"/>
            <a:ext cx="5650220" cy="5143500"/>
          </a:xfrm>
          <a:prstGeom prst="rect">
            <a:avLst/>
          </a:prstGeom>
          <a:noFill/>
        </p:spPr>
        <p:txBody>
          <a:bodyPr rtlCol="0" anchor="ctr">
            <a:noAutofit/>
          </a:bodyP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black">
          <a:xfrm>
            <a:off x="371476" y="3557588"/>
            <a:ext cx="2666999" cy="1243008"/>
          </a:xfrm>
          <a:prstGeom prst="rect">
            <a:avLst/>
          </a:prstGeom>
        </p:spPr>
        <p:txBody>
          <a:bodyPr/>
          <a:lstStyle>
            <a:lvl1pPr marL="0" indent="0">
              <a:lnSpc>
                <a:spcPct val="96000"/>
              </a:lnSpc>
              <a:buClr>
                <a:schemeClr val="bg1"/>
              </a:buClr>
              <a:buNone/>
              <a:defRPr sz="1350">
                <a:solidFill>
                  <a:schemeClr val="tx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Title 1"/>
          <p:cNvSpPr>
            <a:spLocks noGrp="1"/>
          </p:cNvSpPr>
          <p:nvPr>
            <p:ph type="title"/>
          </p:nvPr>
        </p:nvSpPr>
        <p:spPr>
          <a:xfrm>
            <a:off x="371475" y="2097821"/>
            <a:ext cx="2680665" cy="1340704"/>
          </a:xfrm>
        </p:spPr>
        <p:txBody>
          <a:bodyPr/>
          <a:lstStyle>
            <a:lvl1pPr>
              <a:lnSpc>
                <a:spcPct val="87000"/>
              </a:lnSpc>
              <a:defRPr sz="3300"/>
            </a:lvl1pPr>
          </a:lstStyle>
          <a:p>
            <a:r>
              <a:rPr lang="en-US"/>
              <a:t>Click to edit Master title style</a:t>
            </a:r>
          </a:p>
        </p:txBody>
      </p:sp>
      <p:sp>
        <p:nvSpPr>
          <p:cNvPr id="5" name="Footer Placeholder 2">
            <a:extLst>
              <a:ext uri="{FF2B5EF4-FFF2-40B4-BE49-F238E27FC236}">
                <a16:creationId xmlns:a16="http://schemas.microsoft.com/office/drawing/2014/main" id="{F15EB2F7-F91D-9465-FE93-3965B33253E3}"/>
              </a:ext>
            </a:extLst>
          </p:cNvPr>
          <p:cNvSpPr>
            <a:spLocks noGrp="1"/>
          </p:cNvSpPr>
          <p:nvPr>
            <p:ph type="ftr" sz="quarter" idx="12"/>
          </p:nvPr>
        </p:nvSpPr>
        <p:spPr>
          <a:xfrm>
            <a:off x="371475" y="4899025"/>
            <a:ext cx="26670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709921358"/>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mage Right Gun Met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3EA130-A2F7-FF8E-7F62-3D414CC0FE1C}"/>
              </a:ext>
            </a:extLst>
          </p:cNvPr>
          <p:cNvSpPr/>
          <p:nvPr userDrawn="1"/>
        </p:nvSpPr>
        <p:spPr bwMode="gray">
          <a:xfrm>
            <a:off x="0" y="0"/>
            <a:ext cx="3494088"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Rectangle 3">
            <a:extLst>
              <a:ext uri="{FF2B5EF4-FFF2-40B4-BE49-F238E27FC236}">
                <a16:creationId xmlns:a16="http://schemas.microsoft.com/office/drawing/2014/main" id="{BF4E8266-1721-6530-2042-5F9E0147C438}"/>
              </a:ext>
            </a:extLst>
          </p:cNvPr>
          <p:cNvSpPr/>
          <p:nvPr userDrawn="1"/>
        </p:nvSpPr>
        <p:spPr bwMode="gray">
          <a:xfrm>
            <a:off x="3124200" y="0"/>
            <a:ext cx="369888" cy="5143500"/>
          </a:xfrm>
          <a:prstGeom prst="rect">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Picture Placeholder 2"/>
          <p:cNvSpPr>
            <a:spLocks noGrp="1"/>
          </p:cNvSpPr>
          <p:nvPr>
            <p:ph type="pic" sz="quarter" idx="11"/>
          </p:nvPr>
        </p:nvSpPr>
        <p:spPr>
          <a:xfrm>
            <a:off x="3493780" y="0"/>
            <a:ext cx="5650220" cy="5143500"/>
          </a:xfrm>
          <a:prstGeom prst="rect">
            <a:avLst/>
          </a:prstGeom>
          <a:noFill/>
        </p:spPr>
        <p:txBody>
          <a:bodyPr rtlCol="0" anchor="ctr">
            <a:noAutofit/>
          </a:bodyP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371475" y="3557588"/>
            <a:ext cx="2667000" cy="1243007"/>
          </a:xfrm>
          <a:prstGeom prst="rect">
            <a:avLst/>
          </a:prstGeom>
        </p:spPr>
        <p:txBody>
          <a:bodyPr/>
          <a:lstStyle>
            <a:lvl1pPr marL="0" indent="0">
              <a:lnSpc>
                <a:spcPct val="96000"/>
              </a:lnSpc>
              <a:buClr>
                <a:schemeClr val="bg1"/>
              </a:buClr>
              <a:buNone/>
              <a:defRPr sz="135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Title 1"/>
          <p:cNvSpPr>
            <a:spLocks noGrp="1"/>
          </p:cNvSpPr>
          <p:nvPr>
            <p:ph type="title"/>
          </p:nvPr>
        </p:nvSpPr>
        <p:spPr bwMode="gray">
          <a:xfrm>
            <a:off x="371475" y="2097821"/>
            <a:ext cx="2680665" cy="1340704"/>
          </a:xfrm>
        </p:spPr>
        <p:txBody>
          <a:bodyPr/>
          <a:lstStyle>
            <a:lvl1pPr>
              <a:lnSpc>
                <a:spcPct val="87000"/>
              </a:lnSpc>
              <a:defRPr sz="3300">
                <a:solidFill>
                  <a:schemeClr val="bg1"/>
                </a:solidFill>
              </a:defRPr>
            </a:lvl1pPr>
          </a:lstStyle>
          <a:p>
            <a:r>
              <a:rPr lang="en-US"/>
              <a:t>Click to edit Master title style</a:t>
            </a:r>
          </a:p>
        </p:txBody>
      </p:sp>
      <p:sp>
        <p:nvSpPr>
          <p:cNvPr id="5" name="Footer Placeholder 2">
            <a:extLst>
              <a:ext uri="{FF2B5EF4-FFF2-40B4-BE49-F238E27FC236}">
                <a16:creationId xmlns:a16="http://schemas.microsoft.com/office/drawing/2014/main" id="{493EA06B-6211-DBAA-7BA4-B7F0869046BE}"/>
              </a:ext>
            </a:extLst>
          </p:cNvPr>
          <p:cNvSpPr>
            <a:spLocks noGrp="1"/>
          </p:cNvSpPr>
          <p:nvPr>
            <p:ph type="ftr" sz="quarter" idx="12"/>
          </p:nvPr>
        </p:nvSpPr>
        <p:spPr bwMode="gray">
          <a:xfrm>
            <a:off x="371475" y="4899025"/>
            <a:ext cx="26670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t>Media Web Symposium 2023</a:t>
            </a:r>
          </a:p>
        </p:txBody>
      </p:sp>
    </p:spTree>
    <p:extLst>
      <p:ext uri="{BB962C8B-B14F-4D97-AF65-F5344CB8AC3E}">
        <p14:creationId xmlns:p14="http://schemas.microsoft.com/office/powerpoint/2010/main" val="1401034999"/>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 Right Midn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D0A543-54F5-3AB5-6E23-089D5A8EF279}"/>
              </a:ext>
            </a:extLst>
          </p:cNvPr>
          <p:cNvSpPr/>
          <p:nvPr userDrawn="1"/>
        </p:nvSpPr>
        <p:spPr bwMode="gray">
          <a:xfrm>
            <a:off x="0" y="0"/>
            <a:ext cx="3494088"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Rectangle 3">
            <a:extLst>
              <a:ext uri="{FF2B5EF4-FFF2-40B4-BE49-F238E27FC236}">
                <a16:creationId xmlns:a16="http://schemas.microsoft.com/office/drawing/2014/main" id="{B9F43374-8D6E-68F7-D54B-BF294E29D4F7}"/>
              </a:ext>
            </a:extLst>
          </p:cNvPr>
          <p:cNvSpPr/>
          <p:nvPr userDrawn="1"/>
        </p:nvSpPr>
        <p:spPr bwMode="gray">
          <a:xfrm>
            <a:off x="3124200" y="0"/>
            <a:ext cx="369888" cy="5143500"/>
          </a:xfrm>
          <a:prstGeom prst="rect">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Picture Placeholder 2"/>
          <p:cNvSpPr>
            <a:spLocks noGrp="1"/>
          </p:cNvSpPr>
          <p:nvPr>
            <p:ph type="pic" sz="quarter" idx="11"/>
          </p:nvPr>
        </p:nvSpPr>
        <p:spPr>
          <a:xfrm>
            <a:off x="3493780" y="0"/>
            <a:ext cx="5650220" cy="5143500"/>
          </a:xfrm>
          <a:prstGeom prst="rect">
            <a:avLst/>
          </a:prstGeom>
          <a:noFill/>
        </p:spPr>
        <p:txBody>
          <a:bodyPr rtlCol="0" anchor="ctr">
            <a:noAutofit/>
          </a:bodyP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371475" y="3557588"/>
            <a:ext cx="2667000" cy="1243007"/>
          </a:xfrm>
          <a:prstGeom prst="rect">
            <a:avLst/>
          </a:prstGeom>
        </p:spPr>
        <p:txBody>
          <a:bodyPr/>
          <a:lstStyle>
            <a:lvl1pPr marL="0" indent="0">
              <a:lnSpc>
                <a:spcPct val="96000"/>
              </a:lnSpc>
              <a:buClr>
                <a:schemeClr val="bg1"/>
              </a:buClr>
              <a:buNone/>
              <a:defRPr sz="135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Title 1"/>
          <p:cNvSpPr>
            <a:spLocks noGrp="1"/>
          </p:cNvSpPr>
          <p:nvPr>
            <p:ph type="title"/>
          </p:nvPr>
        </p:nvSpPr>
        <p:spPr bwMode="gray">
          <a:xfrm>
            <a:off x="371475" y="2097821"/>
            <a:ext cx="2680665" cy="1340704"/>
          </a:xfrm>
        </p:spPr>
        <p:txBody>
          <a:bodyPr/>
          <a:lstStyle>
            <a:lvl1pPr>
              <a:lnSpc>
                <a:spcPct val="87000"/>
              </a:lnSpc>
              <a:defRPr sz="3300">
                <a:solidFill>
                  <a:schemeClr val="bg1"/>
                </a:solidFill>
              </a:defRPr>
            </a:lvl1pPr>
          </a:lstStyle>
          <a:p>
            <a:r>
              <a:rPr lang="en-US"/>
              <a:t>Click to edit Master title style</a:t>
            </a:r>
          </a:p>
        </p:txBody>
      </p:sp>
      <p:sp>
        <p:nvSpPr>
          <p:cNvPr id="5" name="Footer Placeholder 2">
            <a:extLst>
              <a:ext uri="{FF2B5EF4-FFF2-40B4-BE49-F238E27FC236}">
                <a16:creationId xmlns:a16="http://schemas.microsoft.com/office/drawing/2014/main" id="{B67B793C-4C13-47D2-7D5F-A5B4D26A16B2}"/>
              </a:ext>
            </a:extLst>
          </p:cNvPr>
          <p:cNvSpPr>
            <a:spLocks noGrp="1"/>
          </p:cNvSpPr>
          <p:nvPr>
            <p:ph type="ftr" sz="quarter" idx="12"/>
          </p:nvPr>
        </p:nvSpPr>
        <p:spPr bwMode="gray">
          <a:xfrm>
            <a:off x="371475" y="4899025"/>
            <a:ext cx="26670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206799281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column,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Content Placeholder 2"/>
          <p:cNvSpPr>
            <a:spLocks noGrp="1"/>
          </p:cNvSpPr>
          <p:nvPr>
            <p:ph idx="1"/>
          </p:nvPr>
        </p:nvSpPr>
        <p:spPr>
          <a:xfrm>
            <a:off x="457200" y="1264025"/>
            <a:ext cx="3760631" cy="2931458"/>
          </a:xfrm>
        </p:spPr>
        <p:txBody>
          <a:bodyPr anchor="t"/>
          <a:lstStyle>
            <a:lvl1pPr marL="0" indent="0" algn="l">
              <a:buClr>
                <a:schemeClr val="tx2"/>
              </a:buClr>
              <a:buFont typeface="Arial" panose="020B0604020202020204" pitchFamily="34" charset="0"/>
              <a:buNone/>
              <a:defRPr sz="2400">
                <a:solidFill>
                  <a:schemeClr val="tx1">
                    <a:lumMod val="75000"/>
                    <a:lumOff val="25000"/>
                  </a:schemeClr>
                </a:solidFill>
              </a:defRPr>
            </a:lvl1pPr>
            <a:lvl2pPr>
              <a:buClr>
                <a:schemeClr val="tx2"/>
              </a:buClr>
              <a:defRPr sz="2000">
                <a:solidFill>
                  <a:schemeClr val="tx1">
                    <a:lumMod val="75000"/>
                    <a:lumOff val="25000"/>
                  </a:schemeClr>
                </a:solidFill>
              </a:defRPr>
            </a:lvl2pPr>
            <a:lvl3pPr>
              <a:buClr>
                <a:schemeClr val="tx2"/>
              </a:buClr>
              <a:defRPr sz="2000">
                <a:solidFill>
                  <a:schemeClr val="tx1">
                    <a:lumMod val="75000"/>
                    <a:lumOff val="25000"/>
                  </a:schemeClr>
                </a:solidFill>
              </a:defRPr>
            </a:lvl3pPr>
            <a:lvl4pPr>
              <a:buClr>
                <a:schemeClr val="tx2"/>
              </a:buClr>
              <a:defRPr>
                <a:solidFill>
                  <a:schemeClr val="tx1">
                    <a:lumMod val="75000"/>
                    <a:lumOff val="25000"/>
                  </a:schemeClr>
                </a:solidFill>
              </a:defRPr>
            </a:lvl4pPr>
            <a:lvl5pPr>
              <a:buClr>
                <a:schemeClr val="tx2"/>
              </a:buClr>
              <a:defRPr>
                <a:solidFill>
                  <a:schemeClr val="tx1">
                    <a:lumMod val="75000"/>
                    <a:lumOff val="25000"/>
                  </a:schemeClr>
                </a:solidFill>
              </a:defRPr>
            </a:lvl5pPr>
          </a:lstStyle>
          <a:p>
            <a:pPr lvl="0"/>
            <a:endParaRPr lang="en-US" dirty="0"/>
          </a:p>
        </p:txBody>
      </p:sp>
      <p:sp>
        <p:nvSpPr>
          <p:cNvPr id="6" name="Content Placeholder 2"/>
          <p:cNvSpPr>
            <a:spLocks noGrp="1"/>
          </p:cNvSpPr>
          <p:nvPr>
            <p:ph idx="10"/>
          </p:nvPr>
        </p:nvSpPr>
        <p:spPr>
          <a:xfrm>
            <a:off x="4926169" y="1264025"/>
            <a:ext cx="3760631" cy="2931458"/>
          </a:xfrm>
        </p:spPr>
        <p:txBody>
          <a:bodyPr anchor="t"/>
          <a:lstStyle>
            <a:lvl1pPr marL="0" indent="0" algn="l">
              <a:buClr>
                <a:schemeClr val="tx2"/>
              </a:buClr>
              <a:buFont typeface="Arial" panose="020B0604020202020204" pitchFamily="34" charset="0"/>
              <a:buNone/>
              <a:defRPr sz="2400">
                <a:solidFill>
                  <a:schemeClr val="tx1">
                    <a:lumMod val="75000"/>
                    <a:lumOff val="25000"/>
                  </a:schemeClr>
                </a:solidFill>
              </a:defRPr>
            </a:lvl1pPr>
            <a:lvl2pPr>
              <a:buClr>
                <a:schemeClr val="tx2"/>
              </a:buClr>
              <a:defRPr sz="2000">
                <a:solidFill>
                  <a:schemeClr val="tx1">
                    <a:lumMod val="75000"/>
                    <a:lumOff val="25000"/>
                  </a:schemeClr>
                </a:solidFill>
              </a:defRPr>
            </a:lvl2pPr>
            <a:lvl3pPr>
              <a:buClr>
                <a:schemeClr val="tx2"/>
              </a:buClr>
              <a:defRPr sz="2000">
                <a:solidFill>
                  <a:schemeClr val="tx1">
                    <a:lumMod val="75000"/>
                    <a:lumOff val="25000"/>
                  </a:schemeClr>
                </a:solidFill>
              </a:defRPr>
            </a:lvl3pPr>
            <a:lvl4pPr>
              <a:buClr>
                <a:schemeClr val="tx2"/>
              </a:buClr>
              <a:defRPr>
                <a:solidFill>
                  <a:schemeClr val="tx1">
                    <a:lumMod val="75000"/>
                    <a:lumOff val="25000"/>
                  </a:schemeClr>
                </a:solidFill>
              </a:defRPr>
            </a:lvl4pPr>
            <a:lvl5pPr>
              <a:buClr>
                <a:schemeClr val="tx2"/>
              </a:buClr>
              <a:defRPr>
                <a:solidFill>
                  <a:schemeClr val="tx1">
                    <a:lumMod val="75000"/>
                    <a:lumOff val="25000"/>
                  </a:schemeClr>
                </a:solidFill>
              </a:defRPr>
            </a:lvl5pPr>
          </a:lstStyle>
          <a:p>
            <a:pPr lvl="0"/>
            <a:endParaRPr lang="en-US" dirty="0"/>
          </a:p>
        </p:txBody>
      </p:sp>
    </p:spTree>
    <p:extLst>
      <p:ext uri="{BB962C8B-B14F-4D97-AF65-F5344CB8AC3E}">
        <p14:creationId xmlns:p14="http://schemas.microsoft.com/office/powerpoint/2010/main" val="31073159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taway 1/4 Left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D04A2D-3D2B-98F4-D694-183CB7380BD0}"/>
              </a:ext>
            </a:extLst>
          </p:cNvPr>
          <p:cNvSpPr/>
          <p:nvPr userDrawn="1"/>
        </p:nvSpPr>
        <p:spPr bwMode="gray">
          <a:xfrm>
            <a:off x="0" y="0"/>
            <a:ext cx="277971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Rectangle: Single Corner Rounded 6">
            <a:extLst>
              <a:ext uri="{FF2B5EF4-FFF2-40B4-BE49-F238E27FC236}">
                <a16:creationId xmlns:a16="http://schemas.microsoft.com/office/drawing/2014/main" id="{C3FC519E-7975-0025-C895-C9C1D9C51D7C}"/>
              </a:ext>
            </a:extLst>
          </p:cNvPr>
          <p:cNvSpPr/>
          <p:nvPr userDrawn="1"/>
        </p:nvSpPr>
        <p:spPr bwMode="gray">
          <a:xfrm flipV="1">
            <a:off x="2369801" y="-1"/>
            <a:ext cx="409930" cy="5143498"/>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15" name="Text Placeholder 3"/>
          <p:cNvSpPr>
            <a:spLocks noGrp="1"/>
          </p:cNvSpPr>
          <p:nvPr>
            <p:ph type="body" sz="quarter" idx="10"/>
          </p:nvPr>
        </p:nvSpPr>
        <p:spPr bwMode="gray">
          <a:xfrm>
            <a:off x="370285" y="2005012"/>
            <a:ext cx="1955006" cy="279557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p:cNvSpPr>
            <a:spLocks noGrp="1"/>
          </p:cNvSpPr>
          <p:nvPr>
            <p:ph type="subTitle" idx="1"/>
          </p:nvPr>
        </p:nvSpPr>
        <p:spPr bwMode="gray">
          <a:xfrm>
            <a:off x="371475" y="1401961"/>
            <a:ext cx="1955602" cy="321338"/>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3" name="Title 1"/>
          <p:cNvSpPr>
            <a:spLocks noGrp="1"/>
          </p:cNvSpPr>
          <p:nvPr>
            <p:ph type="title"/>
          </p:nvPr>
        </p:nvSpPr>
        <p:spPr bwMode="gray">
          <a:xfrm>
            <a:off x="371475" y="309819"/>
            <a:ext cx="1953816" cy="1036005"/>
          </a:xfrm>
        </p:spPr>
        <p:txBody>
          <a:bodyPr/>
          <a:lstStyle>
            <a:lvl1pPr>
              <a:lnSpc>
                <a:spcPct val="87000"/>
              </a:lnSpc>
              <a:defRPr sz="2550">
                <a:solidFill>
                  <a:schemeClr val="bg1"/>
                </a:solidFill>
              </a:defRPr>
            </a:lvl1pPr>
          </a:lstStyle>
          <a:p>
            <a:r>
              <a:rPr lang="en-US"/>
              <a:t>Click to edit Master title style</a:t>
            </a:r>
          </a:p>
        </p:txBody>
      </p:sp>
      <p:sp>
        <p:nvSpPr>
          <p:cNvPr id="4" name="Footer Placeholder 2">
            <a:extLst>
              <a:ext uri="{FF2B5EF4-FFF2-40B4-BE49-F238E27FC236}">
                <a16:creationId xmlns:a16="http://schemas.microsoft.com/office/drawing/2014/main" id="{975687D8-5538-23E4-901D-9DD6FF3ADD61}"/>
              </a:ext>
            </a:extLst>
          </p:cNvPr>
          <p:cNvSpPr>
            <a:spLocks noGrp="1"/>
          </p:cNvSpPr>
          <p:nvPr>
            <p:ph type="ftr" sz="quarter" idx="11"/>
          </p:nvPr>
        </p:nvSpPr>
        <p:spPr bwMode="gray">
          <a:xfrm>
            <a:off x="371475" y="4899025"/>
            <a:ext cx="1954213"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2">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820307081"/>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taway 1/4 Left Light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4FECB5-8635-1F3A-1072-8D415E50055B}"/>
              </a:ext>
            </a:extLst>
          </p:cNvPr>
          <p:cNvSpPr/>
          <p:nvPr userDrawn="1"/>
        </p:nvSpPr>
        <p:spPr bwMode="gray">
          <a:xfrm>
            <a:off x="0" y="0"/>
            <a:ext cx="277971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Rectangle: Single Corner Rounded 6">
            <a:extLst>
              <a:ext uri="{FF2B5EF4-FFF2-40B4-BE49-F238E27FC236}">
                <a16:creationId xmlns:a16="http://schemas.microsoft.com/office/drawing/2014/main" id="{4A2B837C-5C5E-2E1E-8296-D0478DDA957F}"/>
              </a:ext>
            </a:extLst>
          </p:cNvPr>
          <p:cNvSpPr/>
          <p:nvPr userDrawn="1"/>
        </p:nvSpPr>
        <p:spPr bwMode="gray">
          <a:xfrm flipV="1">
            <a:off x="2369801" y="-1"/>
            <a:ext cx="409930" cy="5143498"/>
          </a:xfrm>
          <a:prstGeom prst="round1Rect">
            <a:avLst>
              <a:gd name="adj" fmla="val 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15" name="Text Placeholder 3"/>
          <p:cNvSpPr>
            <a:spLocks noGrp="1"/>
          </p:cNvSpPr>
          <p:nvPr>
            <p:ph type="body" sz="quarter" idx="10"/>
          </p:nvPr>
        </p:nvSpPr>
        <p:spPr bwMode="black">
          <a:xfrm>
            <a:off x="370285" y="2005012"/>
            <a:ext cx="1955006" cy="279557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371475" y="321649"/>
            <a:ext cx="1953816" cy="1024175"/>
          </a:xfrm>
        </p:spPr>
        <p:txBody>
          <a:bodyPr/>
          <a:lstStyle>
            <a:lvl1pPr>
              <a:lnSpc>
                <a:spcPct val="87000"/>
              </a:lnSpc>
              <a:defRPr sz="2550">
                <a:solidFill>
                  <a:schemeClr val="bg1"/>
                </a:solidFill>
              </a:defRPr>
            </a:lvl1pPr>
          </a:lstStyle>
          <a:p>
            <a:r>
              <a:rPr lang="en-US"/>
              <a:t>Click to edit Master title style</a:t>
            </a:r>
          </a:p>
        </p:txBody>
      </p:sp>
      <p:sp>
        <p:nvSpPr>
          <p:cNvPr id="14" name="Subtitle"/>
          <p:cNvSpPr>
            <a:spLocks noGrp="1"/>
          </p:cNvSpPr>
          <p:nvPr>
            <p:ph type="subTitle" idx="1"/>
          </p:nvPr>
        </p:nvSpPr>
        <p:spPr bwMode="auto">
          <a:xfrm>
            <a:off x="371475" y="1401961"/>
            <a:ext cx="1955602" cy="321338"/>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Footer Placeholder 2">
            <a:extLst>
              <a:ext uri="{FF2B5EF4-FFF2-40B4-BE49-F238E27FC236}">
                <a16:creationId xmlns:a16="http://schemas.microsoft.com/office/drawing/2014/main" id="{79A09265-A133-EC70-43BA-C142E6497E0C}"/>
              </a:ext>
            </a:extLst>
          </p:cNvPr>
          <p:cNvSpPr>
            <a:spLocks noGrp="1"/>
          </p:cNvSpPr>
          <p:nvPr>
            <p:ph type="ftr" sz="quarter" idx="11"/>
          </p:nvPr>
        </p:nvSpPr>
        <p:spPr>
          <a:xfrm>
            <a:off x="371475" y="4899025"/>
            <a:ext cx="1954213"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pPr>
              <a:defRPr/>
            </a:pPr>
            <a:r>
              <a:t>Media Web Symposium 2023</a:t>
            </a:r>
          </a:p>
        </p:txBody>
      </p:sp>
    </p:spTree>
    <p:extLst>
      <p:ext uri="{BB962C8B-B14F-4D97-AF65-F5344CB8AC3E}">
        <p14:creationId xmlns:p14="http://schemas.microsoft.com/office/powerpoint/2010/main" val="3893851087"/>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taway 1/4 Left Te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D6A886-7406-5A58-ED5C-07DD26DFD208}"/>
              </a:ext>
            </a:extLst>
          </p:cNvPr>
          <p:cNvSpPr/>
          <p:nvPr userDrawn="1"/>
        </p:nvSpPr>
        <p:spPr bwMode="gray">
          <a:xfrm>
            <a:off x="0" y="0"/>
            <a:ext cx="2779713"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Rectangle: Single Corner Rounded 6">
            <a:extLst>
              <a:ext uri="{FF2B5EF4-FFF2-40B4-BE49-F238E27FC236}">
                <a16:creationId xmlns:a16="http://schemas.microsoft.com/office/drawing/2014/main" id="{969F1978-4154-2922-41BA-ED6E29440C85}"/>
              </a:ext>
            </a:extLst>
          </p:cNvPr>
          <p:cNvSpPr/>
          <p:nvPr userDrawn="1"/>
        </p:nvSpPr>
        <p:spPr bwMode="gray">
          <a:xfrm flipV="1">
            <a:off x="2370138" y="0"/>
            <a:ext cx="409575" cy="5143500"/>
          </a:xfrm>
          <a:prstGeom prst="round1Rect">
            <a:avLst>
              <a:gd name="adj" fmla="val 0"/>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Text Placeholder 3"/>
          <p:cNvSpPr>
            <a:spLocks noGrp="1"/>
          </p:cNvSpPr>
          <p:nvPr>
            <p:ph type="body" sz="quarter" idx="10"/>
          </p:nvPr>
        </p:nvSpPr>
        <p:spPr bwMode="black">
          <a:xfrm>
            <a:off x="370285" y="2005012"/>
            <a:ext cx="1955006" cy="2795579"/>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371475" y="309819"/>
            <a:ext cx="1953816" cy="1036005"/>
          </a:xfrm>
        </p:spPr>
        <p:txBody>
          <a:bodyPr/>
          <a:lstStyle>
            <a:lvl1pPr>
              <a:lnSpc>
                <a:spcPct val="87000"/>
              </a:lnSpc>
              <a:defRPr sz="2550">
                <a:solidFill>
                  <a:schemeClr val="bg1"/>
                </a:solidFill>
              </a:defRPr>
            </a:lvl1pPr>
          </a:lstStyle>
          <a:p>
            <a:r>
              <a:rPr lang="en-US"/>
              <a:t>Click to edit Master title style</a:t>
            </a:r>
          </a:p>
        </p:txBody>
      </p:sp>
      <p:sp>
        <p:nvSpPr>
          <p:cNvPr id="14" name="Subtitle"/>
          <p:cNvSpPr>
            <a:spLocks noGrp="1"/>
          </p:cNvSpPr>
          <p:nvPr>
            <p:ph type="subTitle" idx="1"/>
          </p:nvPr>
        </p:nvSpPr>
        <p:spPr bwMode="auto">
          <a:xfrm>
            <a:off x="371475" y="1401961"/>
            <a:ext cx="1955602" cy="321338"/>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2">
            <a:extLst>
              <a:ext uri="{FF2B5EF4-FFF2-40B4-BE49-F238E27FC236}">
                <a16:creationId xmlns:a16="http://schemas.microsoft.com/office/drawing/2014/main" id="{1BD2D8D8-2983-3475-B607-204E9C3BF566}"/>
              </a:ext>
            </a:extLst>
          </p:cNvPr>
          <p:cNvSpPr>
            <a:spLocks noGrp="1"/>
          </p:cNvSpPr>
          <p:nvPr>
            <p:ph type="ftr" sz="quarter" idx="11"/>
          </p:nvPr>
        </p:nvSpPr>
        <p:spPr>
          <a:xfrm>
            <a:off x="371475" y="4899025"/>
            <a:ext cx="1954213"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4">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3428191036"/>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taway 1/4 Left Nick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58A83-0B90-2736-B3AD-25BC9A24EA5E}"/>
              </a:ext>
            </a:extLst>
          </p:cNvPr>
          <p:cNvSpPr/>
          <p:nvPr userDrawn="1"/>
        </p:nvSpPr>
        <p:spPr bwMode="gray">
          <a:xfrm>
            <a:off x="0" y="0"/>
            <a:ext cx="2779713" cy="51435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Rectangle: Single Corner Rounded 6">
            <a:extLst>
              <a:ext uri="{FF2B5EF4-FFF2-40B4-BE49-F238E27FC236}">
                <a16:creationId xmlns:a16="http://schemas.microsoft.com/office/drawing/2014/main" id="{BA92BB40-2CC9-613F-6967-581CC40297D7}"/>
              </a:ext>
            </a:extLst>
          </p:cNvPr>
          <p:cNvSpPr/>
          <p:nvPr userDrawn="1"/>
        </p:nvSpPr>
        <p:spPr bwMode="gray">
          <a:xfrm flipV="1">
            <a:off x="2370138" y="0"/>
            <a:ext cx="409575" cy="5143500"/>
          </a:xfrm>
          <a:prstGeom prst="round1Rect">
            <a:avLst>
              <a:gd name="adj" fmla="val 0"/>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Text Placeholder 3"/>
          <p:cNvSpPr>
            <a:spLocks noGrp="1"/>
          </p:cNvSpPr>
          <p:nvPr>
            <p:ph type="body" sz="quarter" idx="10"/>
          </p:nvPr>
        </p:nvSpPr>
        <p:spPr bwMode="black">
          <a:xfrm>
            <a:off x="370285" y="2005012"/>
            <a:ext cx="1955006" cy="2795579"/>
          </a:xfrm>
          <a:prstGeom prst="rect">
            <a:avLst/>
          </a:prstGeo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None/>
              <a:defRPr>
                <a:solidFill>
                  <a:schemeClr val="tx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371475" y="309819"/>
            <a:ext cx="1953816" cy="1036005"/>
          </a:xfrm>
        </p:spPr>
        <p:txBody>
          <a:bodyPr/>
          <a:lstStyle>
            <a:lvl1pPr>
              <a:lnSpc>
                <a:spcPct val="87000"/>
              </a:lnSpc>
              <a:defRPr sz="2550"/>
            </a:lvl1pPr>
          </a:lstStyle>
          <a:p>
            <a:r>
              <a:rPr lang="en-US"/>
              <a:t>Click to edit Master title style</a:t>
            </a:r>
          </a:p>
        </p:txBody>
      </p:sp>
      <p:sp>
        <p:nvSpPr>
          <p:cNvPr id="14" name="Subtitle"/>
          <p:cNvSpPr>
            <a:spLocks noGrp="1"/>
          </p:cNvSpPr>
          <p:nvPr>
            <p:ph type="subTitle" idx="1"/>
          </p:nvPr>
        </p:nvSpPr>
        <p:spPr bwMode="gray">
          <a:xfrm>
            <a:off x="371475" y="1401961"/>
            <a:ext cx="1955602" cy="321338"/>
          </a:xfrm>
          <a:prstGeom prst="rect">
            <a:avLst/>
          </a:prstGeom>
        </p:spPr>
        <p:txBody>
          <a:bodyPr>
            <a:spAutoFit/>
          </a:bodyPr>
          <a:lstStyle>
            <a:lvl1pPr marL="0" indent="0" algn="l">
              <a:lnSpc>
                <a:spcPct val="87000"/>
              </a:lnSpc>
              <a:spcBef>
                <a:spcPts val="1350"/>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2">
            <a:extLst>
              <a:ext uri="{FF2B5EF4-FFF2-40B4-BE49-F238E27FC236}">
                <a16:creationId xmlns:a16="http://schemas.microsoft.com/office/drawing/2014/main" id="{B121045A-375D-0BC8-66B5-97C5D1C0741D}"/>
              </a:ext>
            </a:extLst>
          </p:cNvPr>
          <p:cNvSpPr>
            <a:spLocks noGrp="1"/>
          </p:cNvSpPr>
          <p:nvPr>
            <p:ph type="ftr" sz="quarter" idx="11"/>
          </p:nvPr>
        </p:nvSpPr>
        <p:spPr>
          <a:xfrm>
            <a:off x="371475" y="4899025"/>
            <a:ext cx="1954213"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254038886"/>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taway 1/4 Left Gun Met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FA1F4C-DD40-4954-94DE-F1BB37BC236B}"/>
              </a:ext>
            </a:extLst>
          </p:cNvPr>
          <p:cNvSpPr/>
          <p:nvPr userDrawn="1"/>
        </p:nvSpPr>
        <p:spPr bwMode="gray">
          <a:xfrm>
            <a:off x="0" y="0"/>
            <a:ext cx="2779713"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Rectangle: Single Corner Rounded 6">
            <a:extLst>
              <a:ext uri="{FF2B5EF4-FFF2-40B4-BE49-F238E27FC236}">
                <a16:creationId xmlns:a16="http://schemas.microsoft.com/office/drawing/2014/main" id="{9B2F94C2-495E-4CFD-FE3F-4801E1B580F6}"/>
              </a:ext>
            </a:extLst>
          </p:cNvPr>
          <p:cNvSpPr/>
          <p:nvPr userDrawn="1"/>
        </p:nvSpPr>
        <p:spPr bwMode="gray">
          <a:xfrm flipV="1">
            <a:off x="2370138" y="0"/>
            <a:ext cx="409575" cy="5143500"/>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Text Placeholder 3"/>
          <p:cNvSpPr>
            <a:spLocks noGrp="1"/>
          </p:cNvSpPr>
          <p:nvPr>
            <p:ph type="body" sz="quarter" idx="10"/>
          </p:nvPr>
        </p:nvSpPr>
        <p:spPr bwMode="gray">
          <a:xfrm>
            <a:off x="370285" y="2005012"/>
            <a:ext cx="1955006" cy="2795581"/>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bwMode="gray">
          <a:xfrm>
            <a:off x="371475" y="309819"/>
            <a:ext cx="1953816" cy="1036005"/>
          </a:xfrm>
        </p:spPr>
        <p:txBody>
          <a:bodyPr/>
          <a:lstStyle>
            <a:lvl1pPr>
              <a:lnSpc>
                <a:spcPct val="87000"/>
              </a:lnSpc>
              <a:defRPr sz="2550">
                <a:solidFill>
                  <a:schemeClr val="bg1"/>
                </a:solidFill>
              </a:defRPr>
            </a:lvl1pPr>
          </a:lstStyle>
          <a:p>
            <a:r>
              <a:rPr lang="en-US"/>
              <a:t>Click to edit Master title style</a:t>
            </a:r>
          </a:p>
        </p:txBody>
      </p:sp>
      <p:sp>
        <p:nvSpPr>
          <p:cNvPr id="14" name="Subtitle"/>
          <p:cNvSpPr>
            <a:spLocks noGrp="1"/>
          </p:cNvSpPr>
          <p:nvPr>
            <p:ph type="subTitle" idx="1"/>
          </p:nvPr>
        </p:nvSpPr>
        <p:spPr bwMode="gray">
          <a:xfrm>
            <a:off x="371475" y="1401961"/>
            <a:ext cx="1955602" cy="321338"/>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2">
            <a:extLst>
              <a:ext uri="{FF2B5EF4-FFF2-40B4-BE49-F238E27FC236}">
                <a16:creationId xmlns:a16="http://schemas.microsoft.com/office/drawing/2014/main" id="{EE6B3B22-D79A-9596-BB91-E68D1AF2285B}"/>
              </a:ext>
            </a:extLst>
          </p:cNvPr>
          <p:cNvSpPr>
            <a:spLocks noGrp="1"/>
          </p:cNvSpPr>
          <p:nvPr>
            <p:ph type="ftr" sz="quarter" idx="11"/>
          </p:nvPr>
        </p:nvSpPr>
        <p:spPr bwMode="gray">
          <a:xfrm>
            <a:off x="371475" y="4899025"/>
            <a:ext cx="1954213"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t>Media Web Symposium 2023</a:t>
            </a:r>
          </a:p>
        </p:txBody>
      </p:sp>
    </p:spTree>
    <p:extLst>
      <p:ext uri="{BB962C8B-B14F-4D97-AF65-F5344CB8AC3E}">
        <p14:creationId xmlns:p14="http://schemas.microsoft.com/office/powerpoint/2010/main" val="1280718375"/>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taway 1/4 Left Midn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99182-B974-D6F2-D056-25D8213273AF}"/>
              </a:ext>
            </a:extLst>
          </p:cNvPr>
          <p:cNvSpPr/>
          <p:nvPr userDrawn="1"/>
        </p:nvSpPr>
        <p:spPr bwMode="gray">
          <a:xfrm>
            <a:off x="0" y="0"/>
            <a:ext cx="2779713"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Rectangle: Single Corner Rounded 6">
            <a:extLst>
              <a:ext uri="{FF2B5EF4-FFF2-40B4-BE49-F238E27FC236}">
                <a16:creationId xmlns:a16="http://schemas.microsoft.com/office/drawing/2014/main" id="{2EAFFAD9-499A-20B9-3EDB-B0AA4CE807C6}"/>
              </a:ext>
            </a:extLst>
          </p:cNvPr>
          <p:cNvSpPr/>
          <p:nvPr userDrawn="1"/>
        </p:nvSpPr>
        <p:spPr bwMode="gray">
          <a:xfrm flipV="1">
            <a:off x="2370138" y="0"/>
            <a:ext cx="409575" cy="5143500"/>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Text Placeholder 3"/>
          <p:cNvSpPr>
            <a:spLocks noGrp="1"/>
          </p:cNvSpPr>
          <p:nvPr>
            <p:ph type="body" sz="quarter" idx="10"/>
          </p:nvPr>
        </p:nvSpPr>
        <p:spPr bwMode="gray">
          <a:xfrm>
            <a:off x="370285" y="2005012"/>
            <a:ext cx="1955006" cy="2795581"/>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bwMode="gray">
          <a:xfrm>
            <a:off x="371475" y="309819"/>
            <a:ext cx="1953816" cy="1036005"/>
          </a:xfrm>
        </p:spPr>
        <p:txBody>
          <a:bodyPr/>
          <a:lstStyle>
            <a:lvl1pPr>
              <a:lnSpc>
                <a:spcPct val="87000"/>
              </a:lnSpc>
              <a:defRPr sz="2550">
                <a:solidFill>
                  <a:schemeClr val="bg1"/>
                </a:solidFill>
              </a:defRPr>
            </a:lvl1pPr>
          </a:lstStyle>
          <a:p>
            <a:r>
              <a:rPr lang="en-US"/>
              <a:t>Click to edit Master title style</a:t>
            </a:r>
          </a:p>
        </p:txBody>
      </p:sp>
      <p:sp>
        <p:nvSpPr>
          <p:cNvPr id="14" name="Subtitle"/>
          <p:cNvSpPr>
            <a:spLocks noGrp="1"/>
          </p:cNvSpPr>
          <p:nvPr>
            <p:ph type="subTitle" idx="1"/>
          </p:nvPr>
        </p:nvSpPr>
        <p:spPr bwMode="gray">
          <a:xfrm>
            <a:off x="371475" y="1401961"/>
            <a:ext cx="1955602" cy="321338"/>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2">
            <a:extLst>
              <a:ext uri="{FF2B5EF4-FFF2-40B4-BE49-F238E27FC236}">
                <a16:creationId xmlns:a16="http://schemas.microsoft.com/office/drawing/2014/main" id="{5F75370D-4EBC-CDB7-EEBE-30D8DE81CD0E}"/>
              </a:ext>
            </a:extLst>
          </p:cNvPr>
          <p:cNvSpPr>
            <a:spLocks noGrp="1"/>
          </p:cNvSpPr>
          <p:nvPr>
            <p:ph type="ftr" sz="quarter" idx="11"/>
          </p:nvPr>
        </p:nvSpPr>
        <p:spPr bwMode="gray">
          <a:xfrm>
            <a:off x="371475" y="4899025"/>
            <a:ext cx="1954213"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598637571"/>
      </p:ext>
    </p:extLst>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ig Statement Circle Blu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010C332-2DF1-49E6-99A2-1336DFEF1482}"/>
              </a:ext>
            </a:extLst>
          </p:cNvPr>
          <p:cNvSpPr>
            <a:spLocks/>
          </p:cNvSpPr>
          <p:nvPr userDrawn="1"/>
        </p:nvSpPr>
        <p:spPr bwMode="ltGray">
          <a:xfrm>
            <a:off x="5006340" y="860007"/>
            <a:ext cx="3402443" cy="3420072"/>
          </a:xfrm>
          <a:prstGeom prst="ellipse">
            <a:avLst/>
          </a:prstGeom>
          <a:gradFill>
            <a:gsLst>
              <a:gs pos="0">
                <a:schemeClr val="accent1"/>
              </a:gs>
              <a:gs pos="100000">
                <a:schemeClr val="accent2">
                  <a:lumMod val="50000"/>
                </a:schemeClr>
              </a:gs>
            </a:gsLst>
            <a:lin ang="18900000" scaled="0"/>
          </a:gradFill>
          <a:ln w="25400" cap="flat" cmpd="sng" algn="ctr">
            <a:noFill/>
            <a:prstDash val="solid"/>
          </a:ln>
          <a:effectLst>
            <a:innerShdw blurRad="127000" dist="114300">
              <a:srgbClr val="3253DC">
                <a:lumMod val="50000"/>
                <a:alpha val="75000"/>
              </a:srgbClr>
            </a:innerShdw>
            <a:softEdge rad="0"/>
          </a:effectLst>
        </p:spPr>
        <p:txBody>
          <a:bodyPr lIns="68580" tIns="34290" rIns="68580" bIns="34290" anchor="ctr"/>
          <a:lstStyle/>
          <a:p>
            <a:pPr algn="ctr" defTabSz="685800" eaLnBrk="1" fontAlgn="auto" hangingPunct="1">
              <a:spcBef>
                <a:spcPts val="0"/>
              </a:spcBef>
              <a:spcAft>
                <a:spcPts val="0"/>
              </a:spcAft>
              <a:defRPr/>
            </a:pPr>
            <a:endParaRPr lang="en-US" sz="1350" kern="0">
              <a:solidFill>
                <a:prstClr val="white"/>
              </a:solidFill>
              <a:latin typeface="Microsoft Sans Serif"/>
            </a:endParaRPr>
          </a:p>
        </p:txBody>
      </p:sp>
      <p:sp>
        <p:nvSpPr>
          <p:cNvPr id="12" name="Text Placeholder 51"/>
          <p:cNvSpPr>
            <a:spLocks noGrp="1"/>
          </p:cNvSpPr>
          <p:nvPr>
            <p:ph type="body" sz="quarter" idx="10"/>
          </p:nvPr>
        </p:nvSpPr>
        <p:spPr>
          <a:xfrm>
            <a:off x="371474" y="2864643"/>
            <a:ext cx="3950154" cy="996449"/>
          </a:xfrm>
          <a:prstGeom prst="rect">
            <a:avLst/>
          </a:prstGeom>
        </p:spPr>
        <p:txBody>
          <a:bodyPr/>
          <a:lstStyle>
            <a:lvl1pPr marL="0" indent="0">
              <a:lnSpc>
                <a:spcPct val="89000"/>
              </a:lnSpc>
              <a:buFont typeface="Microsoft Sans Serif" panose="020B0604020202020204" pitchFamily="34" charset="0"/>
              <a:buChar char="​"/>
              <a:defRPr sz="2100">
                <a:solidFill>
                  <a:schemeClr val="tx1"/>
                </a:solidFill>
              </a:defRPr>
            </a:lvl1pPr>
            <a:lvl2pPr marL="0" indent="0">
              <a:spcBef>
                <a:spcPts val="900"/>
              </a:spcBef>
              <a:buNone/>
              <a:defRPr sz="1800">
                <a:solidFill>
                  <a:schemeClr val="tx1"/>
                </a:solidFill>
              </a:defRPr>
            </a:lvl2pPr>
            <a:lvl3pPr marL="0" indent="0">
              <a:lnSpc>
                <a:spcPct val="95000"/>
              </a:lnSpc>
              <a:spcBef>
                <a:spcPts val="900"/>
              </a:spcBef>
              <a:buFont typeface="Microsoft Sans Serif" panose="020B0604020202020204" pitchFamily="34" charset="0"/>
              <a:buNone/>
              <a:defRPr sz="1575"/>
            </a:lvl3pPr>
            <a:lvl4pPr marL="0" indent="0">
              <a:lnSpc>
                <a:spcPct val="98000"/>
              </a:lnSpc>
              <a:spcBef>
                <a:spcPts val="900"/>
              </a:spcBef>
              <a:buNone/>
              <a:defRPr sz="1350"/>
            </a:lvl4pPr>
            <a:lvl5pPr marL="0" indent="0">
              <a:lnSpc>
                <a:spcPct val="94000"/>
              </a:lnSpc>
              <a:spcBef>
                <a:spcPts val="450"/>
              </a:spcBef>
              <a:buFont typeface="Microsoft Sans Serif" panose="020B0604020202020204" pitchFamily="34" charset="0"/>
              <a:buChar char="​"/>
              <a:defRPr sz="1200"/>
            </a:lvl5pPr>
            <a:lvl6pPr>
              <a:lnSpc>
                <a:spcPct val="107000"/>
              </a:lnSpc>
              <a:spcBef>
                <a:spcPts val="450"/>
              </a:spcBef>
              <a:defRPr sz="1050"/>
            </a:lvl6pPr>
            <a:lvl7pPr>
              <a:lnSpc>
                <a:spcPct val="88000"/>
              </a:lnSpc>
              <a:defRPr sz="2550"/>
            </a:lvl7pPr>
            <a:lvl8pPr>
              <a:lnSpc>
                <a:spcPct val="89000"/>
              </a:lnSpc>
              <a:defRPr sz="3300"/>
            </a:lvl8pPr>
            <a:lvl9pPr>
              <a:lnSpc>
                <a:spcPct val="86000"/>
              </a:lnSpc>
              <a:defRPr sz="4125"/>
            </a:lvl9pPr>
          </a:lstStyle>
          <a:p>
            <a:pPr lvl="0"/>
            <a:r>
              <a:rPr lang="en-US"/>
              <a:t>Click to edit Master text styles</a:t>
            </a:r>
          </a:p>
          <a:p>
            <a:pPr lvl="1"/>
            <a:r>
              <a:rPr lang="en-US"/>
              <a:t>Second level</a:t>
            </a:r>
          </a:p>
        </p:txBody>
      </p:sp>
      <p:sp>
        <p:nvSpPr>
          <p:cNvPr id="7" name="Title 1"/>
          <p:cNvSpPr>
            <a:spLocks noGrp="1"/>
          </p:cNvSpPr>
          <p:nvPr>
            <p:ph type="title"/>
          </p:nvPr>
        </p:nvSpPr>
        <p:spPr>
          <a:xfrm>
            <a:off x="371473" y="1574860"/>
            <a:ext cx="4026353" cy="1117229"/>
          </a:xfrm>
        </p:spPr>
        <p:txBody>
          <a:bodyPr/>
          <a:lstStyle>
            <a:lvl1pPr>
              <a:lnSpc>
                <a:spcPct val="87000"/>
              </a:lnSpc>
              <a:defRPr sz="4125"/>
            </a:lvl1pPr>
          </a:lstStyle>
          <a:p>
            <a:r>
              <a:rPr lang="en-US"/>
              <a:t>Click to edit Master title style</a:t>
            </a:r>
          </a:p>
        </p:txBody>
      </p:sp>
      <p:sp>
        <p:nvSpPr>
          <p:cNvPr id="3" name="Footer Placeholder 2">
            <a:extLst>
              <a:ext uri="{FF2B5EF4-FFF2-40B4-BE49-F238E27FC236}">
                <a16:creationId xmlns:a16="http://schemas.microsoft.com/office/drawing/2014/main" id="{B0D4FE98-8209-2598-098A-F4EFE3A77C0F}"/>
              </a:ext>
            </a:extLst>
          </p:cNvPr>
          <p:cNvSpPr>
            <a:spLocks noGrp="1"/>
          </p:cNvSpPr>
          <p:nvPr>
            <p:ph type="ftr" sz="quarter" idx="11"/>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1082766757"/>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ig Statement Circle Light Blu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878B20E-8372-CB18-5ACD-BC7A1DB6FDC7}"/>
              </a:ext>
            </a:extLst>
          </p:cNvPr>
          <p:cNvSpPr>
            <a:spLocks/>
          </p:cNvSpPr>
          <p:nvPr/>
        </p:nvSpPr>
        <p:spPr bwMode="ltGray">
          <a:xfrm>
            <a:off x="5006340" y="860007"/>
            <a:ext cx="3402443" cy="3420072"/>
          </a:xfrm>
          <a:prstGeom prst="ellipse">
            <a:avLst/>
          </a:prstGeom>
          <a:gradFill>
            <a:gsLst>
              <a:gs pos="100000">
                <a:schemeClr val="accent2"/>
              </a:gs>
              <a:gs pos="0">
                <a:srgbClr val="6086E7"/>
              </a:gs>
            </a:gsLst>
            <a:lin ang="18900000" scaled="0"/>
          </a:gradFill>
          <a:ln w="25400" cap="flat" cmpd="sng" algn="ctr">
            <a:noFill/>
            <a:prstDash val="solid"/>
          </a:ln>
          <a:effectLst>
            <a:innerShdw blurRad="127000" dist="114300">
              <a:srgbClr val="415795">
                <a:alpha val="75000"/>
              </a:srgbClr>
            </a:innerShdw>
            <a:softEdge rad="0"/>
          </a:effectLst>
        </p:spPr>
        <p:txBody>
          <a:bodyPr lIns="68580" tIns="34290" rIns="68580" bIns="34290" anchor="ctr"/>
          <a:lstStyle/>
          <a:p>
            <a:pPr algn="ctr" fontAlgn="auto">
              <a:spcBef>
                <a:spcPts val="0"/>
              </a:spcBef>
              <a:spcAft>
                <a:spcPts val="0"/>
              </a:spcAft>
              <a:defRPr/>
            </a:pPr>
            <a:endParaRPr lang="en-US" kern="0">
              <a:solidFill>
                <a:prstClr val="white"/>
              </a:solidFill>
              <a:latin typeface="Microsoft Sans Serif"/>
            </a:endParaRPr>
          </a:p>
        </p:txBody>
      </p:sp>
      <p:sp>
        <p:nvSpPr>
          <p:cNvPr id="7" name="Text Placeholder 51"/>
          <p:cNvSpPr>
            <a:spLocks noGrp="1"/>
          </p:cNvSpPr>
          <p:nvPr>
            <p:ph type="body" sz="quarter" idx="10"/>
          </p:nvPr>
        </p:nvSpPr>
        <p:spPr>
          <a:xfrm>
            <a:off x="371474" y="2864643"/>
            <a:ext cx="3950154" cy="996449"/>
          </a:xfrm>
          <a:prstGeom prst="rect">
            <a:avLst/>
          </a:prstGeom>
        </p:spPr>
        <p:txBody>
          <a:bodyPr/>
          <a:lstStyle>
            <a:lvl1pPr marL="0" indent="0">
              <a:lnSpc>
                <a:spcPct val="89000"/>
              </a:lnSpc>
              <a:buFont typeface="Microsoft Sans Serif" panose="020B0604020202020204" pitchFamily="34" charset="0"/>
              <a:buChar char="​"/>
              <a:defRPr sz="2100">
                <a:solidFill>
                  <a:schemeClr val="tx1"/>
                </a:solidFill>
              </a:defRPr>
            </a:lvl1pPr>
            <a:lvl2pPr marL="0" indent="0">
              <a:spcBef>
                <a:spcPts val="900"/>
              </a:spcBef>
              <a:buNone/>
              <a:defRPr sz="1800">
                <a:solidFill>
                  <a:schemeClr val="tx1"/>
                </a:solidFill>
              </a:defRPr>
            </a:lvl2pPr>
            <a:lvl3pPr marL="0" indent="0">
              <a:lnSpc>
                <a:spcPct val="95000"/>
              </a:lnSpc>
              <a:spcBef>
                <a:spcPts val="900"/>
              </a:spcBef>
              <a:buFont typeface="Microsoft Sans Serif" panose="020B0604020202020204" pitchFamily="34" charset="0"/>
              <a:buNone/>
              <a:defRPr sz="1575"/>
            </a:lvl3pPr>
            <a:lvl4pPr marL="0" indent="0">
              <a:lnSpc>
                <a:spcPct val="98000"/>
              </a:lnSpc>
              <a:spcBef>
                <a:spcPts val="900"/>
              </a:spcBef>
              <a:buNone/>
              <a:defRPr sz="1350"/>
            </a:lvl4pPr>
            <a:lvl5pPr marL="0" indent="0">
              <a:lnSpc>
                <a:spcPct val="94000"/>
              </a:lnSpc>
              <a:spcBef>
                <a:spcPts val="450"/>
              </a:spcBef>
              <a:buFont typeface="Microsoft Sans Serif" panose="020B0604020202020204" pitchFamily="34" charset="0"/>
              <a:buChar char="​"/>
              <a:defRPr sz="1200"/>
            </a:lvl5pPr>
            <a:lvl6pPr>
              <a:lnSpc>
                <a:spcPct val="107000"/>
              </a:lnSpc>
              <a:spcBef>
                <a:spcPts val="450"/>
              </a:spcBef>
              <a:defRPr sz="1050"/>
            </a:lvl6pPr>
            <a:lvl7pPr>
              <a:lnSpc>
                <a:spcPct val="88000"/>
              </a:lnSpc>
              <a:defRPr sz="2550"/>
            </a:lvl7pPr>
            <a:lvl8pPr>
              <a:lnSpc>
                <a:spcPct val="89000"/>
              </a:lnSpc>
              <a:defRPr sz="3300"/>
            </a:lvl8pPr>
            <a:lvl9pPr>
              <a:lnSpc>
                <a:spcPct val="86000"/>
              </a:lnSpc>
              <a:defRPr sz="4125"/>
            </a:lvl9pPr>
          </a:lstStyle>
          <a:p>
            <a:pPr lvl="0"/>
            <a:r>
              <a:rPr lang="en-US"/>
              <a:t>Click to edit Master text styles</a:t>
            </a:r>
          </a:p>
          <a:p>
            <a:pPr lvl="1"/>
            <a:r>
              <a:rPr lang="en-US"/>
              <a:t>Second level</a:t>
            </a:r>
          </a:p>
        </p:txBody>
      </p:sp>
      <p:sp>
        <p:nvSpPr>
          <p:cNvPr id="9" name="Title 1"/>
          <p:cNvSpPr>
            <a:spLocks noGrp="1"/>
          </p:cNvSpPr>
          <p:nvPr>
            <p:ph type="title"/>
          </p:nvPr>
        </p:nvSpPr>
        <p:spPr>
          <a:xfrm>
            <a:off x="371473" y="1574860"/>
            <a:ext cx="4026353" cy="1117229"/>
          </a:xfrm>
        </p:spPr>
        <p:txBody>
          <a:bodyPr/>
          <a:lstStyle>
            <a:lvl1pPr>
              <a:lnSpc>
                <a:spcPct val="87000"/>
              </a:lnSpc>
              <a:defRPr sz="4125"/>
            </a:lvl1pPr>
          </a:lstStyle>
          <a:p>
            <a:r>
              <a:rPr lang="en-US"/>
              <a:t>Click to edit Master title style</a:t>
            </a:r>
          </a:p>
        </p:txBody>
      </p:sp>
      <p:sp>
        <p:nvSpPr>
          <p:cNvPr id="3" name="Footer Placeholder 2">
            <a:extLst>
              <a:ext uri="{FF2B5EF4-FFF2-40B4-BE49-F238E27FC236}">
                <a16:creationId xmlns:a16="http://schemas.microsoft.com/office/drawing/2014/main" id="{BC36C87D-9900-F1A1-9313-89910AD48E0D}"/>
              </a:ext>
            </a:extLst>
          </p:cNvPr>
          <p:cNvSpPr>
            <a:spLocks noGrp="1"/>
          </p:cNvSpPr>
          <p:nvPr>
            <p:ph type="ftr" sz="quarter" idx="11"/>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3178926808"/>
      </p:ext>
    </p:extLst>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ig Statement Circle Teal">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CBDC9BC-2849-BC08-C932-EB21FD2D8A7D}"/>
              </a:ext>
            </a:extLst>
          </p:cNvPr>
          <p:cNvSpPr>
            <a:spLocks/>
          </p:cNvSpPr>
          <p:nvPr/>
        </p:nvSpPr>
        <p:spPr bwMode="ltGray">
          <a:xfrm>
            <a:off x="5006340" y="860007"/>
            <a:ext cx="3402443" cy="3420072"/>
          </a:xfrm>
          <a:prstGeom prst="ellipse">
            <a:avLst/>
          </a:prstGeom>
          <a:solidFill>
            <a:schemeClr val="accent3"/>
          </a:solidFill>
          <a:ln w="25400" cap="flat" cmpd="sng" algn="ctr">
            <a:noFill/>
            <a:prstDash val="solid"/>
          </a:ln>
          <a:effectLst>
            <a:innerShdw blurRad="127000" dist="114300">
              <a:schemeClr val="accent3">
                <a:lumMod val="50000"/>
                <a:alpha val="75000"/>
              </a:schemeClr>
            </a:innerShdw>
            <a:softEdge rad="0"/>
          </a:effectLst>
        </p:spPr>
        <p:txBody>
          <a:bodyPr lIns="68580" tIns="34290" rIns="68580" bIns="34290" anchor="ctr"/>
          <a:lstStyle/>
          <a:p>
            <a:pPr algn="ctr" fontAlgn="auto">
              <a:spcBef>
                <a:spcPts val="0"/>
              </a:spcBef>
              <a:spcAft>
                <a:spcPts val="0"/>
              </a:spcAft>
              <a:defRPr/>
            </a:pPr>
            <a:endParaRPr lang="en-US" kern="0">
              <a:solidFill>
                <a:prstClr val="white"/>
              </a:solidFill>
              <a:latin typeface="Microsoft Sans Serif"/>
            </a:endParaRPr>
          </a:p>
        </p:txBody>
      </p:sp>
      <p:sp>
        <p:nvSpPr>
          <p:cNvPr id="7" name="Text Placeholder 51"/>
          <p:cNvSpPr>
            <a:spLocks noGrp="1"/>
          </p:cNvSpPr>
          <p:nvPr>
            <p:ph type="body" sz="quarter" idx="10"/>
          </p:nvPr>
        </p:nvSpPr>
        <p:spPr>
          <a:xfrm>
            <a:off x="371474" y="2864643"/>
            <a:ext cx="3950154" cy="996449"/>
          </a:xfrm>
          <a:prstGeom prst="rect">
            <a:avLst/>
          </a:prstGeom>
        </p:spPr>
        <p:txBody>
          <a:bodyPr/>
          <a:lstStyle>
            <a:lvl1pPr marL="0" indent="0">
              <a:lnSpc>
                <a:spcPct val="89000"/>
              </a:lnSpc>
              <a:buFont typeface="Microsoft Sans Serif" panose="020B0604020202020204" pitchFamily="34" charset="0"/>
              <a:buChar char="​"/>
              <a:defRPr sz="2100">
                <a:solidFill>
                  <a:schemeClr val="tx1"/>
                </a:solidFill>
              </a:defRPr>
            </a:lvl1pPr>
            <a:lvl2pPr marL="0" indent="0">
              <a:spcBef>
                <a:spcPts val="900"/>
              </a:spcBef>
              <a:buNone/>
              <a:defRPr sz="1800">
                <a:solidFill>
                  <a:schemeClr val="tx1"/>
                </a:solidFill>
              </a:defRPr>
            </a:lvl2pPr>
            <a:lvl3pPr marL="0" indent="0">
              <a:lnSpc>
                <a:spcPct val="95000"/>
              </a:lnSpc>
              <a:spcBef>
                <a:spcPts val="900"/>
              </a:spcBef>
              <a:buFont typeface="Microsoft Sans Serif" panose="020B0604020202020204" pitchFamily="34" charset="0"/>
              <a:buNone/>
              <a:defRPr sz="1575"/>
            </a:lvl3pPr>
            <a:lvl4pPr marL="0" indent="0">
              <a:lnSpc>
                <a:spcPct val="98000"/>
              </a:lnSpc>
              <a:spcBef>
                <a:spcPts val="900"/>
              </a:spcBef>
              <a:buNone/>
              <a:defRPr sz="1350"/>
            </a:lvl4pPr>
            <a:lvl5pPr marL="0" indent="0">
              <a:lnSpc>
                <a:spcPct val="94000"/>
              </a:lnSpc>
              <a:spcBef>
                <a:spcPts val="450"/>
              </a:spcBef>
              <a:buFont typeface="Microsoft Sans Serif" panose="020B0604020202020204" pitchFamily="34" charset="0"/>
              <a:buChar char="​"/>
              <a:defRPr sz="1200"/>
            </a:lvl5pPr>
            <a:lvl6pPr>
              <a:lnSpc>
                <a:spcPct val="107000"/>
              </a:lnSpc>
              <a:spcBef>
                <a:spcPts val="450"/>
              </a:spcBef>
              <a:defRPr sz="1050"/>
            </a:lvl6pPr>
            <a:lvl7pPr>
              <a:lnSpc>
                <a:spcPct val="88000"/>
              </a:lnSpc>
              <a:defRPr sz="2550"/>
            </a:lvl7pPr>
            <a:lvl8pPr>
              <a:lnSpc>
                <a:spcPct val="89000"/>
              </a:lnSpc>
              <a:defRPr sz="3300"/>
            </a:lvl8pPr>
            <a:lvl9pPr>
              <a:lnSpc>
                <a:spcPct val="86000"/>
              </a:lnSpc>
              <a:defRPr sz="4125"/>
            </a:lvl9pPr>
          </a:lstStyle>
          <a:p>
            <a:pPr lvl="0"/>
            <a:r>
              <a:rPr lang="en-US"/>
              <a:t>Click to edit Master text styles</a:t>
            </a:r>
          </a:p>
          <a:p>
            <a:pPr lvl="1"/>
            <a:r>
              <a:rPr lang="en-US"/>
              <a:t>Second level</a:t>
            </a:r>
          </a:p>
        </p:txBody>
      </p:sp>
      <p:sp>
        <p:nvSpPr>
          <p:cNvPr id="9" name="Title 1"/>
          <p:cNvSpPr>
            <a:spLocks noGrp="1"/>
          </p:cNvSpPr>
          <p:nvPr>
            <p:ph type="title"/>
          </p:nvPr>
        </p:nvSpPr>
        <p:spPr>
          <a:xfrm>
            <a:off x="371473" y="1574860"/>
            <a:ext cx="4026353" cy="1117229"/>
          </a:xfrm>
        </p:spPr>
        <p:txBody>
          <a:bodyPr/>
          <a:lstStyle>
            <a:lvl1pPr>
              <a:lnSpc>
                <a:spcPct val="87000"/>
              </a:lnSpc>
              <a:defRPr sz="4125"/>
            </a:lvl1pPr>
          </a:lstStyle>
          <a:p>
            <a:r>
              <a:rPr lang="en-US"/>
              <a:t>Click to edit Master title style</a:t>
            </a:r>
          </a:p>
        </p:txBody>
      </p:sp>
      <p:sp>
        <p:nvSpPr>
          <p:cNvPr id="3" name="Footer Placeholder 2">
            <a:extLst>
              <a:ext uri="{FF2B5EF4-FFF2-40B4-BE49-F238E27FC236}">
                <a16:creationId xmlns:a16="http://schemas.microsoft.com/office/drawing/2014/main" id="{80ED8E68-9AC0-AB26-C609-BD0CEACFC40D}"/>
              </a:ext>
            </a:extLst>
          </p:cNvPr>
          <p:cNvSpPr>
            <a:spLocks noGrp="1"/>
          </p:cNvSpPr>
          <p:nvPr>
            <p:ph type="ftr" sz="quarter" idx="11"/>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2832953847"/>
      </p:ext>
    </p:extLst>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ig Statement Circle Nickel">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E6A836A-6C7E-B3AC-0A77-8443723D5D0A}"/>
              </a:ext>
            </a:extLst>
          </p:cNvPr>
          <p:cNvSpPr>
            <a:spLocks/>
          </p:cNvSpPr>
          <p:nvPr/>
        </p:nvSpPr>
        <p:spPr bwMode="ltGray">
          <a:xfrm>
            <a:off x="5006340" y="860007"/>
            <a:ext cx="3402443" cy="3420072"/>
          </a:xfrm>
          <a:prstGeom prst="ellipse">
            <a:avLst/>
          </a:prstGeom>
          <a:gradFill>
            <a:gsLst>
              <a:gs pos="100000">
                <a:srgbClr val="C0C8D6"/>
              </a:gs>
              <a:gs pos="15000">
                <a:schemeClr val="accent6"/>
              </a:gs>
            </a:gsLst>
            <a:lin ang="18900000" scaled="0"/>
          </a:gradFill>
          <a:ln w="25400" cap="flat" cmpd="sng" algn="ctr">
            <a:noFill/>
            <a:prstDash val="solid"/>
          </a:ln>
          <a:effectLst>
            <a:innerShdw blurRad="127000" dist="114300">
              <a:schemeClr val="accent5">
                <a:alpha val="75000"/>
              </a:schemeClr>
            </a:innerShdw>
            <a:softEdge rad="0"/>
          </a:effectLst>
        </p:spPr>
        <p:txBody>
          <a:bodyPr lIns="68580" tIns="34290" rIns="68580" bIns="34290" anchor="ctr"/>
          <a:lstStyle/>
          <a:p>
            <a:pPr algn="ctr" fontAlgn="auto">
              <a:spcBef>
                <a:spcPts val="0"/>
              </a:spcBef>
              <a:spcAft>
                <a:spcPts val="0"/>
              </a:spcAft>
              <a:defRPr/>
            </a:pPr>
            <a:endParaRPr lang="en-US" kern="0">
              <a:solidFill>
                <a:prstClr val="white"/>
              </a:solidFill>
              <a:latin typeface="Microsoft Sans Serif"/>
            </a:endParaRPr>
          </a:p>
        </p:txBody>
      </p:sp>
      <p:sp>
        <p:nvSpPr>
          <p:cNvPr id="7" name="Text Placeholder 51"/>
          <p:cNvSpPr>
            <a:spLocks noGrp="1"/>
          </p:cNvSpPr>
          <p:nvPr>
            <p:ph type="body" sz="quarter" idx="10"/>
          </p:nvPr>
        </p:nvSpPr>
        <p:spPr>
          <a:xfrm>
            <a:off x="371474" y="2864643"/>
            <a:ext cx="3950154" cy="996449"/>
          </a:xfrm>
          <a:prstGeom prst="rect">
            <a:avLst/>
          </a:prstGeom>
        </p:spPr>
        <p:txBody>
          <a:bodyPr/>
          <a:lstStyle>
            <a:lvl1pPr marL="0" indent="0">
              <a:lnSpc>
                <a:spcPct val="89000"/>
              </a:lnSpc>
              <a:buFont typeface="Microsoft Sans Serif" panose="020B0604020202020204" pitchFamily="34" charset="0"/>
              <a:buChar char="​"/>
              <a:defRPr sz="2100">
                <a:solidFill>
                  <a:schemeClr val="tx1"/>
                </a:solidFill>
              </a:defRPr>
            </a:lvl1pPr>
            <a:lvl2pPr marL="0" indent="0">
              <a:spcBef>
                <a:spcPts val="900"/>
              </a:spcBef>
              <a:buNone/>
              <a:defRPr sz="1800">
                <a:solidFill>
                  <a:schemeClr val="tx1"/>
                </a:solidFill>
              </a:defRPr>
            </a:lvl2pPr>
            <a:lvl3pPr marL="0" indent="0">
              <a:lnSpc>
                <a:spcPct val="95000"/>
              </a:lnSpc>
              <a:spcBef>
                <a:spcPts val="900"/>
              </a:spcBef>
              <a:buFont typeface="Microsoft Sans Serif" panose="020B0604020202020204" pitchFamily="34" charset="0"/>
              <a:buNone/>
              <a:defRPr sz="1575"/>
            </a:lvl3pPr>
            <a:lvl4pPr marL="0" indent="0">
              <a:lnSpc>
                <a:spcPct val="98000"/>
              </a:lnSpc>
              <a:spcBef>
                <a:spcPts val="900"/>
              </a:spcBef>
              <a:buNone/>
              <a:defRPr sz="1350"/>
            </a:lvl4pPr>
            <a:lvl5pPr marL="0" indent="0">
              <a:lnSpc>
                <a:spcPct val="94000"/>
              </a:lnSpc>
              <a:spcBef>
                <a:spcPts val="450"/>
              </a:spcBef>
              <a:buFont typeface="Microsoft Sans Serif" panose="020B0604020202020204" pitchFamily="34" charset="0"/>
              <a:buChar char="​"/>
              <a:defRPr sz="1200"/>
            </a:lvl5pPr>
            <a:lvl6pPr>
              <a:lnSpc>
                <a:spcPct val="107000"/>
              </a:lnSpc>
              <a:spcBef>
                <a:spcPts val="450"/>
              </a:spcBef>
              <a:defRPr sz="1050"/>
            </a:lvl6pPr>
            <a:lvl7pPr>
              <a:lnSpc>
                <a:spcPct val="88000"/>
              </a:lnSpc>
              <a:defRPr sz="2550"/>
            </a:lvl7pPr>
            <a:lvl8pPr>
              <a:lnSpc>
                <a:spcPct val="89000"/>
              </a:lnSpc>
              <a:defRPr sz="3300"/>
            </a:lvl8pPr>
            <a:lvl9pPr>
              <a:lnSpc>
                <a:spcPct val="86000"/>
              </a:lnSpc>
              <a:defRPr sz="4125"/>
            </a:lvl9pPr>
          </a:lstStyle>
          <a:p>
            <a:pPr lvl="0"/>
            <a:r>
              <a:rPr lang="en-US"/>
              <a:t>Click to edit Master text styles</a:t>
            </a:r>
          </a:p>
          <a:p>
            <a:pPr lvl="1"/>
            <a:r>
              <a:rPr lang="en-US"/>
              <a:t>Second level</a:t>
            </a:r>
          </a:p>
        </p:txBody>
      </p:sp>
      <p:sp>
        <p:nvSpPr>
          <p:cNvPr id="9" name="Title 1"/>
          <p:cNvSpPr>
            <a:spLocks noGrp="1"/>
          </p:cNvSpPr>
          <p:nvPr>
            <p:ph type="title"/>
          </p:nvPr>
        </p:nvSpPr>
        <p:spPr>
          <a:xfrm>
            <a:off x="371473" y="1574860"/>
            <a:ext cx="4026353" cy="1117229"/>
          </a:xfrm>
        </p:spPr>
        <p:txBody>
          <a:bodyPr/>
          <a:lstStyle>
            <a:lvl1pPr>
              <a:lnSpc>
                <a:spcPct val="87000"/>
              </a:lnSpc>
              <a:defRPr sz="4125"/>
            </a:lvl1pPr>
          </a:lstStyle>
          <a:p>
            <a:r>
              <a:rPr lang="en-US"/>
              <a:t>Click to edit Master title style</a:t>
            </a:r>
          </a:p>
        </p:txBody>
      </p:sp>
      <p:sp>
        <p:nvSpPr>
          <p:cNvPr id="3" name="Footer Placeholder 2">
            <a:extLst>
              <a:ext uri="{FF2B5EF4-FFF2-40B4-BE49-F238E27FC236}">
                <a16:creationId xmlns:a16="http://schemas.microsoft.com/office/drawing/2014/main" id="{C4789BC8-F4DB-5CC1-C34B-D67249F15035}"/>
              </a:ext>
            </a:extLst>
          </p:cNvPr>
          <p:cNvSpPr>
            <a:spLocks noGrp="1"/>
          </p:cNvSpPr>
          <p:nvPr>
            <p:ph type="ftr" sz="quarter" idx="11"/>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297664134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3250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ig Statement Circle Gun Metal">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AE4C590-AFBB-5D70-3562-7E98BD3FCC1D}"/>
              </a:ext>
            </a:extLst>
          </p:cNvPr>
          <p:cNvSpPr>
            <a:spLocks/>
          </p:cNvSpPr>
          <p:nvPr/>
        </p:nvSpPr>
        <p:spPr bwMode="ltGray">
          <a:xfrm>
            <a:off x="5006340" y="860007"/>
            <a:ext cx="3402443" cy="3420072"/>
          </a:xfrm>
          <a:prstGeom prst="ellipse">
            <a:avLst/>
          </a:prstGeom>
          <a:gradFill>
            <a:gsLst>
              <a:gs pos="100000">
                <a:srgbClr val="697790"/>
              </a:gs>
              <a:gs pos="1000">
                <a:schemeClr val="accent5"/>
              </a:gs>
            </a:gsLst>
            <a:lin ang="18900000" scaled="0"/>
          </a:gradFill>
          <a:ln w="25400" cap="flat" cmpd="sng" algn="ctr">
            <a:noFill/>
            <a:prstDash val="solid"/>
          </a:ln>
          <a:effectLst>
            <a:innerShdw blurRad="127000" dist="114300">
              <a:schemeClr val="accent5">
                <a:lumMod val="75000"/>
                <a:alpha val="75000"/>
              </a:schemeClr>
            </a:innerShdw>
            <a:softEdge rad="0"/>
          </a:effectLst>
        </p:spPr>
        <p:txBody>
          <a:bodyPr lIns="68580" tIns="34290" rIns="68580" bIns="34290" anchor="ctr"/>
          <a:lstStyle/>
          <a:p>
            <a:pPr algn="ctr" fontAlgn="auto">
              <a:spcBef>
                <a:spcPts val="0"/>
              </a:spcBef>
              <a:spcAft>
                <a:spcPts val="0"/>
              </a:spcAft>
              <a:defRPr/>
            </a:pPr>
            <a:endParaRPr lang="en-US" kern="0">
              <a:solidFill>
                <a:prstClr val="white"/>
              </a:solidFill>
              <a:latin typeface="Microsoft Sans Serif"/>
            </a:endParaRPr>
          </a:p>
        </p:txBody>
      </p:sp>
      <p:sp>
        <p:nvSpPr>
          <p:cNvPr id="7" name="Text Placeholder 51"/>
          <p:cNvSpPr>
            <a:spLocks noGrp="1"/>
          </p:cNvSpPr>
          <p:nvPr>
            <p:ph type="body" sz="quarter" idx="10"/>
          </p:nvPr>
        </p:nvSpPr>
        <p:spPr>
          <a:xfrm>
            <a:off x="371474" y="2864643"/>
            <a:ext cx="3950154" cy="996449"/>
          </a:xfrm>
          <a:prstGeom prst="rect">
            <a:avLst/>
          </a:prstGeom>
        </p:spPr>
        <p:txBody>
          <a:bodyPr/>
          <a:lstStyle>
            <a:lvl1pPr marL="0" indent="0">
              <a:lnSpc>
                <a:spcPct val="89000"/>
              </a:lnSpc>
              <a:buFont typeface="Microsoft Sans Serif" panose="020B0604020202020204" pitchFamily="34" charset="0"/>
              <a:buChar char="​"/>
              <a:defRPr sz="2100">
                <a:solidFill>
                  <a:schemeClr val="tx1"/>
                </a:solidFill>
              </a:defRPr>
            </a:lvl1pPr>
            <a:lvl2pPr marL="0" indent="0">
              <a:spcBef>
                <a:spcPts val="900"/>
              </a:spcBef>
              <a:buNone/>
              <a:defRPr sz="1800">
                <a:solidFill>
                  <a:schemeClr val="tx1"/>
                </a:solidFill>
              </a:defRPr>
            </a:lvl2pPr>
            <a:lvl3pPr marL="0" indent="0">
              <a:lnSpc>
                <a:spcPct val="95000"/>
              </a:lnSpc>
              <a:spcBef>
                <a:spcPts val="900"/>
              </a:spcBef>
              <a:buFont typeface="Microsoft Sans Serif" panose="020B0604020202020204" pitchFamily="34" charset="0"/>
              <a:buNone/>
              <a:defRPr sz="1575"/>
            </a:lvl3pPr>
            <a:lvl4pPr marL="0" indent="0">
              <a:lnSpc>
                <a:spcPct val="98000"/>
              </a:lnSpc>
              <a:spcBef>
                <a:spcPts val="900"/>
              </a:spcBef>
              <a:buNone/>
              <a:defRPr sz="1350"/>
            </a:lvl4pPr>
            <a:lvl5pPr marL="0" indent="0">
              <a:lnSpc>
                <a:spcPct val="94000"/>
              </a:lnSpc>
              <a:spcBef>
                <a:spcPts val="450"/>
              </a:spcBef>
              <a:buFont typeface="Microsoft Sans Serif" panose="020B0604020202020204" pitchFamily="34" charset="0"/>
              <a:buChar char="​"/>
              <a:defRPr sz="1200"/>
            </a:lvl5pPr>
            <a:lvl6pPr>
              <a:lnSpc>
                <a:spcPct val="107000"/>
              </a:lnSpc>
              <a:spcBef>
                <a:spcPts val="450"/>
              </a:spcBef>
              <a:defRPr sz="1050"/>
            </a:lvl6pPr>
            <a:lvl7pPr>
              <a:lnSpc>
                <a:spcPct val="88000"/>
              </a:lnSpc>
              <a:defRPr sz="2550"/>
            </a:lvl7pPr>
            <a:lvl8pPr>
              <a:lnSpc>
                <a:spcPct val="89000"/>
              </a:lnSpc>
              <a:defRPr sz="3300"/>
            </a:lvl8pPr>
            <a:lvl9pPr>
              <a:lnSpc>
                <a:spcPct val="86000"/>
              </a:lnSpc>
              <a:defRPr sz="4125"/>
            </a:lvl9pPr>
          </a:lstStyle>
          <a:p>
            <a:pPr lvl="0"/>
            <a:r>
              <a:rPr lang="en-US"/>
              <a:t>Click to edit Master text styles</a:t>
            </a:r>
          </a:p>
          <a:p>
            <a:pPr lvl="1"/>
            <a:r>
              <a:rPr lang="en-US"/>
              <a:t>Second level</a:t>
            </a:r>
          </a:p>
        </p:txBody>
      </p:sp>
      <p:sp>
        <p:nvSpPr>
          <p:cNvPr id="9" name="Title 1"/>
          <p:cNvSpPr>
            <a:spLocks noGrp="1"/>
          </p:cNvSpPr>
          <p:nvPr>
            <p:ph type="title"/>
          </p:nvPr>
        </p:nvSpPr>
        <p:spPr>
          <a:xfrm>
            <a:off x="371473" y="1574860"/>
            <a:ext cx="4026353" cy="1117229"/>
          </a:xfrm>
        </p:spPr>
        <p:txBody>
          <a:bodyPr/>
          <a:lstStyle>
            <a:lvl1pPr>
              <a:lnSpc>
                <a:spcPct val="87000"/>
              </a:lnSpc>
              <a:defRPr sz="4125"/>
            </a:lvl1pPr>
          </a:lstStyle>
          <a:p>
            <a:r>
              <a:rPr lang="en-US"/>
              <a:t>Click to edit Master title style</a:t>
            </a:r>
          </a:p>
        </p:txBody>
      </p:sp>
      <p:sp>
        <p:nvSpPr>
          <p:cNvPr id="3" name="Footer Placeholder 2">
            <a:extLst>
              <a:ext uri="{FF2B5EF4-FFF2-40B4-BE49-F238E27FC236}">
                <a16:creationId xmlns:a16="http://schemas.microsoft.com/office/drawing/2014/main" id="{927CCFAF-604F-9C65-9641-2A32177B72BD}"/>
              </a:ext>
            </a:extLst>
          </p:cNvPr>
          <p:cNvSpPr>
            <a:spLocks noGrp="1"/>
          </p:cNvSpPr>
          <p:nvPr>
            <p:ph type="ftr" sz="quarter" idx="11"/>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2780242187"/>
      </p:ext>
    </p:extLst>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ig Statement Circle Midnigh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273AE89-0245-FCAB-A6DF-44DF3D2858F6}"/>
              </a:ext>
            </a:extLst>
          </p:cNvPr>
          <p:cNvSpPr>
            <a:spLocks/>
          </p:cNvSpPr>
          <p:nvPr userDrawn="1"/>
        </p:nvSpPr>
        <p:spPr bwMode="ltGray">
          <a:xfrm>
            <a:off x="5008459" y="860007"/>
            <a:ext cx="3402443" cy="3420072"/>
          </a:xfrm>
          <a:prstGeom prst="ellipse">
            <a:avLst/>
          </a:prstGeom>
          <a:gradFill>
            <a:gsLst>
              <a:gs pos="100000">
                <a:srgbClr val="13344D"/>
              </a:gs>
              <a:gs pos="21000">
                <a:schemeClr val="tx2"/>
              </a:gs>
            </a:gsLst>
            <a:lin ang="18900000" scaled="0"/>
          </a:gradFill>
          <a:ln w="25400" cap="flat" cmpd="sng" algn="ctr">
            <a:noFill/>
            <a:prstDash val="solid"/>
          </a:ln>
          <a:effectLst>
            <a:innerShdw blurRad="127000" dist="114300">
              <a:schemeClr val="bg1">
                <a:lumMod val="10000"/>
                <a:alpha val="75000"/>
              </a:schemeClr>
            </a:innerShdw>
            <a:softEdge rad="0"/>
          </a:effectLst>
        </p:spPr>
        <p:txBody>
          <a:bodyPr lIns="68580" tIns="34290" rIns="68580" bIns="34290" anchor="ctr"/>
          <a:lstStyle/>
          <a:p>
            <a:pPr algn="ctr" fontAlgn="auto">
              <a:spcBef>
                <a:spcPts val="0"/>
              </a:spcBef>
              <a:spcAft>
                <a:spcPts val="0"/>
              </a:spcAft>
              <a:defRPr/>
            </a:pPr>
            <a:endParaRPr lang="en-US" kern="0">
              <a:solidFill>
                <a:prstClr val="white"/>
              </a:solidFill>
              <a:latin typeface="Microsoft Sans Serif"/>
            </a:endParaRPr>
          </a:p>
        </p:txBody>
      </p:sp>
      <p:sp>
        <p:nvSpPr>
          <p:cNvPr id="52" name="Text Placeholder 51"/>
          <p:cNvSpPr>
            <a:spLocks noGrp="1"/>
          </p:cNvSpPr>
          <p:nvPr>
            <p:ph type="body" sz="quarter" idx="10"/>
          </p:nvPr>
        </p:nvSpPr>
        <p:spPr>
          <a:xfrm>
            <a:off x="371474" y="2864643"/>
            <a:ext cx="3950154" cy="996449"/>
          </a:xfrm>
          <a:prstGeom prst="rect">
            <a:avLst/>
          </a:prstGeom>
        </p:spPr>
        <p:txBody>
          <a:bodyPr/>
          <a:lstStyle>
            <a:lvl1pPr marL="0" indent="0">
              <a:lnSpc>
                <a:spcPct val="89000"/>
              </a:lnSpc>
              <a:buFont typeface="Microsoft Sans Serif" panose="020B0604020202020204" pitchFamily="34" charset="0"/>
              <a:buChar char="​"/>
              <a:defRPr sz="2100">
                <a:solidFill>
                  <a:schemeClr val="tx1"/>
                </a:solidFill>
              </a:defRPr>
            </a:lvl1pPr>
            <a:lvl2pPr marL="0" indent="0">
              <a:spcBef>
                <a:spcPts val="900"/>
              </a:spcBef>
              <a:buNone/>
              <a:defRPr sz="1800">
                <a:solidFill>
                  <a:schemeClr val="tx1"/>
                </a:solidFill>
              </a:defRPr>
            </a:lvl2pPr>
            <a:lvl3pPr marL="0" indent="0">
              <a:lnSpc>
                <a:spcPct val="95000"/>
              </a:lnSpc>
              <a:spcBef>
                <a:spcPts val="900"/>
              </a:spcBef>
              <a:buFont typeface="Microsoft Sans Serif" panose="020B0604020202020204" pitchFamily="34" charset="0"/>
              <a:buNone/>
              <a:defRPr sz="1575"/>
            </a:lvl3pPr>
            <a:lvl4pPr marL="0" indent="0">
              <a:lnSpc>
                <a:spcPct val="98000"/>
              </a:lnSpc>
              <a:spcBef>
                <a:spcPts val="900"/>
              </a:spcBef>
              <a:buNone/>
              <a:defRPr sz="1350"/>
            </a:lvl4pPr>
            <a:lvl5pPr marL="0" indent="0">
              <a:lnSpc>
                <a:spcPct val="94000"/>
              </a:lnSpc>
              <a:spcBef>
                <a:spcPts val="450"/>
              </a:spcBef>
              <a:buFont typeface="Microsoft Sans Serif" panose="020B0604020202020204" pitchFamily="34" charset="0"/>
              <a:buChar char="​"/>
              <a:defRPr sz="1200"/>
            </a:lvl5pPr>
            <a:lvl6pPr>
              <a:lnSpc>
                <a:spcPct val="107000"/>
              </a:lnSpc>
              <a:spcBef>
                <a:spcPts val="450"/>
              </a:spcBef>
              <a:defRPr sz="1050"/>
            </a:lvl6pPr>
            <a:lvl7pPr>
              <a:lnSpc>
                <a:spcPct val="88000"/>
              </a:lnSpc>
              <a:defRPr sz="2550"/>
            </a:lvl7pPr>
            <a:lvl8pPr>
              <a:lnSpc>
                <a:spcPct val="89000"/>
              </a:lnSpc>
              <a:defRPr sz="3300"/>
            </a:lvl8pPr>
            <a:lvl9pPr>
              <a:lnSpc>
                <a:spcPct val="86000"/>
              </a:lnSpc>
              <a:defRPr sz="4125"/>
            </a:lvl9pPr>
          </a:lstStyle>
          <a:p>
            <a:pPr lvl="0"/>
            <a:r>
              <a:rPr lang="en-US"/>
              <a:t>Click to edit Master text styles</a:t>
            </a:r>
          </a:p>
          <a:p>
            <a:pPr lvl="1"/>
            <a:r>
              <a:rPr lang="en-US"/>
              <a:t>Second level</a:t>
            </a:r>
          </a:p>
        </p:txBody>
      </p:sp>
      <p:sp>
        <p:nvSpPr>
          <p:cNvPr id="7" name="Title 1"/>
          <p:cNvSpPr>
            <a:spLocks noGrp="1"/>
          </p:cNvSpPr>
          <p:nvPr>
            <p:ph type="title"/>
          </p:nvPr>
        </p:nvSpPr>
        <p:spPr>
          <a:xfrm>
            <a:off x="371473" y="1574860"/>
            <a:ext cx="4026353" cy="1117229"/>
          </a:xfrm>
        </p:spPr>
        <p:txBody>
          <a:bodyPr/>
          <a:lstStyle>
            <a:lvl1pPr>
              <a:lnSpc>
                <a:spcPct val="87000"/>
              </a:lnSpc>
              <a:defRPr sz="4125"/>
            </a:lvl1pPr>
          </a:lstStyle>
          <a:p>
            <a:r>
              <a:rPr lang="en-US"/>
              <a:t>Click to edit Master title style</a:t>
            </a:r>
          </a:p>
        </p:txBody>
      </p:sp>
      <p:sp>
        <p:nvSpPr>
          <p:cNvPr id="3" name="Footer Placeholder 2">
            <a:extLst>
              <a:ext uri="{FF2B5EF4-FFF2-40B4-BE49-F238E27FC236}">
                <a16:creationId xmlns:a16="http://schemas.microsoft.com/office/drawing/2014/main" id="{51BD6E07-4E78-4DD5-CF92-59FB5905F01A}"/>
              </a:ext>
            </a:extLst>
          </p:cNvPr>
          <p:cNvSpPr>
            <a:spLocks noGrp="1"/>
          </p:cNvSpPr>
          <p:nvPr>
            <p:ph type="ftr" sz="quarter" idx="11"/>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1849713847"/>
      </p:ext>
    </p:extLst>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gue Blu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12446B5-886F-296D-0064-0C22BFFC165C}"/>
              </a:ext>
            </a:extLst>
          </p:cNvPr>
          <p:cNvGrpSpPr>
            <a:grpSpLocks/>
          </p:cNvGrpSpPr>
          <p:nvPr userDrawn="1"/>
        </p:nvGrpSpPr>
        <p:grpSpPr bwMode="auto">
          <a:xfrm>
            <a:off x="0" y="0"/>
            <a:ext cx="7378700" cy="4438650"/>
            <a:chOff x="-3721335" y="0"/>
            <a:chExt cx="9837777" cy="5917440"/>
          </a:xfrm>
        </p:grpSpPr>
        <p:sp>
          <p:nvSpPr>
            <p:cNvPr id="3" name="Rectangle: Single Corner Rounded 2">
              <a:extLst>
                <a:ext uri="{FF2B5EF4-FFF2-40B4-BE49-F238E27FC236}">
                  <a16:creationId xmlns:a16="http://schemas.microsoft.com/office/drawing/2014/main" id="{31AB2CAA-8E0D-A003-1DB7-4F08568495E9}"/>
                </a:ext>
              </a:extLst>
            </p:cNvPr>
            <p:cNvSpPr/>
            <p:nvPr userDrawn="1"/>
          </p:nvSpPr>
          <p:spPr bwMode="white">
            <a:xfrm flipV="1">
              <a:off x="-3721335" y="0"/>
              <a:ext cx="9837777" cy="5917440"/>
            </a:xfrm>
            <a:prstGeom prst="round1Rect">
              <a:avLst>
                <a:gd name="adj" fmla="val 3163"/>
              </a:avLst>
            </a:prstGeom>
            <a:solidFill>
              <a:schemeClr val="accent1"/>
            </a:soli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sp>
          <p:nvSpPr>
            <p:cNvPr id="4" name="Rectangle: Single Corner Rounded 3">
              <a:extLst>
                <a:ext uri="{FF2B5EF4-FFF2-40B4-BE49-F238E27FC236}">
                  <a16:creationId xmlns:a16="http://schemas.microsoft.com/office/drawing/2014/main" id="{4A8C1492-DD4E-E569-AEE8-E6CD01F681E2}"/>
                </a:ext>
              </a:extLst>
            </p:cNvPr>
            <p:cNvSpPr/>
            <p:nvPr userDrawn="1"/>
          </p:nvSpPr>
          <p:spPr bwMode="white">
            <a:xfrm flipV="1">
              <a:off x="4722552" y="0"/>
              <a:ext cx="1393890" cy="5917440"/>
            </a:xfrm>
            <a:prstGeom prst="round1Rect">
              <a:avLst>
                <a:gd name="adj" fmla="val 13580"/>
              </a:avLst>
            </a:prstGeom>
            <a:gradFill>
              <a:gsLst>
                <a:gs pos="88000">
                  <a:schemeClr val="tx1">
                    <a:alpha val="60000"/>
                  </a:schemeClr>
                </a:gs>
                <a:gs pos="54000">
                  <a:schemeClr val="accent1">
                    <a:lumMod val="50000"/>
                    <a:alpha val="0"/>
                  </a:schemeClr>
                </a:gs>
                <a:gs pos="100000">
                  <a:schemeClr val="tx1">
                    <a:alpha val="65000"/>
                  </a:schemeClr>
                </a:gs>
              </a:gsLst>
              <a:lin ang="0" scaled="0"/>
            </a:gradFill>
            <a:ln w="10795" cap="flat" cmpd="sng" algn="ctr">
              <a:noFill/>
              <a:prstDash val="solid"/>
            </a:ln>
            <a:effectLst>
              <a:softEdge rad="0"/>
            </a:effectLst>
          </p:spPr>
          <p:txBody>
            <a:bodyPr anchor="ctr"/>
            <a:lstStyle/>
            <a:p>
              <a:pPr algn="ctr" defTabSz="685800" eaLnBrk="1" fontAlgn="auto" hangingPunct="1">
                <a:spcBef>
                  <a:spcPts val="0"/>
                </a:spcBef>
                <a:spcAft>
                  <a:spcPts val="0"/>
                </a:spcAft>
                <a:defRPr/>
              </a:pPr>
              <a:endParaRPr lang="en-US" sz="1350" b="1">
                <a:solidFill>
                  <a:prstClr val="white"/>
                </a:solidFill>
                <a:latin typeface="+mn-lt"/>
              </a:endParaRPr>
            </a:p>
          </p:txBody>
        </p:sp>
      </p:grpSp>
      <p:sp>
        <p:nvSpPr>
          <p:cNvPr id="12" name="Subtitle"/>
          <p:cNvSpPr>
            <a:spLocks noGrp="1"/>
          </p:cNvSpPr>
          <p:nvPr>
            <p:ph type="subTitle" idx="1"/>
          </p:nvPr>
        </p:nvSpPr>
        <p:spPr bwMode="black">
          <a:xfrm>
            <a:off x="370642" y="3095837"/>
            <a:ext cx="6623553" cy="685800"/>
          </a:xfrm>
          <a:prstGeom prst="rect">
            <a:avLst/>
          </a:prstGeom>
        </p:spPr>
        <p:txBody>
          <a:bodyPr/>
          <a:lstStyle>
            <a:lvl1pPr marL="0" indent="0" algn="l">
              <a:lnSpc>
                <a:spcPct val="96000"/>
              </a:lnSpc>
              <a:spcBef>
                <a:spcPts val="900"/>
              </a:spcBef>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itle 1"/>
          <p:cNvSpPr>
            <a:spLocks noGrp="1"/>
          </p:cNvSpPr>
          <p:nvPr>
            <p:ph type="title"/>
          </p:nvPr>
        </p:nvSpPr>
        <p:spPr>
          <a:xfrm>
            <a:off x="371474" y="1805353"/>
            <a:ext cx="6622256" cy="1142621"/>
          </a:xfrm>
        </p:spPr>
        <p:txBody>
          <a:bodyPr/>
          <a:lstStyle>
            <a:lvl1pPr>
              <a:lnSpc>
                <a:spcPct val="87000"/>
              </a:lnSpc>
              <a:defRPr sz="4125">
                <a:solidFill>
                  <a:schemeClr val="bg1"/>
                </a:solidFill>
              </a:defRPr>
            </a:lvl1pPr>
          </a:lstStyle>
          <a:p>
            <a:r>
              <a:rPr lang="en-US"/>
              <a:t>Click to edit Master title style</a:t>
            </a:r>
          </a:p>
        </p:txBody>
      </p:sp>
    </p:spTree>
    <p:extLst>
      <p:ext uri="{BB962C8B-B14F-4D97-AF65-F5344CB8AC3E}">
        <p14:creationId xmlns:p14="http://schemas.microsoft.com/office/powerpoint/2010/main" val="1158985027"/>
      </p:ext>
    </p:extLst>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gue Light Blu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E64E8B35-D990-BA0D-A632-DAEDBDB62732}"/>
              </a:ext>
            </a:extLst>
          </p:cNvPr>
          <p:cNvGrpSpPr>
            <a:grpSpLocks/>
          </p:cNvGrpSpPr>
          <p:nvPr userDrawn="1"/>
        </p:nvGrpSpPr>
        <p:grpSpPr bwMode="auto">
          <a:xfrm>
            <a:off x="0" y="0"/>
            <a:ext cx="7378700" cy="4438650"/>
            <a:chOff x="-3721335" y="0"/>
            <a:chExt cx="9837777" cy="5917440"/>
          </a:xfrm>
        </p:grpSpPr>
        <p:sp>
          <p:nvSpPr>
            <p:cNvPr id="3" name="Rectangle: Single Corner Rounded 2">
              <a:extLst>
                <a:ext uri="{FF2B5EF4-FFF2-40B4-BE49-F238E27FC236}">
                  <a16:creationId xmlns:a16="http://schemas.microsoft.com/office/drawing/2014/main" id="{45748986-D07B-EE46-8534-618CAD17B243}"/>
                </a:ext>
              </a:extLst>
            </p:cNvPr>
            <p:cNvSpPr/>
            <p:nvPr userDrawn="1"/>
          </p:nvSpPr>
          <p:spPr bwMode="white">
            <a:xfrm flipV="1">
              <a:off x="-3721335" y="0"/>
              <a:ext cx="9837777" cy="5917440"/>
            </a:xfrm>
            <a:prstGeom prst="round1Rect">
              <a:avLst>
                <a:gd name="adj" fmla="val 3163"/>
              </a:avLst>
            </a:prstGeom>
            <a:solidFill>
              <a:schemeClr val="accent2"/>
            </a:soli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sp>
          <p:nvSpPr>
            <p:cNvPr id="4" name="Rectangle: Single Corner Rounded 3">
              <a:extLst>
                <a:ext uri="{FF2B5EF4-FFF2-40B4-BE49-F238E27FC236}">
                  <a16:creationId xmlns:a16="http://schemas.microsoft.com/office/drawing/2014/main" id="{41B3C0B5-6203-17E2-4A8F-6AA4B41C3ABF}"/>
                </a:ext>
              </a:extLst>
            </p:cNvPr>
            <p:cNvSpPr/>
            <p:nvPr userDrawn="1"/>
          </p:nvSpPr>
          <p:spPr bwMode="white">
            <a:xfrm flipV="1">
              <a:off x="4722552" y="0"/>
              <a:ext cx="1393890" cy="5917440"/>
            </a:xfrm>
            <a:prstGeom prst="round1Rect">
              <a:avLst>
                <a:gd name="adj" fmla="val 1358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grpSp>
      <p:sp>
        <p:nvSpPr>
          <p:cNvPr id="12" name="Subtitle"/>
          <p:cNvSpPr>
            <a:spLocks noGrp="1"/>
          </p:cNvSpPr>
          <p:nvPr>
            <p:ph type="subTitle" idx="1"/>
          </p:nvPr>
        </p:nvSpPr>
        <p:spPr bwMode="black">
          <a:xfrm>
            <a:off x="370642" y="3095837"/>
            <a:ext cx="6623553" cy="685800"/>
          </a:xfrm>
          <a:prstGeom prst="rect">
            <a:avLst/>
          </a:prstGeom>
        </p:spPr>
        <p:txBody>
          <a:bodyPr/>
          <a:lstStyle>
            <a:lvl1pPr marL="0" indent="0" algn="l">
              <a:lnSpc>
                <a:spcPct val="96000"/>
              </a:lnSpc>
              <a:spcBef>
                <a:spcPts val="900"/>
              </a:spcBef>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itle 1"/>
          <p:cNvSpPr>
            <a:spLocks noGrp="1"/>
          </p:cNvSpPr>
          <p:nvPr>
            <p:ph type="title"/>
          </p:nvPr>
        </p:nvSpPr>
        <p:spPr>
          <a:xfrm>
            <a:off x="371474" y="1805353"/>
            <a:ext cx="6622256" cy="1142621"/>
          </a:xfrm>
        </p:spPr>
        <p:txBody>
          <a:bodyPr/>
          <a:lstStyle>
            <a:lvl1pPr>
              <a:lnSpc>
                <a:spcPct val="87000"/>
              </a:lnSpc>
              <a:defRPr sz="4125">
                <a:solidFill>
                  <a:schemeClr val="bg1"/>
                </a:solidFill>
              </a:defRPr>
            </a:lvl1pPr>
          </a:lstStyle>
          <a:p>
            <a:r>
              <a:rPr lang="en-US"/>
              <a:t>Click to edit Master title style</a:t>
            </a:r>
          </a:p>
        </p:txBody>
      </p:sp>
    </p:spTree>
    <p:extLst>
      <p:ext uri="{BB962C8B-B14F-4D97-AF65-F5344CB8AC3E}">
        <p14:creationId xmlns:p14="http://schemas.microsoft.com/office/powerpoint/2010/main" val="1692899699"/>
      </p:ext>
    </p:extLst>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gue Teal">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FF1C0A93-7E88-6407-F31F-CC36BA0FD428}"/>
              </a:ext>
            </a:extLst>
          </p:cNvPr>
          <p:cNvGrpSpPr>
            <a:grpSpLocks/>
          </p:cNvGrpSpPr>
          <p:nvPr userDrawn="1"/>
        </p:nvGrpSpPr>
        <p:grpSpPr bwMode="auto">
          <a:xfrm>
            <a:off x="0" y="0"/>
            <a:ext cx="7378700" cy="4438650"/>
            <a:chOff x="116048" y="0"/>
            <a:chExt cx="6000394" cy="5917440"/>
          </a:xfrm>
        </p:grpSpPr>
        <p:sp>
          <p:nvSpPr>
            <p:cNvPr id="3" name="Rectangle: Single Corner Rounded 2">
              <a:extLst>
                <a:ext uri="{FF2B5EF4-FFF2-40B4-BE49-F238E27FC236}">
                  <a16:creationId xmlns:a16="http://schemas.microsoft.com/office/drawing/2014/main" id="{FE0D9E76-C8B9-82D7-E5F8-E4B9792F00E7}"/>
                </a:ext>
              </a:extLst>
            </p:cNvPr>
            <p:cNvSpPr/>
            <p:nvPr userDrawn="1"/>
          </p:nvSpPr>
          <p:spPr bwMode="white">
            <a:xfrm flipV="1">
              <a:off x="116048" y="0"/>
              <a:ext cx="6000393" cy="5917440"/>
            </a:xfrm>
            <a:prstGeom prst="round1Rect">
              <a:avLst>
                <a:gd name="adj" fmla="val 3163"/>
              </a:avLst>
            </a:prstGeom>
            <a:gradFill>
              <a:gsLst>
                <a:gs pos="15000">
                  <a:schemeClr val="accent3"/>
                </a:gs>
                <a:gs pos="100000">
                  <a:schemeClr val="accent3">
                    <a:lumMod val="75000"/>
                  </a:schemeClr>
                </a:gs>
              </a:gsLst>
              <a:lin ang="18900000" scaled="0"/>
            </a:gradFill>
            <a:ln w="25400" cap="flat" cmpd="sng" algn="ctr">
              <a:noFill/>
              <a:prstDash val="solid"/>
            </a:ln>
            <a:effectLst>
              <a:softEdge rad="0"/>
            </a:effectLst>
          </p:spPr>
          <p:txBody>
            <a:bodyPr anchor="ctr"/>
            <a:lstStyle/>
            <a:p>
              <a:pPr algn="ctr" fontAlgn="auto">
                <a:spcBef>
                  <a:spcPts val="0"/>
                </a:spcBef>
                <a:spcAft>
                  <a:spcPts val="0"/>
                </a:spcAft>
                <a:defRPr/>
              </a:pPr>
              <a:endParaRPr lang="en-US" kern="0">
                <a:solidFill>
                  <a:prstClr val="white"/>
                </a:solidFill>
                <a:latin typeface="Microsoft Sans Serif"/>
              </a:endParaRPr>
            </a:p>
          </p:txBody>
        </p:sp>
        <p:sp>
          <p:nvSpPr>
            <p:cNvPr id="4" name="Rectangle: Single Corner Rounded 3">
              <a:extLst>
                <a:ext uri="{FF2B5EF4-FFF2-40B4-BE49-F238E27FC236}">
                  <a16:creationId xmlns:a16="http://schemas.microsoft.com/office/drawing/2014/main" id="{A7965431-A2DF-98C3-0AB0-B592E6D65EDE}"/>
                </a:ext>
              </a:extLst>
            </p:cNvPr>
            <p:cNvSpPr/>
            <p:nvPr userDrawn="1"/>
          </p:nvSpPr>
          <p:spPr bwMode="white">
            <a:xfrm flipV="1">
              <a:off x="4722552" y="0"/>
              <a:ext cx="1393890" cy="5917440"/>
            </a:xfrm>
            <a:prstGeom prst="round1Rect">
              <a:avLst>
                <a:gd name="adj" fmla="val 8361"/>
              </a:avLst>
            </a:prstGeom>
            <a:gradFill>
              <a:gsLst>
                <a:gs pos="88000">
                  <a:schemeClr val="tx1">
                    <a:alpha val="60000"/>
                  </a:schemeClr>
                </a:gs>
                <a:gs pos="33000">
                  <a:schemeClr val="accent1">
                    <a:lumMod val="50000"/>
                    <a:alpha val="0"/>
                  </a:schemeClr>
                </a:gs>
                <a:gs pos="100000">
                  <a:schemeClr val="tx1">
                    <a:alpha val="65000"/>
                  </a:schemeClr>
                </a:gs>
              </a:gsLst>
              <a:lin ang="0" scaled="0"/>
            </a:gradFill>
            <a:ln w="10795" cap="flat" cmpd="sng" algn="ctr">
              <a:noFill/>
              <a:prstDash val="solid"/>
            </a:ln>
            <a:effectLst>
              <a:softEdge rad="0"/>
            </a:effectLst>
          </p:spPr>
          <p:txBody>
            <a:bodyPr anchor="ctr"/>
            <a:lstStyle/>
            <a:p>
              <a:pPr algn="ctr" fontAlgn="auto">
                <a:spcBef>
                  <a:spcPts val="0"/>
                </a:spcBef>
                <a:spcAft>
                  <a:spcPts val="0"/>
                </a:spcAft>
                <a:defRPr/>
              </a:pPr>
              <a:endParaRPr lang="en-US" b="1">
                <a:solidFill>
                  <a:prstClr val="white"/>
                </a:solidFill>
                <a:latin typeface="Source Sans Pro Light"/>
              </a:endParaRPr>
            </a:p>
          </p:txBody>
        </p:sp>
      </p:grpSp>
      <p:sp>
        <p:nvSpPr>
          <p:cNvPr id="8" name="Subtitle"/>
          <p:cNvSpPr>
            <a:spLocks noGrp="1"/>
          </p:cNvSpPr>
          <p:nvPr>
            <p:ph type="subTitle" idx="1"/>
          </p:nvPr>
        </p:nvSpPr>
        <p:spPr bwMode="black">
          <a:xfrm>
            <a:off x="370642" y="3095837"/>
            <a:ext cx="6623553" cy="685800"/>
          </a:xfrm>
          <a:prstGeom prst="rect">
            <a:avLst/>
          </a:prstGeom>
        </p:spPr>
        <p:txBody>
          <a:bodyPr/>
          <a:lstStyle>
            <a:lvl1pPr marL="0" indent="0" algn="l">
              <a:lnSpc>
                <a:spcPct val="96000"/>
              </a:lnSpc>
              <a:spcBef>
                <a:spcPts val="900"/>
              </a:spcBef>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itle 1"/>
          <p:cNvSpPr>
            <a:spLocks noGrp="1"/>
          </p:cNvSpPr>
          <p:nvPr>
            <p:ph type="title"/>
          </p:nvPr>
        </p:nvSpPr>
        <p:spPr>
          <a:xfrm>
            <a:off x="371474" y="1805353"/>
            <a:ext cx="6622256" cy="1142621"/>
          </a:xfrm>
        </p:spPr>
        <p:txBody>
          <a:bodyPr/>
          <a:lstStyle>
            <a:lvl1pPr>
              <a:lnSpc>
                <a:spcPct val="87000"/>
              </a:lnSpc>
              <a:defRPr sz="4125">
                <a:solidFill>
                  <a:schemeClr val="bg1"/>
                </a:solidFill>
              </a:defRPr>
            </a:lvl1pPr>
          </a:lstStyle>
          <a:p>
            <a:r>
              <a:rPr lang="en-US"/>
              <a:t>Click to edit Master title style</a:t>
            </a:r>
          </a:p>
        </p:txBody>
      </p:sp>
    </p:spTree>
    <p:extLst>
      <p:ext uri="{BB962C8B-B14F-4D97-AF65-F5344CB8AC3E}">
        <p14:creationId xmlns:p14="http://schemas.microsoft.com/office/powerpoint/2010/main" val="3036188821"/>
      </p:ext>
    </p:extLst>
  </p:cSld>
  <p:clrMapOvr>
    <a:masterClrMapping/>
  </p:clrMapOvr>
  <p:transitio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gue Nickel">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8D6F34AE-E076-E6FE-3744-1A99242D4D1A}"/>
              </a:ext>
            </a:extLst>
          </p:cNvPr>
          <p:cNvGrpSpPr>
            <a:grpSpLocks/>
          </p:cNvGrpSpPr>
          <p:nvPr userDrawn="1"/>
        </p:nvGrpSpPr>
        <p:grpSpPr bwMode="auto">
          <a:xfrm>
            <a:off x="0" y="0"/>
            <a:ext cx="7378700" cy="4438650"/>
            <a:chOff x="-3721335" y="0"/>
            <a:chExt cx="9837777" cy="5917440"/>
          </a:xfrm>
        </p:grpSpPr>
        <p:sp>
          <p:nvSpPr>
            <p:cNvPr id="3" name="Rectangle: Single Corner Rounded 2">
              <a:extLst>
                <a:ext uri="{FF2B5EF4-FFF2-40B4-BE49-F238E27FC236}">
                  <a16:creationId xmlns:a16="http://schemas.microsoft.com/office/drawing/2014/main" id="{DB0ED35D-2B22-CD81-5086-A3E293EED581}"/>
                </a:ext>
              </a:extLst>
            </p:cNvPr>
            <p:cNvSpPr/>
            <p:nvPr userDrawn="1"/>
          </p:nvSpPr>
          <p:spPr bwMode="white">
            <a:xfrm flipV="1">
              <a:off x="-3721335" y="0"/>
              <a:ext cx="9837777" cy="5917440"/>
            </a:xfrm>
            <a:prstGeom prst="round1Rect">
              <a:avLst>
                <a:gd name="adj" fmla="val 3163"/>
              </a:avLst>
            </a:prstGeom>
            <a:gradFill>
              <a:gsLst>
                <a:gs pos="15000">
                  <a:schemeClr val="accent6">
                    <a:lumMod val="40000"/>
                    <a:lumOff val="60000"/>
                  </a:schemeClr>
                </a:gs>
                <a:gs pos="100000">
                  <a:schemeClr val="accent6">
                    <a:lumMod val="60000"/>
                    <a:lumOff val="40000"/>
                  </a:schemeClr>
                </a:gs>
              </a:gsLst>
              <a:lin ang="18900000" scaled="0"/>
            </a:gradFill>
            <a:ln w="25400" cap="flat" cmpd="sng" algn="ctr">
              <a:noFill/>
              <a:prstDash val="solid"/>
            </a:ln>
            <a:effectLst>
              <a:softEdge rad="0"/>
            </a:effectLst>
          </p:spPr>
          <p:txBody>
            <a:bodyPr anchor="ctr"/>
            <a:lstStyle/>
            <a:p>
              <a:pPr algn="ctr" fontAlgn="auto">
                <a:spcBef>
                  <a:spcPts val="0"/>
                </a:spcBef>
                <a:spcAft>
                  <a:spcPts val="0"/>
                </a:spcAft>
                <a:defRPr/>
              </a:pPr>
              <a:endParaRPr lang="en-US" kern="0">
                <a:solidFill>
                  <a:prstClr val="white"/>
                </a:solidFill>
                <a:latin typeface="Microsoft Sans Serif"/>
              </a:endParaRPr>
            </a:p>
          </p:txBody>
        </p:sp>
        <p:sp>
          <p:nvSpPr>
            <p:cNvPr id="4" name="Rectangle: Single Corner Rounded 3">
              <a:extLst>
                <a:ext uri="{FF2B5EF4-FFF2-40B4-BE49-F238E27FC236}">
                  <a16:creationId xmlns:a16="http://schemas.microsoft.com/office/drawing/2014/main" id="{6D65DB45-2940-D778-B951-33C226144953}"/>
                </a:ext>
              </a:extLst>
            </p:cNvPr>
            <p:cNvSpPr/>
            <p:nvPr userDrawn="1"/>
          </p:nvSpPr>
          <p:spPr bwMode="white">
            <a:xfrm flipV="1">
              <a:off x="4722552" y="0"/>
              <a:ext cx="1393890" cy="5917440"/>
            </a:xfrm>
            <a:prstGeom prst="round1Rect">
              <a:avLst>
                <a:gd name="adj" fmla="val 13751"/>
              </a:avLst>
            </a:prstGeom>
            <a:gradFill>
              <a:gsLst>
                <a:gs pos="88000">
                  <a:schemeClr val="tx1">
                    <a:alpha val="58000"/>
                  </a:schemeClr>
                </a:gs>
                <a:gs pos="39000">
                  <a:schemeClr val="accent1">
                    <a:lumMod val="50000"/>
                    <a:alpha val="0"/>
                  </a:schemeClr>
                </a:gs>
                <a:gs pos="100000">
                  <a:schemeClr val="tx1">
                    <a:alpha val="65000"/>
                  </a:schemeClr>
                </a:gs>
              </a:gsLst>
              <a:lin ang="0" scaled="0"/>
            </a:gradFill>
            <a:ln w="10795" cap="flat" cmpd="sng" algn="ctr">
              <a:noFill/>
              <a:prstDash val="solid"/>
            </a:ln>
            <a:effectLst>
              <a:softEdge rad="0"/>
            </a:effectLst>
          </p:spPr>
          <p:txBody>
            <a:bodyPr anchor="ctr"/>
            <a:lstStyle/>
            <a:p>
              <a:pPr algn="ctr" fontAlgn="auto">
                <a:spcBef>
                  <a:spcPts val="0"/>
                </a:spcBef>
                <a:spcAft>
                  <a:spcPts val="0"/>
                </a:spcAft>
                <a:defRPr/>
              </a:pPr>
              <a:endParaRPr lang="en-US" b="1">
                <a:solidFill>
                  <a:prstClr val="white"/>
                </a:solidFill>
                <a:latin typeface="Source Sans Pro Light"/>
              </a:endParaRPr>
            </a:p>
          </p:txBody>
        </p:sp>
      </p:grpSp>
      <p:sp>
        <p:nvSpPr>
          <p:cNvPr id="8" name="Subtitle"/>
          <p:cNvSpPr>
            <a:spLocks noGrp="1"/>
          </p:cNvSpPr>
          <p:nvPr>
            <p:ph type="subTitle" idx="1"/>
          </p:nvPr>
        </p:nvSpPr>
        <p:spPr bwMode="black">
          <a:xfrm>
            <a:off x="370642" y="3095837"/>
            <a:ext cx="6623553" cy="685800"/>
          </a:xfrm>
          <a:prstGeom prst="rect">
            <a:avLst/>
          </a:prstGeom>
        </p:spPr>
        <p:txBody>
          <a:bodyPr/>
          <a:lstStyle>
            <a:lvl1pPr marL="0" indent="0" algn="l">
              <a:lnSpc>
                <a:spcPct val="96000"/>
              </a:lnSpc>
              <a:spcBef>
                <a:spcPts val="900"/>
              </a:spcBef>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itle 1"/>
          <p:cNvSpPr>
            <a:spLocks noGrp="1"/>
          </p:cNvSpPr>
          <p:nvPr>
            <p:ph type="title"/>
          </p:nvPr>
        </p:nvSpPr>
        <p:spPr>
          <a:xfrm>
            <a:off x="371474" y="1843441"/>
            <a:ext cx="6622256" cy="1104533"/>
          </a:xfrm>
        </p:spPr>
        <p:txBody>
          <a:bodyPr/>
          <a:lstStyle>
            <a:lvl1pPr>
              <a:lnSpc>
                <a:spcPct val="87000"/>
              </a:lnSpc>
              <a:defRPr sz="4125"/>
            </a:lvl1pPr>
          </a:lstStyle>
          <a:p>
            <a:r>
              <a:rPr lang="en-US"/>
              <a:t>Click to edit Master title style</a:t>
            </a:r>
          </a:p>
        </p:txBody>
      </p:sp>
    </p:spTree>
    <p:extLst>
      <p:ext uri="{BB962C8B-B14F-4D97-AF65-F5344CB8AC3E}">
        <p14:creationId xmlns:p14="http://schemas.microsoft.com/office/powerpoint/2010/main" val="3074213894"/>
      </p:ext>
    </p:extLst>
  </p:cSld>
  <p:clrMapOvr>
    <a:masterClrMapping/>
  </p:clrMapOvr>
  <p:transition spd="med">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gue Gun Metal">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235606E7-B93F-56F3-98BA-805A6E4F737B}"/>
              </a:ext>
            </a:extLst>
          </p:cNvPr>
          <p:cNvGrpSpPr>
            <a:grpSpLocks/>
          </p:cNvGrpSpPr>
          <p:nvPr userDrawn="1"/>
        </p:nvGrpSpPr>
        <p:grpSpPr bwMode="auto">
          <a:xfrm>
            <a:off x="0" y="0"/>
            <a:ext cx="7378700" cy="4438650"/>
            <a:chOff x="-3721335" y="0"/>
            <a:chExt cx="9837777" cy="5917440"/>
          </a:xfrm>
        </p:grpSpPr>
        <p:sp>
          <p:nvSpPr>
            <p:cNvPr id="3" name="Rectangle: Single Corner Rounded 2">
              <a:extLst>
                <a:ext uri="{FF2B5EF4-FFF2-40B4-BE49-F238E27FC236}">
                  <a16:creationId xmlns:a16="http://schemas.microsoft.com/office/drawing/2014/main" id="{69A82110-37A9-92EE-CC0E-8311C1E1E98A}"/>
                </a:ext>
              </a:extLst>
            </p:cNvPr>
            <p:cNvSpPr/>
            <p:nvPr userDrawn="1"/>
          </p:nvSpPr>
          <p:spPr bwMode="white">
            <a:xfrm flipV="1">
              <a:off x="-3721335" y="0"/>
              <a:ext cx="9837777" cy="5917440"/>
            </a:xfrm>
            <a:prstGeom prst="round1Rect">
              <a:avLst>
                <a:gd name="adj" fmla="val 3163"/>
              </a:avLst>
            </a:prstGeom>
            <a:gradFill>
              <a:gsLst>
                <a:gs pos="15000">
                  <a:srgbClr val="556685"/>
                </a:gs>
                <a:gs pos="100000">
                  <a:schemeClr val="accent5"/>
                </a:gs>
              </a:gsLst>
              <a:lin ang="18900000" scaled="0"/>
            </a:gradFill>
            <a:ln w="25400" cap="flat" cmpd="sng" algn="ctr">
              <a:noFill/>
              <a:prstDash val="solid"/>
            </a:ln>
            <a:effectLst>
              <a:softEdge rad="0"/>
            </a:effectLst>
          </p:spPr>
          <p:txBody>
            <a:bodyPr anchor="ctr"/>
            <a:lstStyle/>
            <a:p>
              <a:pPr algn="ctr" fontAlgn="auto">
                <a:spcBef>
                  <a:spcPts val="0"/>
                </a:spcBef>
                <a:spcAft>
                  <a:spcPts val="0"/>
                </a:spcAft>
                <a:defRPr/>
              </a:pPr>
              <a:endParaRPr lang="en-US" kern="0">
                <a:solidFill>
                  <a:prstClr val="white"/>
                </a:solidFill>
                <a:latin typeface="Microsoft Sans Serif"/>
              </a:endParaRPr>
            </a:p>
          </p:txBody>
        </p:sp>
        <p:sp>
          <p:nvSpPr>
            <p:cNvPr id="4" name="Rectangle: Single Corner Rounded 3">
              <a:extLst>
                <a:ext uri="{FF2B5EF4-FFF2-40B4-BE49-F238E27FC236}">
                  <a16:creationId xmlns:a16="http://schemas.microsoft.com/office/drawing/2014/main" id="{3EDF7A61-E52F-82CB-024F-9D9C0DE52E70}"/>
                </a:ext>
              </a:extLst>
            </p:cNvPr>
            <p:cNvSpPr/>
            <p:nvPr userDrawn="1"/>
          </p:nvSpPr>
          <p:spPr bwMode="white">
            <a:xfrm flipV="1">
              <a:off x="4722552" y="0"/>
              <a:ext cx="1393890" cy="5917440"/>
            </a:xfrm>
            <a:prstGeom prst="round1Rect">
              <a:avLst>
                <a:gd name="adj" fmla="val 13922"/>
              </a:avLst>
            </a:prstGeom>
            <a:gradFill>
              <a:gsLst>
                <a:gs pos="88000">
                  <a:schemeClr val="tx1">
                    <a:alpha val="60000"/>
                  </a:schemeClr>
                </a:gs>
                <a:gs pos="54000">
                  <a:schemeClr val="accent1">
                    <a:lumMod val="50000"/>
                    <a:alpha val="0"/>
                  </a:schemeClr>
                </a:gs>
                <a:gs pos="100000">
                  <a:schemeClr val="tx1">
                    <a:alpha val="65000"/>
                  </a:schemeClr>
                </a:gs>
              </a:gsLst>
              <a:lin ang="0" scaled="0"/>
            </a:gradFill>
            <a:ln w="10795" cap="flat" cmpd="sng" algn="ctr">
              <a:noFill/>
              <a:prstDash val="solid"/>
            </a:ln>
            <a:effectLst>
              <a:softEdge rad="0"/>
            </a:effectLst>
          </p:spPr>
          <p:txBody>
            <a:bodyPr anchor="ctr"/>
            <a:lstStyle/>
            <a:p>
              <a:pPr algn="ctr" fontAlgn="auto">
                <a:spcBef>
                  <a:spcPts val="0"/>
                </a:spcBef>
                <a:spcAft>
                  <a:spcPts val="0"/>
                </a:spcAft>
                <a:defRPr/>
              </a:pPr>
              <a:endParaRPr lang="en-US" b="1">
                <a:solidFill>
                  <a:prstClr val="white"/>
                </a:solidFill>
                <a:latin typeface="Source Sans Pro Light"/>
              </a:endParaRPr>
            </a:p>
          </p:txBody>
        </p:sp>
      </p:grpSp>
      <p:sp>
        <p:nvSpPr>
          <p:cNvPr id="8" name="Subtitle"/>
          <p:cNvSpPr>
            <a:spLocks noGrp="1"/>
          </p:cNvSpPr>
          <p:nvPr>
            <p:ph type="subTitle" idx="1"/>
          </p:nvPr>
        </p:nvSpPr>
        <p:spPr bwMode="black">
          <a:xfrm>
            <a:off x="370642" y="3095837"/>
            <a:ext cx="6623553" cy="685800"/>
          </a:xfrm>
          <a:prstGeom prst="rect">
            <a:avLst/>
          </a:prstGeom>
        </p:spPr>
        <p:txBody>
          <a:bodyPr/>
          <a:lstStyle>
            <a:lvl1pPr marL="0" indent="0" algn="l">
              <a:lnSpc>
                <a:spcPct val="96000"/>
              </a:lnSpc>
              <a:spcBef>
                <a:spcPts val="900"/>
              </a:spcBef>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itle 1"/>
          <p:cNvSpPr>
            <a:spLocks noGrp="1"/>
          </p:cNvSpPr>
          <p:nvPr>
            <p:ph type="title"/>
          </p:nvPr>
        </p:nvSpPr>
        <p:spPr>
          <a:xfrm>
            <a:off x="371474" y="1805353"/>
            <a:ext cx="6622256" cy="1142621"/>
          </a:xfrm>
        </p:spPr>
        <p:txBody>
          <a:bodyPr/>
          <a:lstStyle>
            <a:lvl1pPr>
              <a:lnSpc>
                <a:spcPct val="87000"/>
              </a:lnSpc>
              <a:defRPr sz="4125">
                <a:solidFill>
                  <a:schemeClr val="bg1"/>
                </a:solidFill>
              </a:defRPr>
            </a:lvl1pPr>
          </a:lstStyle>
          <a:p>
            <a:r>
              <a:rPr lang="en-US"/>
              <a:t>Click to edit Master title style</a:t>
            </a:r>
          </a:p>
        </p:txBody>
      </p:sp>
    </p:spTree>
    <p:extLst>
      <p:ext uri="{BB962C8B-B14F-4D97-AF65-F5344CB8AC3E}">
        <p14:creationId xmlns:p14="http://schemas.microsoft.com/office/powerpoint/2010/main" val="501259011"/>
      </p:ext>
    </p:extLst>
  </p:cSld>
  <p:clrMapOvr>
    <a:masterClrMapping/>
  </p:clrMapOvr>
  <p:transition spd="med">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gue Midnight">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BA44482E-BB2C-1EAA-4FEC-A83CF59B5949}"/>
              </a:ext>
            </a:extLst>
          </p:cNvPr>
          <p:cNvGrpSpPr>
            <a:grpSpLocks/>
          </p:cNvGrpSpPr>
          <p:nvPr userDrawn="1"/>
        </p:nvGrpSpPr>
        <p:grpSpPr bwMode="auto">
          <a:xfrm>
            <a:off x="0" y="0"/>
            <a:ext cx="7378700" cy="4438650"/>
            <a:chOff x="-3721335" y="0"/>
            <a:chExt cx="9837777" cy="5917440"/>
          </a:xfrm>
        </p:grpSpPr>
        <p:sp>
          <p:nvSpPr>
            <p:cNvPr id="3" name="Rectangle: Single Corner Rounded 2">
              <a:extLst>
                <a:ext uri="{FF2B5EF4-FFF2-40B4-BE49-F238E27FC236}">
                  <a16:creationId xmlns:a16="http://schemas.microsoft.com/office/drawing/2014/main" id="{0CCC05EE-8D17-C03F-58E5-73079C91607E}"/>
                </a:ext>
              </a:extLst>
            </p:cNvPr>
            <p:cNvSpPr/>
            <p:nvPr userDrawn="1"/>
          </p:nvSpPr>
          <p:spPr bwMode="white">
            <a:xfrm flipV="1">
              <a:off x="-3721335" y="0"/>
              <a:ext cx="9837777" cy="5917440"/>
            </a:xfrm>
            <a:prstGeom prst="round1Rect">
              <a:avLst>
                <a:gd name="adj" fmla="val 3163"/>
              </a:avLst>
            </a:prstGeom>
            <a:solidFill>
              <a:schemeClr val="tx2"/>
            </a:solidFill>
            <a:ln w="25400" cap="flat" cmpd="sng" algn="ctr">
              <a:noFill/>
              <a:prstDash val="solid"/>
            </a:ln>
            <a:effectLst>
              <a:softEdge rad="0"/>
            </a:effectLst>
          </p:spPr>
          <p:txBody>
            <a:bodyPr anchor="ctr"/>
            <a:lstStyle/>
            <a:p>
              <a:pPr algn="ctr" fontAlgn="auto">
                <a:spcBef>
                  <a:spcPts val="0"/>
                </a:spcBef>
                <a:spcAft>
                  <a:spcPts val="0"/>
                </a:spcAft>
                <a:defRPr/>
              </a:pPr>
              <a:endParaRPr lang="en-US" kern="0">
                <a:solidFill>
                  <a:prstClr val="white"/>
                </a:solidFill>
                <a:latin typeface="Microsoft Sans Serif"/>
              </a:endParaRPr>
            </a:p>
          </p:txBody>
        </p:sp>
        <p:sp>
          <p:nvSpPr>
            <p:cNvPr id="4" name="Rectangle: Single Corner Rounded 3">
              <a:extLst>
                <a:ext uri="{FF2B5EF4-FFF2-40B4-BE49-F238E27FC236}">
                  <a16:creationId xmlns:a16="http://schemas.microsoft.com/office/drawing/2014/main" id="{8564061D-657D-083A-F093-7B3E51F1795A}"/>
                </a:ext>
              </a:extLst>
            </p:cNvPr>
            <p:cNvSpPr/>
            <p:nvPr userDrawn="1"/>
          </p:nvSpPr>
          <p:spPr bwMode="white">
            <a:xfrm flipV="1">
              <a:off x="4721629" y="0"/>
              <a:ext cx="1394813" cy="5917440"/>
            </a:xfrm>
            <a:prstGeom prst="round1Rect">
              <a:avLst>
                <a:gd name="adj" fmla="val 14264"/>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grpSp>
      <p:sp>
        <p:nvSpPr>
          <p:cNvPr id="8" name="Subtitle"/>
          <p:cNvSpPr>
            <a:spLocks noGrp="1"/>
          </p:cNvSpPr>
          <p:nvPr>
            <p:ph type="subTitle" idx="1"/>
          </p:nvPr>
        </p:nvSpPr>
        <p:spPr bwMode="black">
          <a:xfrm>
            <a:off x="370642" y="3095837"/>
            <a:ext cx="6623553" cy="685800"/>
          </a:xfrm>
          <a:prstGeom prst="rect">
            <a:avLst/>
          </a:prstGeom>
        </p:spPr>
        <p:txBody>
          <a:bodyPr/>
          <a:lstStyle>
            <a:lvl1pPr marL="0" indent="0" algn="l">
              <a:lnSpc>
                <a:spcPct val="96000"/>
              </a:lnSpc>
              <a:spcBef>
                <a:spcPts val="900"/>
              </a:spcBef>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itle 1"/>
          <p:cNvSpPr>
            <a:spLocks noGrp="1"/>
          </p:cNvSpPr>
          <p:nvPr>
            <p:ph type="title"/>
          </p:nvPr>
        </p:nvSpPr>
        <p:spPr>
          <a:xfrm>
            <a:off x="371474" y="1805353"/>
            <a:ext cx="6622256" cy="1142621"/>
          </a:xfrm>
        </p:spPr>
        <p:txBody>
          <a:bodyPr/>
          <a:lstStyle>
            <a:lvl1pPr>
              <a:lnSpc>
                <a:spcPct val="87000"/>
              </a:lnSpc>
              <a:defRPr sz="4125">
                <a:solidFill>
                  <a:schemeClr val="bg1"/>
                </a:solidFill>
              </a:defRPr>
            </a:lvl1pPr>
          </a:lstStyle>
          <a:p>
            <a:r>
              <a:rPr lang="en-US"/>
              <a:t>Click to edit Master title style</a:t>
            </a:r>
          </a:p>
        </p:txBody>
      </p:sp>
    </p:spTree>
    <p:extLst>
      <p:ext uri="{BB962C8B-B14F-4D97-AF65-F5344CB8AC3E}">
        <p14:creationId xmlns:p14="http://schemas.microsoft.com/office/powerpoint/2010/main" val="1617134863"/>
      </p:ext>
    </p:extLst>
  </p:cSld>
  <p:clrMapOvr>
    <a:masterClrMapping/>
  </p:clrMapOvr>
  <p:transition spd="med">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chemeClr val="accent1"/>
        </a:solid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E405CF7D-1922-CE44-416D-7C86B54CF037}"/>
              </a:ext>
            </a:extLst>
          </p:cNvPr>
          <p:cNvGrpSpPr>
            <a:grpSpLocks/>
          </p:cNvGrpSpPr>
          <p:nvPr userDrawn="1"/>
        </p:nvGrpSpPr>
        <p:grpSpPr bwMode="auto">
          <a:xfrm>
            <a:off x="-1588" y="4067175"/>
            <a:ext cx="9147176" cy="1076325"/>
            <a:chOff x="-1855" y="5345050"/>
            <a:chExt cx="12195710" cy="1435607"/>
          </a:xfrm>
        </p:grpSpPr>
        <p:sp>
          <p:nvSpPr>
            <p:cNvPr id="3" name="Rectangle 2">
              <a:extLst>
                <a:ext uri="{FF2B5EF4-FFF2-40B4-BE49-F238E27FC236}">
                  <a16:creationId xmlns:a16="http://schemas.microsoft.com/office/drawing/2014/main" id="{3AD66201-DE6A-F073-3D76-2A18BDC0B7F1}"/>
                </a:ext>
              </a:extLst>
            </p:cNvPr>
            <p:cNvSpPr>
              <a:spLocks noChangeArrowheads="1"/>
            </p:cNvSpPr>
            <p:nvPr userDrawn="1"/>
          </p:nvSpPr>
          <p:spPr bwMode="hidden">
            <a:xfrm>
              <a:off x="-1855" y="5838408"/>
              <a:ext cx="12195710" cy="942249"/>
            </a:xfrm>
            <a:prstGeom prst="rect">
              <a:avLst/>
            </a:prstGeom>
            <a:solidFill>
              <a:srgbClr val="FFFFFF"/>
            </a:solidFill>
            <a:ln>
              <a:noFill/>
            </a:ln>
          </p:spPr>
          <p:txBody>
            <a:bodyPr anchor="ctr"/>
            <a:lstStyle>
              <a:lvl1pPr>
                <a:defRPr>
                  <a:solidFill>
                    <a:schemeClr val="tx1"/>
                  </a:solidFill>
                  <a:latin typeface="Source Sans Pro Light" panose="020B0403030403020204" pitchFamily="34" charset="0"/>
                </a:defRPr>
              </a:lvl1pPr>
              <a:lvl2pPr marL="742950" indent="-285750">
                <a:defRPr>
                  <a:solidFill>
                    <a:schemeClr val="tx1"/>
                  </a:solidFill>
                  <a:latin typeface="Source Sans Pro Light" panose="020B0403030403020204" pitchFamily="34" charset="0"/>
                </a:defRPr>
              </a:lvl2pPr>
              <a:lvl3pPr marL="1143000" indent="-228600">
                <a:defRPr>
                  <a:solidFill>
                    <a:schemeClr val="tx1"/>
                  </a:solidFill>
                  <a:latin typeface="Source Sans Pro Light" panose="020B0403030403020204" pitchFamily="34" charset="0"/>
                </a:defRPr>
              </a:lvl3pPr>
              <a:lvl4pPr marL="1600200" indent="-228600">
                <a:defRPr>
                  <a:solidFill>
                    <a:schemeClr val="tx1"/>
                  </a:solidFill>
                  <a:latin typeface="Source Sans Pro Light" panose="020B0403030403020204" pitchFamily="34" charset="0"/>
                </a:defRPr>
              </a:lvl4pPr>
              <a:lvl5pPr marL="2057400" indent="-228600">
                <a:defRPr>
                  <a:solidFill>
                    <a:schemeClr val="tx1"/>
                  </a:solidFill>
                  <a:latin typeface="Source Sans Pro Light" panose="020B0403030403020204" pitchFamily="34" charset="0"/>
                </a:defRPr>
              </a:lvl5pPr>
              <a:lvl6pPr marL="2514600" indent="-228600" defTabSz="457200" eaLnBrk="0" fontAlgn="base" hangingPunct="0">
                <a:spcBef>
                  <a:spcPct val="0"/>
                </a:spcBef>
                <a:spcAft>
                  <a:spcPct val="0"/>
                </a:spcAft>
                <a:defRPr>
                  <a:solidFill>
                    <a:schemeClr val="tx1"/>
                  </a:solidFill>
                  <a:latin typeface="Source Sans Pro Light" panose="020B0403030403020204" pitchFamily="34" charset="0"/>
                </a:defRPr>
              </a:lvl6pPr>
              <a:lvl7pPr marL="2971800" indent="-228600" defTabSz="457200" eaLnBrk="0" fontAlgn="base" hangingPunct="0">
                <a:spcBef>
                  <a:spcPct val="0"/>
                </a:spcBef>
                <a:spcAft>
                  <a:spcPct val="0"/>
                </a:spcAft>
                <a:defRPr>
                  <a:solidFill>
                    <a:schemeClr val="tx1"/>
                  </a:solidFill>
                  <a:latin typeface="Source Sans Pro Light" panose="020B0403030403020204" pitchFamily="34" charset="0"/>
                </a:defRPr>
              </a:lvl7pPr>
              <a:lvl8pPr marL="3429000" indent="-228600" defTabSz="457200" eaLnBrk="0" fontAlgn="base" hangingPunct="0">
                <a:spcBef>
                  <a:spcPct val="0"/>
                </a:spcBef>
                <a:spcAft>
                  <a:spcPct val="0"/>
                </a:spcAft>
                <a:defRPr>
                  <a:solidFill>
                    <a:schemeClr val="tx1"/>
                  </a:solidFill>
                  <a:latin typeface="Source Sans Pro Light" panose="020B0403030403020204" pitchFamily="34" charset="0"/>
                </a:defRPr>
              </a:lvl8pPr>
              <a:lvl9pPr marL="3886200" indent="-228600" defTabSz="457200" eaLnBrk="0" fontAlgn="base" hangingPunct="0">
                <a:spcBef>
                  <a:spcPct val="0"/>
                </a:spcBef>
                <a:spcAft>
                  <a:spcPct val="0"/>
                </a:spcAft>
                <a:defRPr>
                  <a:solidFill>
                    <a:schemeClr val="tx1"/>
                  </a:solidFill>
                  <a:latin typeface="Source Sans Pro Light" panose="020B0403030403020204" pitchFamily="34" charset="0"/>
                </a:defRPr>
              </a:lvl9pPr>
            </a:lstStyle>
            <a:p>
              <a:pPr algn="ctr">
                <a:defRPr/>
              </a:pPr>
              <a:endParaRPr lang="en-US" altLang="en-US">
                <a:solidFill>
                  <a:srgbClr val="FFFFFF"/>
                </a:solidFill>
                <a:latin typeface="Century Gothic" panose="020B0502020202020204" pitchFamily="34" charset="0"/>
              </a:endParaRPr>
            </a:p>
          </p:txBody>
        </p:sp>
        <p:sp>
          <p:nvSpPr>
            <p:cNvPr id="4" name="Rectangle: Single Corner Rounded 3">
              <a:extLst>
                <a:ext uri="{FF2B5EF4-FFF2-40B4-BE49-F238E27FC236}">
                  <a16:creationId xmlns:a16="http://schemas.microsoft.com/office/drawing/2014/main" id="{E42073BF-BB1B-DC1F-EC35-8F31DF6CD4BD}"/>
                </a:ext>
              </a:extLst>
            </p:cNvPr>
            <p:cNvSpPr/>
            <p:nvPr userDrawn="1"/>
          </p:nvSpPr>
          <p:spPr bwMode="hidden">
            <a:xfrm rot="16200000" flipH="1">
              <a:off x="5849113" y="-504059"/>
              <a:ext cx="493775" cy="12191993"/>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grpSp>
      <p:sp>
        <p:nvSpPr>
          <p:cNvPr id="5" name="TextBox 4">
            <a:extLst>
              <a:ext uri="{FF2B5EF4-FFF2-40B4-BE49-F238E27FC236}">
                <a16:creationId xmlns:a16="http://schemas.microsoft.com/office/drawing/2014/main" id="{38BA8460-9632-110C-F7B1-27F9A1FB66FF}"/>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71BAAF89-9A03-42E3-88D6-BB63A1537ED3}" type="slidenum">
              <a:rPr lang="en-US" sz="600" smtClean="0">
                <a:solidFill>
                  <a:schemeClr val="accent5">
                    <a:lumMod val="60000"/>
                    <a:lumOff val="40000"/>
                  </a:schemeClr>
                </a:solidFill>
                <a:latin typeface="+mn-lt"/>
              </a:rPr>
              <a:pPr algn="r" defTabSz="685800" eaLnBrk="1" hangingPunct="1">
                <a:lnSpc>
                  <a:spcPct val="125000"/>
                </a:lnSpc>
                <a:defRPr/>
              </a:pPr>
              <a:t>‹#›</a:t>
            </a:fld>
            <a:endParaRPr lang="en-US" sz="600">
              <a:solidFill>
                <a:schemeClr val="accent5">
                  <a:lumMod val="60000"/>
                  <a:lumOff val="40000"/>
                </a:schemeClr>
              </a:solidFill>
              <a:latin typeface="+mn-lt"/>
            </a:endParaRPr>
          </a:p>
        </p:txBody>
      </p:sp>
      <p:sp>
        <p:nvSpPr>
          <p:cNvPr id="44" name="Text Placeholder 43"/>
          <p:cNvSpPr>
            <a:spLocks noGrp="1"/>
          </p:cNvSpPr>
          <p:nvPr>
            <p:ph type="body" sz="quarter" idx="10"/>
          </p:nvPr>
        </p:nvSpPr>
        <p:spPr bwMode="black">
          <a:xfrm>
            <a:off x="361356" y="4672028"/>
            <a:ext cx="1967507" cy="177234"/>
          </a:xfrm>
          <a:prstGeom prst="rect">
            <a:avLst/>
          </a:prstGeom>
        </p:spPr>
        <p:txBody>
          <a:bodyPr/>
          <a:lstStyle>
            <a:lvl1pPr marL="0" indent="0">
              <a:lnSpc>
                <a:spcPct val="96000"/>
              </a:lnSpc>
              <a:spcBef>
                <a:spcPts val="0"/>
              </a:spcBef>
              <a:buNone/>
              <a:defRPr sz="1050" b="1">
                <a:solidFill>
                  <a:schemeClr val="accent1"/>
                </a:solidFill>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a:t>Click to edit Master text styles</a:t>
            </a:r>
          </a:p>
        </p:txBody>
      </p:sp>
      <p:sp>
        <p:nvSpPr>
          <p:cNvPr id="48" name="Text Placeholder 47"/>
          <p:cNvSpPr>
            <a:spLocks noGrp="1"/>
          </p:cNvSpPr>
          <p:nvPr>
            <p:ph type="body" sz="quarter" idx="11"/>
          </p:nvPr>
        </p:nvSpPr>
        <p:spPr bwMode="black">
          <a:xfrm>
            <a:off x="2505076" y="4672028"/>
            <a:ext cx="1959770" cy="177234"/>
          </a:xfrm>
          <a:prstGeom prst="rect">
            <a:avLst/>
          </a:prstGeom>
        </p:spPr>
        <p:txBody>
          <a:bodyPr/>
          <a:lstStyle>
            <a:lvl1pPr marL="0" indent="0">
              <a:lnSpc>
                <a:spcPct val="96000"/>
              </a:lnSpc>
              <a:buNone/>
              <a:defRPr sz="1050">
                <a:solidFill>
                  <a:schemeClr val="accent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a:t>Click to edit Master text styles</a:t>
            </a:r>
          </a:p>
        </p:txBody>
      </p:sp>
      <p:sp>
        <p:nvSpPr>
          <p:cNvPr id="50" name="Text Placeholder 49"/>
          <p:cNvSpPr>
            <a:spLocks noGrp="1"/>
          </p:cNvSpPr>
          <p:nvPr>
            <p:ph type="body" sz="quarter" idx="12"/>
          </p:nvPr>
        </p:nvSpPr>
        <p:spPr bwMode="black">
          <a:xfrm>
            <a:off x="371475" y="318518"/>
            <a:ext cx="8401051" cy="3752394"/>
          </a:xfrm>
          <a:prstGeom prst="rect">
            <a:avLst/>
          </a:prstGeom>
        </p:spPr>
        <p:txBody>
          <a:bodyPr/>
          <a:lstStyle>
            <a:lvl1pPr marL="0" indent="0">
              <a:lnSpc>
                <a:spcPct val="96000"/>
              </a:lnSpc>
              <a:spcBef>
                <a:spcPts val="675"/>
              </a:spcBef>
              <a:buFont typeface="Microsoft Sans Serif" panose="020B0604020202020204" pitchFamily="34" charset="0"/>
              <a:buChar char="​"/>
              <a:defRPr sz="4125">
                <a:solidFill>
                  <a:schemeClr val="bg1"/>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a:t>Click to edit Master text styles</a:t>
            </a:r>
          </a:p>
        </p:txBody>
      </p:sp>
    </p:spTree>
    <p:extLst>
      <p:ext uri="{BB962C8B-B14F-4D97-AF65-F5344CB8AC3E}">
        <p14:creationId xmlns:p14="http://schemas.microsoft.com/office/powerpoint/2010/main" val="3400132334"/>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uote Light Blue">
    <p:bg>
      <p:bgPr>
        <a:solidFill>
          <a:schemeClr val="accent2"/>
        </a:solid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F35E9C3-9148-E0B5-3D9F-C5CEFCC99C01}"/>
              </a:ext>
            </a:extLst>
          </p:cNvPr>
          <p:cNvGrpSpPr>
            <a:grpSpLocks/>
          </p:cNvGrpSpPr>
          <p:nvPr userDrawn="1"/>
        </p:nvGrpSpPr>
        <p:grpSpPr bwMode="auto">
          <a:xfrm>
            <a:off x="-1588" y="4067175"/>
            <a:ext cx="9147176" cy="1076325"/>
            <a:chOff x="-1855" y="5345050"/>
            <a:chExt cx="12195710" cy="1435607"/>
          </a:xfrm>
        </p:grpSpPr>
        <p:sp>
          <p:nvSpPr>
            <p:cNvPr id="3" name="Rectangle 2">
              <a:extLst>
                <a:ext uri="{FF2B5EF4-FFF2-40B4-BE49-F238E27FC236}">
                  <a16:creationId xmlns:a16="http://schemas.microsoft.com/office/drawing/2014/main" id="{9A1680F8-38D8-DE4F-4FDD-C681AC175421}"/>
                </a:ext>
              </a:extLst>
            </p:cNvPr>
            <p:cNvSpPr>
              <a:spLocks noChangeArrowheads="1"/>
            </p:cNvSpPr>
            <p:nvPr userDrawn="1"/>
          </p:nvSpPr>
          <p:spPr bwMode="hidden">
            <a:xfrm>
              <a:off x="-1855" y="5838408"/>
              <a:ext cx="12195710" cy="942249"/>
            </a:xfrm>
            <a:prstGeom prst="rect">
              <a:avLst/>
            </a:prstGeom>
            <a:solidFill>
              <a:srgbClr val="FFFFFF"/>
            </a:solidFill>
            <a:ln>
              <a:noFill/>
            </a:ln>
          </p:spPr>
          <p:txBody>
            <a:bodyPr anchor="ctr"/>
            <a:lstStyle>
              <a:lvl1pPr>
                <a:defRPr>
                  <a:solidFill>
                    <a:schemeClr val="tx1"/>
                  </a:solidFill>
                  <a:latin typeface="Source Sans Pro Light" panose="020B0403030403020204" pitchFamily="34" charset="0"/>
                </a:defRPr>
              </a:lvl1pPr>
              <a:lvl2pPr marL="742950" indent="-285750">
                <a:defRPr>
                  <a:solidFill>
                    <a:schemeClr val="tx1"/>
                  </a:solidFill>
                  <a:latin typeface="Source Sans Pro Light" panose="020B0403030403020204" pitchFamily="34" charset="0"/>
                </a:defRPr>
              </a:lvl2pPr>
              <a:lvl3pPr marL="1143000" indent="-228600">
                <a:defRPr>
                  <a:solidFill>
                    <a:schemeClr val="tx1"/>
                  </a:solidFill>
                  <a:latin typeface="Source Sans Pro Light" panose="020B0403030403020204" pitchFamily="34" charset="0"/>
                </a:defRPr>
              </a:lvl3pPr>
              <a:lvl4pPr marL="1600200" indent="-228600">
                <a:defRPr>
                  <a:solidFill>
                    <a:schemeClr val="tx1"/>
                  </a:solidFill>
                  <a:latin typeface="Source Sans Pro Light" panose="020B0403030403020204" pitchFamily="34" charset="0"/>
                </a:defRPr>
              </a:lvl4pPr>
              <a:lvl5pPr marL="2057400" indent="-228600">
                <a:defRPr>
                  <a:solidFill>
                    <a:schemeClr val="tx1"/>
                  </a:solidFill>
                  <a:latin typeface="Source Sans Pro Light" panose="020B0403030403020204" pitchFamily="34" charset="0"/>
                </a:defRPr>
              </a:lvl5pPr>
              <a:lvl6pPr marL="2514600" indent="-228600" defTabSz="457200" eaLnBrk="0" fontAlgn="base" hangingPunct="0">
                <a:spcBef>
                  <a:spcPct val="0"/>
                </a:spcBef>
                <a:spcAft>
                  <a:spcPct val="0"/>
                </a:spcAft>
                <a:defRPr>
                  <a:solidFill>
                    <a:schemeClr val="tx1"/>
                  </a:solidFill>
                  <a:latin typeface="Source Sans Pro Light" panose="020B0403030403020204" pitchFamily="34" charset="0"/>
                </a:defRPr>
              </a:lvl6pPr>
              <a:lvl7pPr marL="2971800" indent="-228600" defTabSz="457200" eaLnBrk="0" fontAlgn="base" hangingPunct="0">
                <a:spcBef>
                  <a:spcPct val="0"/>
                </a:spcBef>
                <a:spcAft>
                  <a:spcPct val="0"/>
                </a:spcAft>
                <a:defRPr>
                  <a:solidFill>
                    <a:schemeClr val="tx1"/>
                  </a:solidFill>
                  <a:latin typeface="Source Sans Pro Light" panose="020B0403030403020204" pitchFamily="34" charset="0"/>
                </a:defRPr>
              </a:lvl7pPr>
              <a:lvl8pPr marL="3429000" indent="-228600" defTabSz="457200" eaLnBrk="0" fontAlgn="base" hangingPunct="0">
                <a:spcBef>
                  <a:spcPct val="0"/>
                </a:spcBef>
                <a:spcAft>
                  <a:spcPct val="0"/>
                </a:spcAft>
                <a:defRPr>
                  <a:solidFill>
                    <a:schemeClr val="tx1"/>
                  </a:solidFill>
                  <a:latin typeface="Source Sans Pro Light" panose="020B0403030403020204" pitchFamily="34" charset="0"/>
                </a:defRPr>
              </a:lvl8pPr>
              <a:lvl9pPr marL="3886200" indent="-228600" defTabSz="457200" eaLnBrk="0" fontAlgn="base" hangingPunct="0">
                <a:spcBef>
                  <a:spcPct val="0"/>
                </a:spcBef>
                <a:spcAft>
                  <a:spcPct val="0"/>
                </a:spcAft>
                <a:defRPr>
                  <a:solidFill>
                    <a:schemeClr val="tx1"/>
                  </a:solidFill>
                  <a:latin typeface="Source Sans Pro Light" panose="020B0403030403020204" pitchFamily="34" charset="0"/>
                </a:defRPr>
              </a:lvl9pPr>
            </a:lstStyle>
            <a:p>
              <a:pPr algn="ctr">
                <a:defRPr/>
              </a:pPr>
              <a:endParaRPr lang="en-US" altLang="en-US">
                <a:solidFill>
                  <a:srgbClr val="FFFFFF"/>
                </a:solidFill>
                <a:latin typeface="Century Gothic" panose="020B0502020202020204" pitchFamily="34" charset="0"/>
              </a:endParaRPr>
            </a:p>
          </p:txBody>
        </p:sp>
        <p:sp>
          <p:nvSpPr>
            <p:cNvPr id="4" name="Rectangle: Single Corner Rounded 3">
              <a:extLst>
                <a:ext uri="{FF2B5EF4-FFF2-40B4-BE49-F238E27FC236}">
                  <a16:creationId xmlns:a16="http://schemas.microsoft.com/office/drawing/2014/main" id="{D54CB1EC-E85B-E257-D4D4-0579363CFD0E}"/>
                </a:ext>
              </a:extLst>
            </p:cNvPr>
            <p:cNvSpPr/>
            <p:nvPr userDrawn="1"/>
          </p:nvSpPr>
          <p:spPr bwMode="hidden">
            <a:xfrm rot="16200000" flipH="1">
              <a:off x="5849113" y="-504059"/>
              <a:ext cx="493775" cy="12191993"/>
            </a:xfrm>
            <a:prstGeom prst="round1Rect">
              <a:avLst>
                <a:gd name="adj" fmla="val 0"/>
              </a:avLst>
            </a:prstGeom>
            <a:gradFill flip="none" rotWithShape="1">
              <a:gsLst>
                <a:gs pos="75000">
                  <a:srgbClr val="5D7DD6"/>
                </a:gs>
                <a:gs pos="100000">
                  <a:srgbClr val="3F59AD"/>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grpSp>
      <p:sp>
        <p:nvSpPr>
          <p:cNvPr id="5" name="TextBox 4">
            <a:extLst>
              <a:ext uri="{FF2B5EF4-FFF2-40B4-BE49-F238E27FC236}">
                <a16:creationId xmlns:a16="http://schemas.microsoft.com/office/drawing/2014/main" id="{9EA13107-147A-7935-8CEC-9C8E8317639E}"/>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DEA08F83-815E-4838-B8B8-B46C9C845DDC}" type="slidenum">
              <a:rPr lang="en-US" sz="600" smtClean="0">
                <a:solidFill>
                  <a:schemeClr val="accent5">
                    <a:lumMod val="60000"/>
                    <a:lumOff val="40000"/>
                  </a:schemeClr>
                </a:solidFill>
                <a:latin typeface="+mn-lt"/>
              </a:rPr>
              <a:pPr algn="r" defTabSz="685800" eaLnBrk="1" hangingPunct="1">
                <a:lnSpc>
                  <a:spcPct val="125000"/>
                </a:lnSpc>
                <a:defRPr/>
              </a:pPr>
              <a:t>‹#›</a:t>
            </a:fld>
            <a:endParaRPr lang="en-US" sz="600">
              <a:solidFill>
                <a:schemeClr val="accent5">
                  <a:lumMod val="60000"/>
                  <a:lumOff val="40000"/>
                </a:schemeClr>
              </a:solidFill>
              <a:latin typeface="+mn-lt"/>
            </a:endParaRPr>
          </a:p>
        </p:txBody>
      </p:sp>
      <p:sp>
        <p:nvSpPr>
          <p:cNvPr id="7" name="Text Placeholder 43"/>
          <p:cNvSpPr>
            <a:spLocks noGrp="1"/>
          </p:cNvSpPr>
          <p:nvPr>
            <p:ph type="body" sz="quarter" idx="10"/>
          </p:nvPr>
        </p:nvSpPr>
        <p:spPr bwMode="black">
          <a:xfrm>
            <a:off x="361356" y="4672028"/>
            <a:ext cx="1967507" cy="177234"/>
          </a:xfrm>
          <a:prstGeom prst="rect">
            <a:avLst/>
          </a:prstGeom>
        </p:spPr>
        <p:txBody>
          <a:bodyPr/>
          <a:lstStyle>
            <a:lvl1pPr marL="0" indent="0">
              <a:lnSpc>
                <a:spcPct val="96000"/>
              </a:lnSpc>
              <a:spcBef>
                <a:spcPts val="0"/>
              </a:spcBef>
              <a:buNone/>
              <a:defRPr sz="1050" b="1">
                <a:solidFill>
                  <a:schemeClr val="accent1"/>
                </a:solidFill>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a:t>Click to edit Master text styles</a:t>
            </a:r>
          </a:p>
        </p:txBody>
      </p:sp>
      <p:sp>
        <p:nvSpPr>
          <p:cNvPr id="9" name="Text Placeholder 47"/>
          <p:cNvSpPr>
            <a:spLocks noGrp="1"/>
          </p:cNvSpPr>
          <p:nvPr>
            <p:ph type="body" sz="quarter" idx="11"/>
          </p:nvPr>
        </p:nvSpPr>
        <p:spPr bwMode="black">
          <a:xfrm>
            <a:off x="2505076" y="4672028"/>
            <a:ext cx="1959770" cy="177234"/>
          </a:xfrm>
          <a:prstGeom prst="rect">
            <a:avLst/>
          </a:prstGeom>
        </p:spPr>
        <p:txBody>
          <a:bodyPr/>
          <a:lstStyle>
            <a:lvl1pPr marL="0" indent="0">
              <a:lnSpc>
                <a:spcPct val="96000"/>
              </a:lnSpc>
              <a:buNone/>
              <a:defRPr sz="1050">
                <a:solidFill>
                  <a:schemeClr val="accent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a:t>Click to edit Master text styles</a:t>
            </a:r>
          </a:p>
        </p:txBody>
      </p:sp>
      <p:sp>
        <p:nvSpPr>
          <p:cNvPr id="10" name="Text Placeholder 49"/>
          <p:cNvSpPr>
            <a:spLocks noGrp="1"/>
          </p:cNvSpPr>
          <p:nvPr>
            <p:ph type="body" sz="quarter" idx="12"/>
          </p:nvPr>
        </p:nvSpPr>
        <p:spPr bwMode="black">
          <a:xfrm>
            <a:off x="371475" y="318518"/>
            <a:ext cx="8401051" cy="3752394"/>
          </a:xfrm>
          <a:prstGeom prst="rect">
            <a:avLst/>
          </a:prstGeom>
        </p:spPr>
        <p:txBody>
          <a:bodyPr/>
          <a:lstStyle>
            <a:lvl1pPr marL="0" indent="0">
              <a:lnSpc>
                <a:spcPct val="96000"/>
              </a:lnSpc>
              <a:spcBef>
                <a:spcPts val="675"/>
              </a:spcBef>
              <a:buFont typeface="Microsoft Sans Serif" panose="020B0604020202020204" pitchFamily="34" charset="0"/>
              <a:buChar char="​"/>
              <a:defRPr sz="4125">
                <a:solidFill>
                  <a:schemeClr val="bg1"/>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a:t>Click to edit Master text styles</a:t>
            </a:r>
          </a:p>
        </p:txBody>
      </p:sp>
    </p:spTree>
    <p:extLst>
      <p:ext uri="{BB962C8B-B14F-4D97-AF65-F5344CB8AC3E}">
        <p14:creationId xmlns:p14="http://schemas.microsoft.com/office/powerpoint/2010/main" val="67760919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Chapter (with logo)">
    <p:spTree>
      <p:nvGrpSpPr>
        <p:cNvPr id="1" name=""/>
        <p:cNvGrpSpPr/>
        <p:nvPr/>
      </p:nvGrpSpPr>
      <p:grpSpPr>
        <a:xfrm>
          <a:off x="0" y="0"/>
          <a:ext cx="0" cy="0"/>
          <a:chOff x="0" y="0"/>
          <a:chExt cx="0" cy="0"/>
        </a:xfrm>
      </p:grpSpPr>
      <p:pic>
        <p:nvPicPr>
          <p:cNvPr id="2" name="Picture 3" descr="A picture containing vector graphics&#10;&#10;Description automatically generated">
            <a:extLst>
              <a:ext uri="{FF2B5EF4-FFF2-40B4-BE49-F238E27FC236}">
                <a16:creationId xmlns:a16="http://schemas.microsoft.com/office/drawing/2014/main" id="{43E9977F-E06C-3D77-0C1D-45CBAA18CF3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02613" y="4637088"/>
            <a:ext cx="793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ctrTitle"/>
          </p:nvPr>
        </p:nvSpPr>
        <p:spPr>
          <a:xfrm>
            <a:off x="685800" y="1812131"/>
            <a:ext cx="7772400" cy="1102519"/>
          </a:xfrm>
        </p:spPr>
        <p:txBody>
          <a:bodyPr>
            <a:normAutofit/>
          </a:bodyPr>
          <a:lstStyle>
            <a:lvl1pPr algn="ctr">
              <a:defRPr sz="4000" i="0" baseline="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1158250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 Teal">
    <p:bg>
      <p:bgPr>
        <a:solidFill>
          <a:srgbClr val="39A3B5"/>
        </a:solid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79A84396-C935-38E7-BF6A-FDEEAC065D1F}"/>
              </a:ext>
            </a:extLst>
          </p:cNvPr>
          <p:cNvGrpSpPr>
            <a:grpSpLocks/>
          </p:cNvGrpSpPr>
          <p:nvPr userDrawn="1"/>
        </p:nvGrpSpPr>
        <p:grpSpPr bwMode="auto">
          <a:xfrm>
            <a:off x="-1588" y="4067175"/>
            <a:ext cx="9147176" cy="1076325"/>
            <a:chOff x="-1855" y="5345050"/>
            <a:chExt cx="12195710" cy="1435607"/>
          </a:xfrm>
        </p:grpSpPr>
        <p:sp>
          <p:nvSpPr>
            <p:cNvPr id="3" name="Rectangle 2">
              <a:extLst>
                <a:ext uri="{FF2B5EF4-FFF2-40B4-BE49-F238E27FC236}">
                  <a16:creationId xmlns:a16="http://schemas.microsoft.com/office/drawing/2014/main" id="{3976B15B-3CEA-2EF1-7507-571CD62830EC}"/>
                </a:ext>
              </a:extLst>
            </p:cNvPr>
            <p:cNvSpPr/>
            <p:nvPr userDrawn="1"/>
          </p:nvSpPr>
          <p:spPr bwMode="hidden">
            <a:xfrm>
              <a:off x="-1855" y="5838408"/>
              <a:ext cx="12195710" cy="942249"/>
            </a:xfrm>
            <a:prstGeom prst="rect">
              <a:avLst/>
            </a:prstGeom>
            <a:solidFill>
              <a:srgbClr val="FFFFFF"/>
            </a:solidFill>
            <a:ln w="10795" cap="flat" cmpd="sng" algn="ctr">
              <a:noFill/>
              <a:prstDash val="solid"/>
            </a:ln>
            <a:effectLst/>
          </p:spPr>
          <p:txBody>
            <a:bodyPr anchor="ctr"/>
            <a:lstStyle/>
            <a:p>
              <a:pPr algn="ctr" defTabSz="685800" eaLnBrk="1" fontAlgn="auto" hangingPunct="1">
                <a:spcBef>
                  <a:spcPts val="0"/>
                </a:spcBef>
                <a:spcAft>
                  <a:spcPts val="0"/>
                </a:spcAft>
                <a:defRPr/>
              </a:pPr>
              <a:endParaRPr lang="en-US" sz="1350" kern="0">
                <a:solidFill>
                  <a:prstClr val="white"/>
                </a:solidFill>
                <a:latin typeface="Century Gothic"/>
              </a:endParaRPr>
            </a:p>
          </p:txBody>
        </p:sp>
        <p:sp>
          <p:nvSpPr>
            <p:cNvPr id="4" name="Rectangle: Single Corner Rounded 3">
              <a:extLst>
                <a:ext uri="{FF2B5EF4-FFF2-40B4-BE49-F238E27FC236}">
                  <a16:creationId xmlns:a16="http://schemas.microsoft.com/office/drawing/2014/main" id="{3651A722-D699-85FA-8514-9E513BCF8355}"/>
                </a:ext>
              </a:extLst>
            </p:cNvPr>
            <p:cNvSpPr/>
            <p:nvPr userDrawn="1"/>
          </p:nvSpPr>
          <p:spPr bwMode="hidden">
            <a:xfrm rot="16200000" flipH="1">
              <a:off x="5849321" y="-504009"/>
              <a:ext cx="493358" cy="12191476"/>
            </a:xfrm>
            <a:prstGeom prst="round1Rect">
              <a:avLst>
                <a:gd name="adj" fmla="val 0"/>
              </a:avLst>
            </a:prstGeom>
            <a:gradFill flip="none" rotWithShape="1">
              <a:gsLst>
                <a:gs pos="0">
                  <a:schemeClr val="accent3"/>
                </a:gs>
                <a:gs pos="100000">
                  <a:schemeClr val="accent3">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grpSp>
      <p:sp>
        <p:nvSpPr>
          <p:cNvPr id="5" name="TextBox 4">
            <a:extLst>
              <a:ext uri="{FF2B5EF4-FFF2-40B4-BE49-F238E27FC236}">
                <a16:creationId xmlns:a16="http://schemas.microsoft.com/office/drawing/2014/main" id="{17895A1D-3EBE-E2AF-C824-597089AD58AA}"/>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EDD3E445-5C28-4DC1-AEE2-B1E1AB4EA089}" type="slidenum">
              <a:rPr lang="en-US" sz="600" smtClean="0">
                <a:solidFill>
                  <a:schemeClr val="accent5">
                    <a:lumMod val="60000"/>
                    <a:lumOff val="40000"/>
                  </a:schemeClr>
                </a:solidFill>
                <a:latin typeface="+mn-lt"/>
              </a:rPr>
              <a:pPr algn="r" defTabSz="685800" eaLnBrk="1" hangingPunct="1">
                <a:lnSpc>
                  <a:spcPct val="125000"/>
                </a:lnSpc>
                <a:defRPr/>
              </a:pPr>
              <a:t>‹#›</a:t>
            </a:fld>
            <a:endParaRPr lang="en-US" sz="600">
              <a:solidFill>
                <a:schemeClr val="accent5">
                  <a:lumMod val="60000"/>
                  <a:lumOff val="40000"/>
                </a:schemeClr>
              </a:solidFill>
              <a:latin typeface="+mn-lt"/>
            </a:endParaRPr>
          </a:p>
        </p:txBody>
      </p:sp>
      <p:sp>
        <p:nvSpPr>
          <p:cNvPr id="7" name="Text Placeholder 43"/>
          <p:cNvSpPr>
            <a:spLocks noGrp="1"/>
          </p:cNvSpPr>
          <p:nvPr>
            <p:ph type="body" sz="quarter" idx="10"/>
          </p:nvPr>
        </p:nvSpPr>
        <p:spPr bwMode="black">
          <a:xfrm>
            <a:off x="361356" y="4672028"/>
            <a:ext cx="1967507" cy="177234"/>
          </a:xfrm>
          <a:prstGeom prst="rect">
            <a:avLst/>
          </a:prstGeom>
        </p:spPr>
        <p:txBody>
          <a:bodyPr/>
          <a:lstStyle>
            <a:lvl1pPr marL="0" indent="0">
              <a:lnSpc>
                <a:spcPct val="96000"/>
              </a:lnSpc>
              <a:spcBef>
                <a:spcPts val="0"/>
              </a:spcBef>
              <a:buNone/>
              <a:defRPr sz="1050" b="1">
                <a:solidFill>
                  <a:schemeClr val="accent1"/>
                </a:solidFill>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a:t>Click to edit Master text styles</a:t>
            </a:r>
          </a:p>
        </p:txBody>
      </p:sp>
      <p:sp>
        <p:nvSpPr>
          <p:cNvPr id="9" name="Text Placeholder 47"/>
          <p:cNvSpPr>
            <a:spLocks noGrp="1"/>
          </p:cNvSpPr>
          <p:nvPr>
            <p:ph type="body" sz="quarter" idx="11"/>
          </p:nvPr>
        </p:nvSpPr>
        <p:spPr bwMode="black">
          <a:xfrm>
            <a:off x="2505076" y="4672028"/>
            <a:ext cx="1959770" cy="177234"/>
          </a:xfrm>
          <a:prstGeom prst="rect">
            <a:avLst/>
          </a:prstGeom>
        </p:spPr>
        <p:txBody>
          <a:bodyPr/>
          <a:lstStyle>
            <a:lvl1pPr marL="0" indent="0">
              <a:lnSpc>
                <a:spcPct val="96000"/>
              </a:lnSpc>
              <a:buNone/>
              <a:defRPr sz="1050">
                <a:solidFill>
                  <a:schemeClr val="accent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a:t>Click to edit Master text styles</a:t>
            </a:r>
          </a:p>
        </p:txBody>
      </p:sp>
      <p:sp>
        <p:nvSpPr>
          <p:cNvPr id="10" name="Text Placeholder 49"/>
          <p:cNvSpPr>
            <a:spLocks noGrp="1"/>
          </p:cNvSpPr>
          <p:nvPr>
            <p:ph type="body" sz="quarter" idx="12"/>
          </p:nvPr>
        </p:nvSpPr>
        <p:spPr bwMode="black">
          <a:xfrm>
            <a:off x="371475" y="318517"/>
            <a:ext cx="8401051" cy="3761221"/>
          </a:xfrm>
          <a:prstGeom prst="rect">
            <a:avLst/>
          </a:prstGeom>
        </p:spPr>
        <p:txBody>
          <a:bodyPr/>
          <a:lstStyle>
            <a:lvl1pPr marL="0" indent="0">
              <a:lnSpc>
                <a:spcPct val="96000"/>
              </a:lnSpc>
              <a:spcBef>
                <a:spcPts val="675"/>
              </a:spcBef>
              <a:buFont typeface="Microsoft Sans Serif" panose="020B0604020202020204" pitchFamily="34" charset="0"/>
              <a:buChar char="​"/>
              <a:defRPr sz="4125">
                <a:solidFill>
                  <a:schemeClr val="bg1"/>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a:t>Click to edit Master text styles</a:t>
            </a:r>
          </a:p>
        </p:txBody>
      </p:sp>
    </p:spTree>
    <p:extLst>
      <p:ext uri="{BB962C8B-B14F-4D97-AF65-F5344CB8AC3E}">
        <p14:creationId xmlns:p14="http://schemas.microsoft.com/office/powerpoint/2010/main" val="1576868634"/>
      </p:ext>
    </p:extLst>
  </p:cSld>
  <p:clrMapOvr>
    <a:masterClrMapping/>
  </p:clrMapOvr>
  <p:transitio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Quote Nickel">
    <p:bg>
      <p:bgPr>
        <a:solidFill>
          <a:srgbClr val="DEE3EC"/>
        </a:solid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8E6B372D-6BAC-A495-5A31-0B965A396BCB}"/>
              </a:ext>
            </a:extLst>
          </p:cNvPr>
          <p:cNvGrpSpPr>
            <a:grpSpLocks/>
          </p:cNvGrpSpPr>
          <p:nvPr userDrawn="1"/>
        </p:nvGrpSpPr>
        <p:grpSpPr bwMode="auto">
          <a:xfrm>
            <a:off x="-1588" y="4067175"/>
            <a:ext cx="9147176" cy="1076325"/>
            <a:chOff x="-1855" y="5345050"/>
            <a:chExt cx="12195710" cy="1435607"/>
          </a:xfrm>
        </p:grpSpPr>
        <p:sp>
          <p:nvSpPr>
            <p:cNvPr id="3" name="Rectangle 2">
              <a:extLst>
                <a:ext uri="{FF2B5EF4-FFF2-40B4-BE49-F238E27FC236}">
                  <a16:creationId xmlns:a16="http://schemas.microsoft.com/office/drawing/2014/main" id="{984E1B96-B324-771A-091A-848D29E146FB}"/>
                </a:ext>
              </a:extLst>
            </p:cNvPr>
            <p:cNvSpPr>
              <a:spLocks noChangeArrowheads="1"/>
            </p:cNvSpPr>
            <p:nvPr userDrawn="1"/>
          </p:nvSpPr>
          <p:spPr bwMode="hidden">
            <a:xfrm>
              <a:off x="-1855" y="5838408"/>
              <a:ext cx="12195710" cy="942249"/>
            </a:xfrm>
            <a:prstGeom prst="rect">
              <a:avLst/>
            </a:prstGeom>
            <a:solidFill>
              <a:srgbClr val="FFFFFF"/>
            </a:solidFill>
            <a:ln>
              <a:noFill/>
            </a:ln>
          </p:spPr>
          <p:txBody>
            <a:bodyPr anchor="ctr"/>
            <a:lstStyle>
              <a:lvl1pPr>
                <a:defRPr>
                  <a:solidFill>
                    <a:schemeClr val="tx1"/>
                  </a:solidFill>
                  <a:latin typeface="Source Sans Pro Light" panose="020B0403030403020204" pitchFamily="34" charset="0"/>
                </a:defRPr>
              </a:lvl1pPr>
              <a:lvl2pPr marL="742950" indent="-285750">
                <a:defRPr>
                  <a:solidFill>
                    <a:schemeClr val="tx1"/>
                  </a:solidFill>
                  <a:latin typeface="Source Sans Pro Light" panose="020B0403030403020204" pitchFamily="34" charset="0"/>
                </a:defRPr>
              </a:lvl2pPr>
              <a:lvl3pPr marL="1143000" indent="-228600">
                <a:defRPr>
                  <a:solidFill>
                    <a:schemeClr val="tx1"/>
                  </a:solidFill>
                  <a:latin typeface="Source Sans Pro Light" panose="020B0403030403020204" pitchFamily="34" charset="0"/>
                </a:defRPr>
              </a:lvl3pPr>
              <a:lvl4pPr marL="1600200" indent="-228600">
                <a:defRPr>
                  <a:solidFill>
                    <a:schemeClr val="tx1"/>
                  </a:solidFill>
                  <a:latin typeface="Source Sans Pro Light" panose="020B0403030403020204" pitchFamily="34" charset="0"/>
                </a:defRPr>
              </a:lvl4pPr>
              <a:lvl5pPr marL="2057400" indent="-228600">
                <a:defRPr>
                  <a:solidFill>
                    <a:schemeClr val="tx1"/>
                  </a:solidFill>
                  <a:latin typeface="Source Sans Pro Light" panose="020B0403030403020204" pitchFamily="34" charset="0"/>
                </a:defRPr>
              </a:lvl5pPr>
              <a:lvl6pPr marL="2514600" indent="-228600" defTabSz="457200" eaLnBrk="0" fontAlgn="base" hangingPunct="0">
                <a:spcBef>
                  <a:spcPct val="0"/>
                </a:spcBef>
                <a:spcAft>
                  <a:spcPct val="0"/>
                </a:spcAft>
                <a:defRPr>
                  <a:solidFill>
                    <a:schemeClr val="tx1"/>
                  </a:solidFill>
                  <a:latin typeface="Source Sans Pro Light" panose="020B0403030403020204" pitchFamily="34" charset="0"/>
                </a:defRPr>
              </a:lvl6pPr>
              <a:lvl7pPr marL="2971800" indent="-228600" defTabSz="457200" eaLnBrk="0" fontAlgn="base" hangingPunct="0">
                <a:spcBef>
                  <a:spcPct val="0"/>
                </a:spcBef>
                <a:spcAft>
                  <a:spcPct val="0"/>
                </a:spcAft>
                <a:defRPr>
                  <a:solidFill>
                    <a:schemeClr val="tx1"/>
                  </a:solidFill>
                  <a:latin typeface="Source Sans Pro Light" panose="020B0403030403020204" pitchFamily="34" charset="0"/>
                </a:defRPr>
              </a:lvl7pPr>
              <a:lvl8pPr marL="3429000" indent="-228600" defTabSz="457200" eaLnBrk="0" fontAlgn="base" hangingPunct="0">
                <a:spcBef>
                  <a:spcPct val="0"/>
                </a:spcBef>
                <a:spcAft>
                  <a:spcPct val="0"/>
                </a:spcAft>
                <a:defRPr>
                  <a:solidFill>
                    <a:schemeClr val="tx1"/>
                  </a:solidFill>
                  <a:latin typeface="Source Sans Pro Light" panose="020B0403030403020204" pitchFamily="34" charset="0"/>
                </a:defRPr>
              </a:lvl8pPr>
              <a:lvl9pPr marL="3886200" indent="-228600" defTabSz="457200" eaLnBrk="0" fontAlgn="base" hangingPunct="0">
                <a:spcBef>
                  <a:spcPct val="0"/>
                </a:spcBef>
                <a:spcAft>
                  <a:spcPct val="0"/>
                </a:spcAft>
                <a:defRPr>
                  <a:solidFill>
                    <a:schemeClr val="tx1"/>
                  </a:solidFill>
                  <a:latin typeface="Source Sans Pro Light" panose="020B0403030403020204" pitchFamily="34" charset="0"/>
                </a:defRPr>
              </a:lvl9pPr>
            </a:lstStyle>
            <a:p>
              <a:pPr algn="ctr">
                <a:defRPr/>
              </a:pPr>
              <a:endParaRPr lang="en-US" altLang="en-US">
                <a:solidFill>
                  <a:srgbClr val="FFFFFF"/>
                </a:solidFill>
                <a:latin typeface="Century Gothic" panose="020B0502020202020204" pitchFamily="34" charset="0"/>
              </a:endParaRPr>
            </a:p>
          </p:txBody>
        </p:sp>
        <p:sp>
          <p:nvSpPr>
            <p:cNvPr id="4" name="Rectangle: Single Corner Rounded 3">
              <a:extLst>
                <a:ext uri="{FF2B5EF4-FFF2-40B4-BE49-F238E27FC236}">
                  <a16:creationId xmlns:a16="http://schemas.microsoft.com/office/drawing/2014/main" id="{A0FFFAE2-A99F-9D96-A79A-920E4CA4CD47}"/>
                </a:ext>
              </a:extLst>
            </p:cNvPr>
            <p:cNvSpPr/>
            <p:nvPr userDrawn="1"/>
          </p:nvSpPr>
          <p:spPr bwMode="hidden">
            <a:xfrm rot="16200000" flipH="1">
              <a:off x="5849321" y="-504009"/>
              <a:ext cx="493358" cy="12191476"/>
            </a:xfrm>
            <a:prstGeom prst="round1Rect">
              <a:avLst>
                <a:gd name="adj" fmla="val 0"/>
              </a:avLst>
            </a:prstGeom>
            <a:gradFill flip="none" rotWithShape="1">
              <a:gsLst>
                <a:gs pos="0">
                  <a:schemeClr val="accent6">
                    <a:lumMod val="40000"/>
                    <a:lumOff val="60000"/>
                    <a:alpha val="0"/>
                  </a:schemeClr>
                </a:gs>
                <a:gs pos="100000">
                  <a:srgbClr val="95A4B3">
                    <a:alpha val="6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b="1">
                <a:solidFill>
                  <a:prstClr val="white"/>
                </a:solidFill>
              </a:endParaRPr>
            </a:p>
          </p:txBody>
        </p:sp>
      </p:grpSp>
      <p:sp>
        <p:nvSpPr>
          <p:cNvPr id="5" name="TextBox 4">
            <a:extLst>
              <a:ext uri="{FF2B5EF4-FFF2-40B4-BE49-F238E27FC236}">
                <a16:creationId xmlns:a16="http://schemas.microsoft.com/office/drawing/2014/main" id="{147886DF-81F1-12CE-85AE-32A070834871}"/>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7742ECAF-FCC8-40DD-BDA1-994995A925C4}" type="slidenum">
              <a:rPr lang="en-US" sz="600" smtClean="0">
                <a:solidFill>
                  <a:schemeClr val="accent5">
                    <a:lumMod val="60000"/>
                    <a:lumOff val="40000"/>
                  </a:schemeClr>
                </a:solidFill>
                <a:latin typeface="+mn-lt"/>
              </a:rPr>
              <a:pPr algn="r" defTabSz="685800" eaLnBrk="1" hangingPunct="1">
                <a:lnSpc>
                  <a:spcPct val="125000"/>
                </a:lnSpc>
                <a:defRPr/>
              </a:pPr>
              <a:t>‹#›</a:t>
            </a:fld>
            <a:endParaRPr lang="en-US" sz="600">
              <a:solidFill>
                <a:schemeClr val="accent5">
                  <a:lumMod val="60000"/>
                  <a:lumOff val="40000"/>
                </a:schemeClr>
              </a:solidFill>
              <a:latin typeface="+mn-lt"/>
            </a:endParaRPr>
          </a:p>
        </p:txBody>
      </p:sp>
      <p:sp>
        <p:nvSpPr>
          <p:cNvPr id="7" name="Text Placeholder 43"/>
          <p:cNvSpPr>
            <a:spLocks noGrp="1"/>
          </p:cNvSpPr>
          <p:nvPr>
            <p:ph type="body" sz="quarter" idx="10"/>
          </p:nvPr>
        </p:nvSpPr>
        <p:spPr bwMode="black">
          <a:xfrm>
            <a:off x="361356" y="4672028"/>
            <a:ext cx="1967507" cy="177234"/>
          </a:xfrm>
          <a:prstGeom prst="rect">
            <a:avLst/>
          </a:prstGeom>
        </p:spPr>
        <p:txBody>
          <a:bodyPr/>
          <a:lstStyle>
            <a:lvl1pPr marL="0" indent="0">
              <a:lnSpc>
                <a:spcPct val="96000"/>
              </a:lnSpc>
              <a:spcBef>
                <a:spcPts val="0"/>
              </a:spcBef>
              <a:buNone/>
              <a:defRPr sz="1050" b="1">
                <a:solidFill>
                  <a:schemeClr val="accent1"/>
                </a:solidFill>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a:t>Click to edit Master text styles</a:t>
            </a:r>
          </a:p>
        </p:txBody>
      </p:sp>
      <p:sp>
        <p:nvSpPr>
          <p:cNvPr id="9" name="Text Placeholder 47"/>
          <p:cNvSpPr>
            <a:spLocks noGrp="1"/>
          </p:cNvSpPr>
          <p:nvPr>
            <p:ph type="body" sz="quarter" idx="11"/>
          </p:nvPr>
        </p:nvSpPr>
        <p:spPr bwMode="black">
          <a:xfrm>
            <a:off x="2505076" y="4672028"/>
            <a:ext cx="1959770" cy="177234"/>
          </a:xfrm>
          <a:prstGeom prst="rect">
            <a:avLst/>
          </a:prstGeom>
        </p:spPr>
        <p:txBody>
          <a:bodyPr/>
          <a:lstStyle>
            <a:lvl1pPr marL="0" indent="0">
              <a:lnSpc>
                <a:spcPct val="96000"/>
              </a:lnSpc>
              <a:buNone/>
              <a:defRPr sz="1050">
                <a:solidFill>
                  <a:schemeClr val="accent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a:t>Click to edit Master text styles</a:t>
            </a:r>
          </a:p>
        </p:txBody>
      </p:sp>
      <p:sp>
        <p:nvSpPr>
          <p:cNvPr id="10" name="Text Placeholder 49"/>
          <p:cNvSpPr>
            <a:spLocks noGrp="1"/>
          </p:cNvSpPr>
          <p:nvPr>
            <p:ph type="body" sz="quarter" idx="12"/>
          </p:nvPr>
        </p:nvSpPr>
        <p:spPr bwMode="black">
          <a:xfrm>
            <a:off x="371475" y="318517"/>
            <a:ext cx="8401051" cy="3761221"/>
          </a:xfrm>
          <a:prstGeom prst="rect">
            <a:avLst/>
          </a:prstGeom>
        </p:spPr>
        <p:txBody>
          <a:bodyPr/>
          <a:lstStyle>
            <a:lvl1pPr marL="0" indent="0">
              <a:lnSpc>
                <a:spcPct val="96000"/>
              </a:lnSpc>
              <a:spcBef>
                <a:spcPts val="675"/>
              </a:spcBef>
              <a:buFont typeface="Microsoft Sans Serif" panose="020B0604020202020204" pitchFamily="34" charset="0"/>
              <a:buChar char="​"/>
              <a:defRPr sz="4125">
                <a:solidFill>
                  <a:schemeClr val="tx1"/>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a:t>Click to edit Master text styles</a:t>
            </a:r>
          </a:p>
        </p:txBody>
      </p:sp>
    </p:spTree>
    <p:extLst>
      <p:ext uri="{BB962C8B-B14F-4D97-AF65-F5344CB8AC3E}">
        <p14:creationId xmlns:p14="http://schemas.microsoft.com/office/powerpoint/2010/main" val="158708057"/>
      </p:ext>
    </p:extLst>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Quote Gun Metal">
    <p:bg>
      <p:bgPr>
        <a:solidFill>
          <a:srgbClr val="445776"/>
        </a:solid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0313A44C-D828-E040-AF0A-77458FA01166}"/>
              </a:ext>
            </a:extLst>
          </p:cNvPr>
          <p:cNvGrpSpPr>
            <a:grpSpLocks/>
          </p:cNvGrpSpPr>
          <p:nvPr userDrawn="1"/>
        </p:nvGrpSpPr>
        <p:grpSpPr bwMode="auto">
          <a:xfrm>
            <a:off x="-1588" y="4067175"/>
            <a:ext cx="9147176" cy="1076325"/>
            <a:chOff x="-1855" y="5345050"/>
            <a:chExt cx="12195710" cy="1435607"/>
          </a:xfrm>
        </p:grpSpPr>
        <p:sp>
          <p:nvSpPr>
            <p:cNvPr id="3" name="Rectangle 2">
              <a:extLst>
                <a:ext uri="{FF2B5EF4-FFF2-40B4-BE49-F238E27FC236}">
                  <a16:creationId xmlns:a16="http://schemas.microsoft.com/office/drawing/2014/main" id="{C4416415-902E-C9B8-B9B0-75CEE0866B2C}"/>
                </a:ext>
              </a:extLst>
            </p:cNvPr>
            <p:cNvSpPr/>
            <p:nvPr userDrawn="1"/>
          </p:nvSpPr>
          <p:spPr bwMode="hidden">
            <a:xfrm>
              <a:off x="-1855" y="5838408"/>
              <a:ext cx="12195710" cy="942249"/>
            </a:xfrm>
            <a:prstGeom prst="rect">
              <a:avLst/>
            </a:prstGeom>
            <a:solidFill>
              <a:srgbClr val="FFFFFF"/>
            </a:solidFill>
            <a:ln w="10795" cap="flat" cmpd="sng" algn="ctr">
              <a:noFill/>
              <a:prstDash val="solid"/>
            </a:ln>
            <a:effectLst/>
          </p:spPr>
          <p:txBody>
            <a:bodyPr anchor="ctr"/>
            <a:lstStyle/>
            <a:p>
              <a:pPr algn="ctr" defTabSz="685800" eaLnBrk="1" fontAlgn="auto" hangingPunct="1">
                <a:spcBef>
                  <a:spcPts val="0"/>
                </a:spcBef>
                <a:spcAft>
                  <a:spcPts val="0"/>
                </a:spcAft>
                <a:defRPr/>
              </a:pPr>
              <a:endParaRPr lang="en-US" sz="1350" kern="0">
                <a:solidFill>
                  <a:prstClr val="white"/>
                </a:solidFill>
                <a:latin typeface="Century Gothic"/>
              </a:endParaRPr>
            </a:p>
          </p:txBody>
        </p:sp>
        <p:sp>
          <p:nvSpPr>
            <p:cNvPr id="4" name="Rectangle: Single Corner Rounded 3">
              <a:extLst>
                <a:ext uri="{FF2B5EF4-FFF2-40B4-BE49-F238E27FC236}">
                  <a16:creationId xmlns:a16="http://schemas.microsoft.com/office/drawing/2014/main" id="{FB5454E6-9BC1-5092-0C10-596B8191B236}"/>
                </a:ext>
              </a:extLst>
            </p:cNvPr>
            <p:cNvSpPr/>
            <p:nvPr userDrawn="1"/>
          </p:nvSpPr>
          <p:spPr bwMode="hidden">
            <a:xfrm rot="16200000" flipH="1">
              <a:off x="5849113" y="-504059"/>
              <a:ext cx="493775" cy="12191993"/>
            </a:xfrm>
            <a:prstGeom prst="round1Rect">
              <a:avLst>
                <a:gd name="adj" fmla="val 0"/>
              </a:avLst>
            </a:prstGeom>
            <a:gradFill flip="none" rotWithShape="1">
              <a:gsLst>
                <a:gs pos="75000">
                  <a:srgbClr val="384458"/>
                </a:gs>
                <a:gs pos="0">
                  <a:schemeClr val="accent5">
                    <a:alpha val="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grpSp>
      <p:sp>
        <p:nvSpPr>
          <p:cNvPr id="5" name="TextBox 4">
            <a:extLst>
              <a:ext uri="{FF2B5EF4-FFF2-40B4-BE49-F238E27FC236}">
                <a16:creationId xmlns:a16="http://schemas.microsoft.com/office/drawing/2014/main" id="{70B50A5F-5EC8-570C-7A9A-3234812A6BEA}"/>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17356113-136C-4ED3-BE8B-8325ECAF61FC}" type="slidenum">
              <a:rPr lang="en-US" sz="600" smtClean="0">
                <a:solidFill>
                  <a:schemeClr val="accent5">
                    <a:lumMod val="60000"/>
                    <a:lumOff val="40000"/>
                  </a:schemeClr>
                </a:solidFill>
                <a:latin typeface="+mn-lt"/>
              </a:rPr>
              <a:pPr algn="r" defTabSz="685800" eaLnBrk="1" hangingPunct="1">
                <a:lnSpc>
                  <a:spcPct val="125000"/>
                </a:lnSpc>
                <a:defRPr/>
              </a:pPr>
              <a:t>‹#›</a:t>
            </a:fld>
            <a:endParaRPr lang="en-US" sz="600">
              <a:solidFill>
                <a:schemeClr val="accent5">
                  <a:lumMod val="60000"/>
                  <a:lumOff val="40000"/>
                </a:schemeClr>
              </a:solidFill>
              <a:latin typeface="+mn-lt"/>
            </a:endParaRPr>
          </a:p>
        </p:txBody>
      </p:sp>
      <p:sp>
        <p:nvSpPr>
          <p:cNvPr id="7" name="Text Placeholder 43"/>
          <p:cNvSpPr>
            <a:spLocks noGrp="1"/>
          </p:cNvSpPr>
          <p:nvPr>
            <p:ph type="body" sz="quarter" idx="10"/>
          </p:nvPr>
        </p:nvSpPr>
        <p:spPr bwMode="black">
          <a:xfrm>
            <a:off x="361356" y="4672028"/>
            <a:ext cx="1967507" cy="177234"/>
          </a:xfrm>
          <a:prstGeom prst="rect">
            <a:avLst/>
          </a:prstGeom>
        </p:spPr>
        <p:txBody>
          <a:bodyPr/>
          <a:lstStyle>
            <a:lvl1pPr marL="0" indent="0">
              <a:lnSpc>
                <a:spcPct val="96000"/>
              </a:lnSpc>
              <a:spcBef>
                <a:spcPts val="0"/>
              </a:spcBef>
              <a:buNone/>
              <a:defRPr sz="1050" b="1">
                <a:solidFill>
                  <a:schemeClr val="accent1"/>
                </a:solidFill>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a:t>Click to edit Master text styles</a:t>
            </a:r>
          </a:p>
        </p:txBody>
      </p:sp>
      <p:sp>
        <p:nvSpPr>
          <p:cNvPr id="9" name="Text Placeholder 47"/>
          <p:cNvSpPr>
            <a:spLocks noGrp="1"/>
          </p:cNvSpPr>
          <p:nvPr>
            <p:ph type="body" sz="quarter" idx="11"/>
          </p:nvPr>
        </p:nvSpPr>
        <p:spPr bwMode="black">
          <a:xfrm>
            <a:off x="2505076" y="4672028"/>
            <a:ext cx="1959770" cy="177234"/>
          </a:xfrm>
          <a:prstGeom prst="rect">
            <a:avLst/>
          </a:prstGeom>
        </p:spPr>
        <p:txBody>
          <a:bodyPr/>
          <a:lstStyle>
            <a:lvl1pPr marL="0" indent="0">
              <a:lnSpc>
                <a:spcPct val="96000"/>
              </a:lnSpc>
              <a:buNone/>
              <a:defRPr sz="1050">
                <a:solidFill>
                  <a:schemeClr val="accent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a:t>Click to edit Master text styles</a:t>
            </a:r>
          </a:p>
        </p:txBody>
      </p:sp>
      <p:sp>
        <p:nvSpPr>
          <p:cNvPr id="10" name="Text Placeholder 49"/>
          <p:cNvSpPr>
            <a:spLocks noGrp="1"/>
          </p:cNvSpPr>
          <p:nvPr>
            <p:ph type="body" sz="quarter" idx="12"/>
          </p:nvPr>
        </p:nvSpPr>
        <p:spPr bwMode="black">
          <a:xfrm>
            <a:off x="371475" y="318518"/>
            <a:ext cx="8401051" cy="3752394"/>
          </a:xfrm>
          <a:prstGeom prst="rect">
            <a:avLst/>
          </a:prstGeom>
        </p:spPr>
        <p:txBody>
          <a:bodyPr/>
          <a:lstStyle>
            <a:lvl1pPr marL="0" indent="0">
              <a:lnSpc>
                <a:spcPct val="96000"/>
              </a:lnSpc>
              <a:spcBef>
                <a:spcPts val="675"/>
              </a:spcBef>
              <a:buFont typeface="Microsoft Sans Serif" panose="020B0604020202020204" pitchFamily="34" charset="0"/>
              <a:buChar char="​"/>
              <a:defRPr sz="4125">
                <a:solidFill>
                  <a:schemeClr val="bg1"/>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a:t>Click to edit Master text styles</a:t>
            </a:r>
          </a:p>
        </p:txBody>
      </p:sp>
    </p:spTree>
    <p:extLst>
      <p:ext uri="{BB962C8B-B14F-4D97-AF65-F5344CB8AC3E}">
        <p14:creationId xmlns:p14="http://schemas.microsoft.com/office/powerpoint/2010/main" val="1902942434"/>
      </p:ext>
    </p:extLst>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Quote Midnight">
    <p:bg>
      <p:bgPr>
        <a:solidFill>
          <a:schemeClr val="tx2"/>
        </a:solid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627E02E4-0BCB-4E8E-80F3-6BDE90944A4B}"/>
              </a:ext>
            </a:extLst>
          </p:cNvPr>
          <p:cNvGrpSpPr>
            <a:grpSpLocks/>
          </p:cNvGrpSpPr>
          <p:nvPr userDrawn="1"/>
        </p:nvGrpSpPr>
        <p:grpSpPr bwMode="auto">
          <a:xfrm>
            <a:off x="-1588" y="4067175"/>
            <a:ext cx="9147176" cy="1076325"/>
            <a:chOff x="-1855" y="5345050"/>
            <a:chExt cx="12195710" cy="1435607"/>
          </a:xfrm>
        </p:grpSpPr>
        <p:sp>
          <p:nvSpPr>
            <p:cNvPr id="3" name="Rectangle 2">
              <a:extLst>
                <a:ext uri="{FF2B5EF4-FFF2-40B4-BE49-F238E27FC236}">
                  <a16:creationId xmlns:a16="http://schemas.microsoft.com/office/drawing/2014/main" id="{23F20BC0-E17D-1840-B1D8-1322DFAB46F5}"/>
                </a:ext>
              </a:extLst>
            </p:cNvPr>
            <p:cNvSpPr>
              <a:spLocks noChangeArrowheads="1"/>
            </p:cNvSpPr>
            <p:nvPr userDrawn="1"/>
          </p:nvSpPr>
          <p:spPr bwMode="gray">
            <a:xfrm>
              <a:off x="-1855" y="5838408"/>
              <a:ext cx="12195710" cy="942249"/>
            </a:xfrm>
            <a:prstGeom prst="rect">
              <a:avLst/>
            </a:prstGeom>
            <a:solidFill>
              <a:srgbClr val="FFFFFF"/>
            </a:solidFill>
            <a:ln>
              <a:noFill/>
            </a:ln>
          </p:spPr>
          <p:txBody>
            <a:bodyPr anchor="ctr"/>
            <a:lstStyle>
              <a:lvl1pPr>
                <a:defRPr>
                  <a:solidFill>
                    <a:schemeClr val="tx1"/>
                  </a:solidFill>
                  <a:latin typeface="Source Sans Pro Light" panose="020B0403030403020204" pitchFamily="34" charset="0"/>
                </a:defRPr>
              </a:lvl1pPr>
              <a:lvl2pPr marL="742950" indent="-285750">
                <a:defRPr>
                  <a:solidFill>
                    <a:schemeClr val="tx1"/>
                  </a:solidFill>
                  <a:latin typeface="Source Sans Pro Light" panose="020B0403030403020204" pitchFamily="34" charset="0"/>
                </a:defRPr>
              </a:lvl2pPr>
              <a:lvl3pPr marL="1143000" indent="-228600">
                <a:defRPr>
                  <a:solidFill>
                    <a:schemeClr val="tx1"/>
                  </a:solidFill>
                  <a:latin typeface="Source Sans Pro Light" panose="020B0403030403020204" pitchFamily="34" charset="0"/>
                </a:defRPr>
              </a:lvl3pPr>
              <a:lvl4pPr marL="1600200" indent="-228600">
                <a:defRPr>
                  <a:solidFill>
                    <a:schemeClr val="tx1"/>
                  </a:solidFill>
                  <a:latin typeface="Source Sans Pro Light" panose="020B0403030403020204" pitchFamily="34" charset="0"/>
                </a:defRPr>
              </a:lvl4pPr>
              <a:lvl5pPr marL="2057400" indent="-228600">
                <a:defRPr>
                  <a:solidFill>
                    <a:schemeClr val="tx1"/>
                  </a:solidFill>
                  <a:latin typeface="Source Sans Pro Light" panose="020B0403030403020204" pitchFamily="34" charset="0"/>
                </a:defRPr>
              </a:lvl5pPr>
              <a:lvl6pPr marL="2514600" indent="-228600" defTabSz="457200" eaLnBrk="0" fontAlgn="base" hangingPunct="0">
                <a:spcBef>
                  <a:spcPct val="0"/>
                </a:spcBef>
                <a:spcAft>
                  <a:spcPct val="0"/>
                </a:spcAft>
                <a:defRPr>
                  <a:solidFill>
                    <a:schemeClr val="tx1"/>
                  </a:solidFill>
                  <a:latin typeface="Source Sans Pro Light" panose="020B0403030403020204" pitchFamily="34" charset="0"/>
                </a:defRPr>
              </a:lvl6pPr>
              <a:lvl7pPr marL="2971800" indent="-228600" defTabSz="457200" eaLnBrk="0" fontAlgn="base" hangingPunct="0">
                <a:spcBef>
                  <a:spcPct val="0"/>
                </a:spcBef>
                <a:spcAft>
                  <a:spcPct val="0"/>
                </a:spcAft>
                <a:defRPr>
                  <a:solidFill>
                    <a:schemeClr val="tx1"/>
                  </a:solidFill>
                  <a:latin typeface="Source Sans Pro Light" panose="020B0403030403020204" pitchFamily="34" charset="0"/>
                </a:defRPr>
              </a:lvl7pPr>
              <a:lvl8pPr marL="3429000" indent="-228600" defTabSz="457200" eaLnBrk="0" fontAlgn="base" hangingPunct="0">
                <a:spcBef>
                  <a:spcPct val="0"/>
                </a:spcBef>
                <a:spcAft>
                  <a:spcPct val="0"/>
                </a:spcAft>
                <a:defRPr>
                  <a:solidFill>
                    <a:schemeClr val="tx1"/>
                  </a:solidFill>
                  <a:latin typeface="Source Sans Pro Light" panose="020B0403030403020204" pitchFamily="34" charset="0"/>
                </a:defRPr>
              </a:lvl8pPr>
              <a:lvl9pPr marL="3886200" indent="-228600" defTabSz="457200" eaLnBrk="0" fontAlgn="base" hangingPunct="0">
                <a:spcBef>
                  <a:spcPct val="0"/>
                </a:spcBef>
                <a:spcAft>
                  <a:spcPct val="0"/>
                </a:spcAft>
                <a:defRPr>
                  <a:solidFill>
                    <a:schemeClr val="tx1"/>
                  </a:solidFill>
                  <a:latin typeface="Source Sans Pro Light" panose="020B0403030403020204" pitchFamily="34" charset="0"/>
                </a:defRPr>
              </a:lvl9pPr>
            </a:lstStyle>
            <a:p>
              <a:pPr algn="ctr">
                <a:defRPr/>
              </a:pPr>
              <a:endParaRPr lang="en-US" altLang="en-US">
                <a:solidFill>
                  <a:srgbClr val="FFFFFF"/>
                </a:solidFill>
                <a:latin typeface="Century Gothic" panose="020B0502020202020204" pitchFamily="34" charset="0"/>
              </a:endParaRPr>
            </a:p>
          </p:txBody>
        </p:sp>
        <p:sp>
          <p:nvSpPr>
            <p:cNvPr id="4" name="Rectangle: Single Corner Rounded 3">
              <a:extLst>
                <a:ext uri="{FF2B5EF4-FFF2-40B4-BE49-F238E27FC236}">
                  <a16:creationId xmlns:a16="http://schemas.microsoft.com/office/drawing/2014/main" id="{925C4E96-55C6-C961-DC58-3920C1A6934D}"/>
                </a:ext>
              </a:extLst>
            </p:cNvPr>
            <p:cNvSpPr/>
            <p:nvPr userDrawn="1"/>
          </p:nvSpPr>
          <p:spPr bwMode="gray">
            <a:xfrm rot="16200000" flipH="1">
              <a:off x="5849321" y="-504009"/>
              <a:ext cx="493358" cy="12191476"/>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grpSp>
      <p:sp>
        <p:nvSpPr>
          <p:cNvPr id="5" name="TextBox 4">
            <a:extLst>
              <a:ext uri="{FF2B5EF4-FFF2-40B4-BE49-F238E27FC236}">
                <a16:creationId xmlns:a16="http://schemas.microsoft.com/office/drawing/2014/main" id="{AE5CDE0A-F10B-CD69-53C4-63C433675D51}"/>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8C06AE16-64EC-438D-A932-909DCB70F087}" type="slidenum">
              <a:rPr lang="en-US" sz="600" smtClean="0">
                <a:solidFill>
                  <a:schemeClr val="accent5">
                    <a:lumMod val="60000"/>
                    <a:lumOff val="40000"/>
                  </a:schemeClr>
                </a:solidFill>
                <a:latin typeface="+mn-lt"/>
              </a:rPr>
              <a:pPr algn="r" defTabSz="685800" eaLnBrk="1" hangingPunct="1">
                <a:lnSpc>
                  <a:spcPct val="125000"/>
                </a:lnSpc>
                <a:defRPr/>
              </a:pPr>
              <a:t>‹#›</a:t>
            </a:fld>
            <a:endParaRPr lang="en-US" sz="600">
              <a:solidFill>
                <a:schemeClr val="accent5">
                  <a:lumMod val="60000"/>
                  <a:lumOff val="40000"/>
                </a:schemeClr>
              </a:solidFill>
              <a:latin typeface="+mn-lt"/>
            </a:endParaRPr>
          </a:p>
        </p:txBody>
      </p:sp>
      <p:sp>
        <p:nvSpPr>
          <p:cNvPr id="7" name="Text Placeholder 43"/>
          <p:cNvSpPr>
            <a:spLocks noGrp="1"/>
          </p:cNvSpPr>
          <p:nvPr>
            <p:ph type="body" sz="quarter" idx="10"/>
          </p:nvPr>
        </p:nvSpPr>
        <p:spPr bwMode="black">
          <a:xfrm>
            <a:off x="361356" y="4672028"/>
            <a:ext cx="1967507" cy="177234"/>
          </a:xfrm>
          <a:prstGeom prst="rect">
            <a:avLst/>
          </a:prstGeom>
        </p:spPr>
        <p:txBody>
          <a:bodyPr/>
          <a:lstStyle>
            <a:lvl1pPr marL="0" indent="0">
              <a:lnSpc>
                <a:spcPct val="96000"/>
              </a:lnSpc>
              <a:spcBef>
                <a:spcPts val="0"/>
              </a:spcBef>
              <a:buNone/>
              <a:defRPr sz="1050" b="1">
                <a:solidFill>
                  <a:schemeClr val="accent1"/>
                </a:solidFill>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a:t>Click to edit Master text styles</a:t>
            </a:r>
          </a:p>
        </p:txBody>
      </p:sp>
      <p:sp>
        <p:nvSpPr>
          <p:cNvPr id="9" name="Text Placeholder 47"/>
          <p:cNvSpPr>
            <a:spLocks noGrp="1"/>
          </p:cNvSpPr>
          <p:nvPr>
            <p:ph type="body" sz="quarter" idx="11"/>
          </p:nvPr>
        </p:nvSpPr>
        <p:spPr bwMode="black">
          <a:xfrm>
            <a:off x="2505076" y="4672028"/>
            <a:ext cx="1959770" cy="177234"/>
          </a:xfrm>
          <a:prstGeom prst="rect">
            <a:avLst/>
          </a:prstGeom>
        </p:spPr>
        <p:txBody>
          <a:bodyPr/>
          <a:lstStyle>
            <a:lvl1pPr marL="0" indent="0">
              <a:lnSpc>
                <a:spcPct val="96000"/>
              </a:lnSpc>
              <a:buNone/>
              <a:defRPr sz="1050">
                <a:solidFill>
                  <a:schemeClr val="accent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a:t>Click to edit Master text styles</a:t>
            </a:r>
          </a:p>
        </p:txBody>
      </p:sp>
      <p:sp>
        <p:nvSpPr>
          <p:cNvPr id="10" name="Text Placeholder 49"/>
          <p:cNvSpPr>
            <a:spLocks noGrp="1"/>
          </p:cNvSpPr>
          <p:nvPr>
            <p:ph type="body" sz="quarter" idx="12"/>
          </p:nvPr>
        </p:nvSpPr>
        <p:spPr bwMode="black">
          <a:xfrm>
            <a:off x="371475" y="318518"/>
            <a:ext cx="8401051" cy="3752394"/>
          </a:xfrm>
          <a:prstGeom prst="rect">
            <a:avLst/>
          </a:prstGeom>
        </p:spPr>
        <p:txBody>
          <a:bodyPr/>
          <a:lstStyle>
            <a:lvl1pPr marL="0" indent="0">
              <a:lnSpc>
                <a:spcPct val="96000"/>
              </a:lnSpc>
              <a:spcBef>
                <a:spcPts val="675"/>
              </a:spcBef>
              <a:buFont typeface="Microsoft Sans Serif" panose="020B0604020202020204" pitchFamily="34" charset="0"/>
              <a:buChar char="​"/>
              <a:defRPr sz="4125">
                <a:solidFill>
                  <a:schemeClr val="bg1"/>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a:t>Click to edit Master text styles</a:t>
            </a:r>
          </a:p>
        </p:txBody>
      </p:sp>
    </p:spTree>
    <p:extLst>
      <p:ext uri="{BB962C8B-B14F-4D97-AF65-F5344CB8AC3E}">
        <p14:creationId xmlns:p14="http://schemas.microsoft.com/office/powerpoint/2010/main" val="3298631771"/>
      </p:ext>
    </p:extLst>
  </p:cSld>
  <p:clrMapOvr>
    <a:masterClrMapping/>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hank You Blue">
    <p:bg bwMode="gray">
      <p:bgPr>
        <a:solidFill>
          <a:schemeClr val="accent1"/>
        </a:solidFill>
        <a:effectLst/>
      </p:bgPr>
    </p:bg>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5C1503A6-446B-7FF5-63B1-776960611A3E}"/>
              </a:ext>
            </a:extLst>
          </p:cNvPr>
          <p:cNvSpPr/>
          <p:nvPr userDrawn="1"/>
        </p:nvSpPr>
        <p:spPr bwMode="gray">
          <a:xfrm flipV="1">
            <a:off x="1588" y="0"/>
            <a:ext cx="7510462" cy="4627563"/>
          </a:xfrm>
          <a:prstGeom prst="round1Rect">
            <a:avLst>
              <a:gd name="adj" fmla="val 3140"/>
            </a:avLst>
          </a:prstGeom>
          <a:gradFill>
            <a:gsLst>
              <a:gs pos="0">
                <a:srgbClr val="6283EE"/>
              </a:gs>
              <a:gs pos="75000">
                <a:schemeClr val="accent2"/>
              </a:gs>
            </a:gsLst>
            <a:lin ang="3000000" scaled="0"/>
          </a:gradFill>
          <a:ln>
            <a:noFill/>
          </a:ln>
          <a:effectLst>
            <a:outerShdw blurRad="571500" dist="317500" dir="8100000" algn="t" rotWithShape="0">
              <a:schemeClr val="accent1">
                <a:lumMod val="50000"/>
                <a:alpha val="9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solidFill>
                <a:prstClr val="white"/>
              </a:solidFill>
            </a:endParaRPr>
          </a:p>
        </p:txBody>
      </p:sp>
      <p:sp>
        <p:nvSpPr>
          <p:cNvPr id="3" name="Rectangle: Single Corner Rounded 2">
            <a:extLst>
              <a:ext uri="{FF2B5EF4-FFF2-40B4-BE49-F238E27FC236}">
                <a16:creationId xmlns:a16="http://schemas.microsoft.com/office/drawing/2014/main" id="{75D27517-6B68-D9DB-839A-DBBE520A4906}"/>
              </a:ext>
            </a:extLst>
          </p:cNvPr>
          <p:cNvSpPr/>
          <p:nvPr userDrawn="1"/>
        </p:nvSpPr>
        <p:spPr bwMode="gray">
          <a:xfrm flipV="1">
            <a:off x="-4763" y="0"/>
            <a:ext cx="6091238" cy="282257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838200" dist="406400" dir="7440000" sx="96000" sy="96000" algn="t" rotWithShape="0">
              <a:srgbClr val="111D51">
                <a:alpha val="8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solidFill>
                <a:prstClr val="white"/>
              </a:solidFill>
            </a:endParaRPr>
          </a:p>
        </p:txBody>
      </p:sp>
      <p:sp>
        <p:nvSpPr>
          <p:cNvPr id="4" name="TextBox 3">
            <a:extLst>
              <a:ext uri="{FF2B5EF4-FFF2-40B4-BE49-F238E27FC236}">
                <a16:creationId xmlns:a16="http://schemas.microsoft.com/office/drawing/2014/main" id="{137F5CCB-B791-1E80-CC76-CCE0DF399190}"/>
              </a:ext>
            </a:extLst>
          </p:cNvPr>
          <p:cNvSpPr txBox="1"/>
          <p:nvPr userDrawn="1"/>
        </p:nvSpPr>
        <p:spPr bwMode="gray">
          <a:xfrm>
            <a:off x="371475" y="1762125"/>
            <a:ext cx="2955925" cy="604838"/>
          </a:xfrm>
          <a:prstGeom prst="rect">
            <a:avLst/>
          </a:prstGeom>
          <a:noFill/>
        </p:spPr>
        <p:txBody>
          <a:bodyPr lIns="0" tIns="0" rIns="0" bIns="0">
            <a:spAutoFit/>
          </a:bodyPr>
          <a:lstStyle/>
          <a:p>
            <a:pPr defTabSz="685800" eaLnBrk="1" fontAlgn="auto" hangingPunct="1">
              <a:lnSpc>
                <a:spcPct val="118000"/>
              </a:lnSpc>
              <a:spcBef>
                <a:spcPts val="0"/>
              </a:spcBef>
              <a:spcAft>
                <a:spcPts val="150"/>
              </a:spcAft>
              <a:defRPr/>
            </a:pPr>
            <a:r>
              <a:rPr lang="en-US" sz="1050">
                <a:latin typeface="Microsoft Sans Serif" panose="020B0604020202020204" pitchFamily="34" charset="0"/>
              </a:rPr>
              <a:t>Follow us on:</a:t>
            </a:r>
          </a:p>
          <a:p>
            <a:pPr defTabSz="685800" eaLnBrk="1" fontAlgn="auto" hangingPunct="1">
              <a:lnSpc>
                <a:spcPct val="118000"/>
              </a:lnSpc>
              <a:spcBef>
                <a:spcPts val="0"/>
              </a:spcBef>
              <a:spcAft>
                <a:spcPts val="150"/>
              </a:spcAft>
              <a:defRPr/>
            </a:pPr>
            <a:r>
              <a:rPr lang="en-US" sz="1050">
                <a:latin typeface="Microsoft Sans Serif" panose="020B0604020202020204" pitchFamily="34" charset="0"/>
              </a:rPr>
              <a:t>For more information, visit us at:</a:t>
            </a:r>
          </a:p>
          <a:p>
            <a:pPr defTabSz="685800" eaLnBrk="1" fontAlgn="auto" hangingPunct="1">
              <a:lnSpc>
                <a:spcPct val="118000"/>
              </a:lnSpc>
              <a:spcBef>
                <a:spcPts val="0"/>
              </a:spcBef>
              <a:spcAft>
                <a:spcPts val="150"/>
              </a:spcAft>
              <a:defRPr/>
            </a:pPr>
            <a:r>
              <a:rPr lang="en-US" sz="1050">
                <a:latin typeface="Microsoft Sans Serif" panose="020B0604020202020204" pitchFamily="34" charset="0"/>
              </a:rPr>
              <a:t>www.qualcomm.com &amp; www.qualcomm.com/blog</a:t>
            </a:r>
          </a:p>
        </p:txBody>
      </p:sp>
      <p:sp>
        <p:nvSpPr>
          <p:cNvPr id="5" name="TextBox 4">
            <a:extLst>
              <a:ext uri="{FF2B5EF4-FFF2-40B4-BE49-F238E27FC236}">
                <a16:creationId xmlns:a16="http://schemas.microsoft.com/office/drawing/2014/main" id="{A07627EF-D95B-D238-66A8-123DCFF352DA}"/>
              </a:ext>
            </a:extLst>
          </p:cNvPr>
          <p:cNvSpPr txBox="1"/>
          <p:nvPr userDrawn="1"/>
        </p:nvSpPr>
        <p:spPr bwMode="gray">
          <a:xfrm>
            <a:off x="371475" y="966788"/>
            <a:ext cx="2954338" cy="552450"/>
          </a:xfrm>
          <a:prstGeom prst="rect">
            <a:avLst/>
          </a:prstGeom>
          <a:noFill/>
        </p:spPr>
        <p:txBody>
          <a:bodyPr lIns="0" tIns="0" rIns="0" bIns="0">
            <a:spAutoFit/>
          </a:bodyPr>
          <a:lstStyle/>
          <a:p>
            <a:pPr defTabSz="685800" eaLnBrk="1" fontAlgn="auto" hangingPunct="1">
              <a:lnSpc>
                <a:spcPct val="87000"/>
              </a:lnSpc>
              <a:spcBef>
                <a:spcPts val="0"/>
              </a:spcBef>
              <a:spcAft>
                <a:spcPts val="0"/>
              </a:spcAft>
              <a:defRPr/>
            </a:pPr>
            <a:r>
              <a:rPr lang="en-US" sz="4125">
                <a:latin typeface="Microsoft Sans Serif" panose="020B0604020202020204" pitchFamily="34" charset="0"/>
              </a:rPr>
              <a:t>Thank you</a:t>
            </a:r>
          </a:p>
        </p:txBody>
      </p:sp>
      <p:grpSp>
        <p:nvGrpSpPr>
          <p:cNvPr id="6" name="Group 5">
            <a:extLst>
              <a:ext uri="{FF2B5EF4-FFF2-40B4-BE49-F238E27FC236}">
                <a16:creationId xmlns:a16="http://schemas.microsoft.com/office/drawing/2014/main" id="{421609BE-7A76-3862-296A-C65684BF89EA}"/>
              </a:ext>
            </a:extLst>
          </p:cNvPr>
          <p:cNvGrpSpPr/>
          <p:nvPr userDrawn="1"/>
        </p:nvGrpSpPr>
        <p:grpSpPr>
          <a:xfrm>
            <a:off x="1223572" y="1783533"/>
            <a:ext cx="703127" cy="125136"/>
            <a:chOff x="1631429" y="2378044"/>
            <a:chExt cx="937502" cy="166848"/>
          </a:xfrm>
          <a:solidFill>
            <a:schemeClr val="tx1"/>
          </a:solidFill>
        </p:grpSpPr>
        <p:sp>
          <p:nvSpPr>
            <p:cNvPr id="7" name="Freeform 12">
              <a:extLst>
                <a:ext uri="{FF2B5EF4-FFF2-40B4-BE49-F238E27FC236}">
                  <a16:creationId xmlns:a16="http://schemas.microsoft.com/office/drawing/2014/main" id="{28FCA317-CCE0-D4C0-30DA-69B16B28EC89}"/>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grpSp>
          <p:nvGrpSpPr>
            <p:cNvPr id="8" name="Group 5">
              <a:extLst>
                <a:ext uri="{FF2B5EF4-FFF2-40B4-BE49-F238E27FC236}">
                  <a16:creationId xmlns:a16="http://schemas.microsoft.com/office/drawing/2014/main" id="{14E10825-8CB6-3D71-EB3F-8A592C96DE47}"/>
                </a:ext>
              </a:extLst>
            </p:cNvPr>
            <p:cNvGrpSpPr>
              <a:grpSpLocks noChangeAspect="1"/>
            </p:cNvGrpSpPr>
            <p:nvPr/>
          </p:nvGrpSpPr>
          <p:grpSpPr bwMode="gray">
            <a:xfrm>
              <a:off x="2127148" y="2378659"/>
              <a:ext cx="166513" cy="164554"/>
              <a:chOff x="3331" y="1656"/>
              <a:chExt cx="1020" cy="1008"/>
            </a:xfrm>
            <a:grpFill/>
          </p:grpSpPr>
          <p:sp>
            <p:nvSpPr>
              <p:cNvPr id="14" name="Freeform 6">
                <a:extLst>
                  <a:ext uri="{FF2B5EF4-FFF2-40B4-BE49-F238E27FC236}">
                    <a16:creationId xmlns:a16="http://schemas.microsoft.com/office/drawing/2014/main" id="{A7E16BA5-C4AF-ADAA-08C2-6B4C9C2CAB6F}"/>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sp>
            <p:nvSpPr>
              <p:cNvPr id="15" name="Freeform 7">
                <a:extLst>
                  <a:ext uri="{FF2B5EF4-FFF2-40B4-BE49-F238E27FC236}">
                    <a16:creationId xmlns:a16="http://schemas.microsoft.com/office/drawing/2014/main" id="{601D2E1D-C445-BABF-9161-4C8427C20D3E}"/>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grpSp>
        <p:sp>
          <p:nvSpPr>
            <p:cNvPr id="9" name="Freeform 5">
              <a:extLst>
                <a:ext uri="{FF2B5EF4-FFF2-40B4-BE49-F238E27FC236}">
                  <a16:creationId xmlns:a16="http://schemas.microsoft.com/office/drawing/2014/main" id="{D68098AA-3469-66CF-5D63-5D8A653F1119}"/>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grpSp>
          <p:nvGrpSpPr>
            <p:cNvPr id="10" name="Group 4">
              <a:extLst>
                <a:ext uri="{FF2B5EF4-FFF2-40B4-BE49-F238E27FC236}">
                  <a16:creationId xmlns:a16="http://schemas.microsoft.com/office/drawing/2014/main" id="{D9840A8C-FB03-8BA0-56E6-1178C55A7832}"/>
                </a:ext>
              </a:extLst>
            </p:cNvPr>
            <p:cNvGrpSpPr>
              <a:grpSpLocks noChangeAspect="1"/>
            </p:cNvGrpSpPr>
            <p:nvPr/>
          </p:nvGrpSpPr>
          <p:grpSpPr bwMode="auto">
            <a:xfrm>
              <a:off x="2404478" y="2378640"/>
              <a:ext cx="164453" cy="164592"/>
              <a:chOff x="2653" y="972"/>
              <a:chExt cx="2372" cy="2374"/>
            </a:xfrm>
            <a:grpFill/>
          </p:grpSpPr>
          <p:sp>
            <p:nvSpPr>
              <p:cNvPr id="11" name="Freeform 5">
                <a:extLst>
                  <a:ext uri="{FF2B5EF4-FFF2-40B4-BE49-F238E27FC236}">
                    <a16:creationId xmlns:a16="http://schemas.microsoft.com/office/drawing/2014/main" id="{172C06D2-A7DF-7C1D-BC94-A14D62BF3721}"/>
                  </a:ext>
                </a:extLst>
              </p:cNvPr>
              <p:cNvSpPr>
                <a:spLocks noEditPoints="1"/>
              </p:cNvSpPr>
              <p:nvPr/>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p:spPr>
            <p:txBody>
              <a:bodyPr/>
              <a:lstStyle/>
              <a:p>
                <a:pPr>
                  <a:defRPr/>
                </a:pPr>
                <a:endParaRPr lang="en-US">
                  <a:latin typeface="Source Sans Pro Light"/>
                </a:endParaRPr>
              </a:p>
            </p:txBody>
          </p:sp>
          <p:sp>
            <p:nvSpPr>
              <p:cNvPr id="12" name="Freeform 6">
                <a:extLst>
                  <a:ext uri="{FF2B5EF4-FFF2-40B4-BE49-F238E27FC236}">
                    <a16:creationId xmlns:a16="http://schemas.microsoft.com/office/drawing/2014/main" id="{23647947-0B12-2B21-EC9C-EEF680282A55}"/>
                  </a:ext>
                </a:extLst>
              </p:cNvPr>
              <p:cNvSpPr>
                <a:spLocks noEditPoints="1"/>
              </p:cNvSpPr>
              <p:nvPr/>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p:spPr>
            <p:txBody>
              <a:bodyPr/>
              <a:lstStyle/>
              <a:p>
                <a:pPr>
                  <a:defRPr/>
                </a:pPr>
                <a:endParaRPr lang="en-US">
                  <a:latin typeface="Source Sans Pro Light"/>
                </a:endParaRPr>
              </a:p>
            </p:txBody>
          </p:sp>
          <p:sp>
            <p:nvSpPr>
              <p:cNvPr id="13" name="Oval 7">
                <a:extLst>
                  <a:ext uri="{FF2B5EF4-FFF2-40B4-BE49-F238E27FC236}">
                    <a16:creationId xmlns:a16="http://schemas.microsoft.com/office/drawing/2014/main" id="{8EFDFB47-0169-1341-A718-CFF261848DC2}"/>
                  </a:ext>
                </a:extLst>
              </p:cNvPr>
              <p:cNvSpPr>
                <a:spLocks noChangeArrowheads="1"/>
              </p:cNvSpPr>
              <p:nvPr/>
            </p:nvSpPr>
            <p:spPr bwMode="auto">
              <a:xfrm>
                <a:off x="4329" y="1383"/>
                <a:ext cx="285" cy="285"/>
              </a:xfrm>
              <a:prstGeom prst="ellipse">
                <a:avLst/>
              </a:prstGeom>
              <a:grpFill/>
              <a:ln>
                <a:noFill/>
              </a:ln>
            </p:spPr>
            <p:txBody>
              <a:bodyPr/>
              <a:lstStyle/>
              <a:p>
                <a:pPr>
                  <a:defRPr/>
                </a:pPr>
                <a:endParaRPr lang="en-US">
                  <a:latin typeface="Source Sans Pro Light"/>
                </a:endParaRPr>
              </a:p>
            </p:txBody>
          </p:sp>
        </p:grpSp>
      </p:grpSp>
      <p:sp>
        <p:nvSpPr>
          <p:cNvPr id="16" name="Freeform 5">
            <a:extLst>
              <a:ext uri="{FF2B5EF4-FFF2-40B4-BE49-F238E27FC236}">
                <a16:creationId xmlns:a16="http://schemas.microsoft.com/office/drawing/2014/main" id="{4F4646EC-EED3-966F-38B2-B5AC1ADCA025}"/>
              </a:ext>
            </a:extLst>
          </p:cNvPr>
          <p:cNvSpPr>
            <a:spLocks noChangeAspect="1" noEditPoints="1"/>
          </p:cNvSpPr>
          <p:nvPr userDrawn="1"/>
        </p:nvSpPr>
        <p:spPr bwMode="black">
          <a:xfrm>
            <a:off x="371475" y="26193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17" name="TextBox 16">
            <a:extLst>
              <a:ext uri="{FF2B5EF4-FFF2-40B4-BE49-F238E27FC236}">
                <a16:creationId xmlns:a16="http://schemas.microsoft.com/office/drawing/2014/main" id="{36CF2411-EF08-A58E-DDE9-7F9B6F6B26AE}"/>
              </a:ext>
            </a:extLst>
          </p:cNvPr>
          <p:cNvSpPr txBox="1"/>
          <p:nvPr userDrawn="1"/>
        </p:nvSpPr>
        <p:spPr bwMode="gray">
          <a:xfrm>
            <a:off x="371475" y="3065463"/>
            <a:ext cx="2522538" cy="1255712"/>
          </a:xfrm>
          <a:prstGeom prst="rect">
            <a:avLst/>
          </a:prstGeom>
          <a:noFill/>
        </p:spPr>
        <p:txBody>
          <a:bodyPr lIns="0" tIns="0" rIns="0" bIns="0">
            <a:spAutoFit/>
          </a:bodyPr>
          <a:lstStyle/>
          <a:p>
            <a:pPr defTabSz="685800" eaLnBrk="1" fontAlgn="auto" hangingPunct="1">
              <a:lnSpc>
                <a:spcPct val="118000"/>
              </a:lnSpc>
              <a:spcBef>
                <a:spcPts val="0"/>
              </a:spcBef>
              <a:spcAft>
                <a:spcPts val="675"/>
              </a:spcAft>
              <a:defRPr/>
            </a:pPr>
            <a:r>
              <a:rPr lang="en-US" sz="750">
                <a:solidFill>
                  <a:schemeClr val="accent2">
                    <a:lumMod val="40000"/>
                    <a:lumOff val="60000"/>
                  </a:schemeClr>
                </a:solidFill>
                <a:latin typeface="Microsoft Sans Serif" panose="020B0604020202020204" pitchFamily="34" charset="0"/>
              </a:rPr>
              <a:t>Nothing in these materials is an offer to sell any of the components or devices referenced herein.</a:t>
            </a:r>
          </a:p>
          <a:p>
            <a:pPr defTabSz="685800" eaLnBrk="1" fontAlgn="auto" hangingPunct="1">
              <a:lnSpc>
                <a:spcPct val="118000"/>
              </a:lnSpc>
              <a:spcBef>
                <a:spcPts val="0"/>
              </a:spcBef>
              <a:spcAft>
                <a:spcPts val="675"/>
              </a:spcAft>
              <a:defRPr/>
            </a:pPr>
            <a:r>
              <a:rPr lang="en-US" sz="750">
                <a:solidFill>
                  <a:schemeClr val="accent2">
                    <a:lumMod val="40000"/>
                    <a:lumOff val="60000"/>
                  </a:schemeClr>
                </a:solidFill>
                <a:latin typeface="Microsoft Sans Serif" panose="020B0604020202020204" pitchFamily="34" charset="0"/>
              </a:rPr>
              <a:t>©2018-2019 Qualcomm Technologies, Inc. and/or its affiliated companies. All Rights Reserved.</a:t>
            </a:r>
          </a:p>
          <a:p>
            <a:pPr defTabSz="685800" eaLnBrk="1" fontAlgn="auto" hangingPunct="1">
              <a:lnSpc>
                <a:spcPct val="118000"/>
              </a:lnSpc>
              <a:spcBef>
                <a:spcPts val="0"/>
              </a:spcBef>
              <a:spcAft>
                <a:spcPts val="675"/>
              </a:spcAft>
              <a:defRPr/>
            </a:pPr>
            <a:r>
              <a:rPr lang="en-US" sz="750">
                <a:solidFill>
                  <a:schemeClr val="accent2">
                    <a:lumMod val="40000"/>
                    <a:lumOff val="60000"/>
                  </a:schemeClr>
                </a:solidFill>
                <a:latin typeface="Microsoft Sans Serif" panose="020B0604020202020204" pitchFamily="34" charset="0"/>
              </a:rPr>
              <a:t>Qualcomm is a trademark of Qualcomm Incorporated, registered in the United States and other countries. Other products and brand names may be trademarks or registered trademarks of their respective owners.</a:t>
            </a:r>
          </a:p>
        </p:txBody>
      </p:sp>
      <p:sp>
        <p:nvSpPr>
          <p:cNvPr id="18" name="TextBox 17">
            <a:extLst>
              <a:ext uri="{FF2B5EF4-FFF2-40B4-BE49-F238E27FC236}">
                <a16:creationId xmlns:a16="http://schemas.microsoft.com/office/drawing/2014/main" id="{EF853206-FC0E-A43F-09EE-2AD0D6ACA639}"/>
              </a:ext>
            </a:extLst>
          </p:cNvPr>
          <p:cNvSpPr txBox="1"/>
          <p:nvPr userDrawn="1"/>
        </p:nvSpPr>
        <p:spPr bwMode="gray">
          <a:xfrm>
            <a:off x="3233738" y="3065463"/>
            <a:ext cx="2757487" cy="1485900"/>
          </a:xfrm>
          <a:prstGeom prst="rect">
            <a:avLst/>
          </a:prstGeom>
          <a:noFill/>
        </p:spPr>
        <p:txBody>
          <a:bodyPr lIns="0" tIns="0" rIns="0" bIns="0">
            <a:spAutoFit/>
          </a:bodyPr>
          <a:lstStyle/>
          <a:p>
            <a:pPr defTabSz="685800" eaLnBrk="1" fontAlgn="auto" hangingPunct="1">
              <a:lnSpc>
                <a:spcPct val="118000"/>
              </a:lnSpc>
              <a:spcBef>
                <a:spcPts val="0"/>
              </a:spcBef>
              <a:spcAft>
                <a:spcPts val="675"/>
              </a:spcAft>
              <a:defRPr/>
            </a:pPr>
            <a:r>
              <a:rPr lang="en-US" sz="750">
                <a:solidFill>
                  <a:schemeClr val="accent2">
                    <a:lumMod val="40000"/>
                    <a:lumOff val="60000"/>
                  </a:schemeClr>
                </a:solidFill>
                <a:latin typeface="Microsoft Sans Serif" panose="020B0604020202020204" pitchFamily="34" charset="0"/>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a:t>
            </a:r>
            <a:br>
              <a:rPr lang="en-US" sz="750">
                <a:solidFill>
                  <a:schemeClr val="accent2">
                    <a:lumMod val="40000"/>
                    <a:lumOff val="60000"/>
                  </a:schemeClr>
                </a:solidFill>
                <a:latin typeface="Microsoft Sans Serif" panose="020B0604020202020204" pitchFamily="34" charset="0"/>
              </a:rPr>
            </a:br>
            <a:r>
              <a:rPr lang="en-US" sz="750">
                <a:solidFill>
                  <a:schemeClr val="accent2">
                    <a:lumMod val="40000"/>
                    <a:lumOff val="60000"/>
                  </a:schemeClr>
                </a:solidFill>
                <a:latin typeface="Microsoft Sans Serif" panose="020B0604020202020204" pitchFamily="34" charset="0"/>
              </a:rPr>
              <a:t>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3076039530"/>
      </p:ext>
    </p:extLst>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hank You Light Blue">
    <p:bg bwMode="gray">
      <p:bgPr>
        <a:solidFill>
          <a:schemeClr val="accent2"/>
        </a:solidFill>
        <a:effectLst/>
      </p:bgPr>
    </p:bg>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3C110DDA-2CA9-2BE2-B529-B5A10E10898B}"/>
              </a:ext>
            </a:extLst>
          </p:cNvPr>
          <p:cNvSpPr/>
          <p:nvPr userDrawn="1"/>
        </p:nvSpPr>
        <p:spPr bwMode="gray">
          <a:xfrm flipV="1">
            <a:off x="1588" y="0"/>
            <a:ext cx="7510462" cy="4627563"/>
          </a:xfrm>
          <a:prstGeom prst="round1Rect">
            <a:avLst>
              <a:gd name="adj" fmla="val 3140"/>
            </a:avLst>
          </a:prstGeom>
          <a:gradFill>
            <a:gsLst>
              <a:gs pos="42000">
                <a:schemeClr val="accent2">
                  <a:lumMod val="60000"/>
                  <a:lumOff val="40000"/>
                </a:schemeClr>
              </a:gs>
              <a:gs pos="100000">
                <a:schemeClr val="accent2">
                  <a:lumMod val="40000"/>
                  <a:lumOff val="60000"/>
                </a:schemeClr>
              </a:gs>
            </a:gsLst>
            <a:lin ang="3000000" scaled="0"/>
          </a:gradFill>
          <a:ln>
            <a:noFill/>
          </a:ln>
          <a:effectLst>
            <a:outerShdw blurRad="571500" dist="317500" dir="8100000" algn="t" rotWithShape="0">
              <a:schemeClr val="accent1">
                <a:lumMod val="50000"/>
                <a:alpha val="5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solidFill>
                <a:prstClr val="white"/>
              </a:solidFill>
            </a:endParaRPr>
          </a:p>
        </p:txBody>
      </p:sp>
      <p:sp>
        <p:nvSpPr>
          <p:cNvPr id="3" name="Rectangle: Single Corner Rounded 2">
            <a:extLst>
              <a:ext uri="{FF2B5EF4-FFF2-40B4-BE49-F238E27FC236}">
                <a16:creationId xmlns:a16="http://schemas.microsoft.com/office/drawing/2014/main" id="{68A0C227-B588-57DD-A561-2AA8AFC93F15}"/>
              </a:ext>
            </a:extLst>
          </p:cNvPr>
          <p:cNvSpPr/>
          <p:nvPr userDrawn="1"/>
        </p:nvSpPr>
        <p:spPr bwMode="gray">
          <a:xfrm flipV="1">
            <a:off x="-4763" y="0"/>
            <a:ext cx="6091238" cy="282257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838200" dist="406400" dir="7440000" sx="96000" sy="96000" algn="t" rotWithShape="0">
              <a:srgbClr val="111D51">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solidFill>
                <a:prstClr val="white"/>
              </a:solidFill>
            </a:endParaRPr>
          </a:p>
        </p:txBody>
      </p:sp>
      <p:sp>
        <p:nvSpPr>
          <p:cNvPr id="4" name="TextBox 3">
            <a:extLst>
              <a:ext uri="{FF2B5EF4-FFF2-40B4-BE49-F238E27FC236}">
                <a16:creationId xmlns:a16="http://schemas.microsoft.com/office/drawing/2014/main" id="{2777046B-5515-DCF1-7433-F8598FF75239}"/>
              </a:ext>
            </a:extLst>
          </p:cNvPr>
          <p:cNvSpPr txBox="1"/>
          <p:nvPr userDrawn="1"/>
        </p:nvSpPr>
        <p:spPr bwMode="gray">
          <a:xfrm>
            <a:off x="371475" y="1762125"/>
            <a:ext cx="2955925" cy="604838"/>
          </a:xfrm>
          <a:prstGeom prst="rect">
            <a:avLst/>
          </a:prstGeom>
          <a:noFill/>
        </p:spPr>
        <p:txBody>
          <a:bodyPr lIns="0" tIns="0" rIns="0" bIns="0">
            <a:spAutoFit/>
          </a:bodyPr>
          <a:lstStyle/>
          <a:p>
            <a:pPr defTabSz="685800" eaLnBrk="1" fontAlgn="auto" hangingPunct="1">
              <a:lnSpc>
                <a:spcPct val="118000"/>
              </a:lnSpc>
              <a:spcBef>
                <a:spcPts val="0"/>
              </a:spcBef>
              <a:spcAft>
                <a:spcPts val="150"/>
              </a:spcAft>
              <a:defRPr/>
            </a:pPr>
            <a:r>
              <a:rPr lang="en-US" sz="1050">
                <a:latin typeface="Microsoft Sans Serif" panose="020B0604020202020204" pitchFamily="34" charset="0"/>
              </a:rPr>
              <a:t>Follow us on:</a:t>
            </a:r>
          </a:p>
          <a:p>
            <a:pPr defTabSz="685800" eaLnBrk="1" fontAlgn="auto" hangingPunct="1">
              <a:lnSpc>
                <a:spcPct val="118000"/>
              </a:lnSpc>
              <a:spcBef>
                <a:spcPts val="0"/>
              </a:spcBef>
              <a:spcAft>
                <a:spcPts val="150"/>
              </a:spcAft>
              <a:defRPr/>
            </a:pPr>
            <a:r>
              <a:rPr lang="en-US" sz="1050">
                <a:latin typeface="Microsoft Sans Serif" panose="020B0604020202020204" pitchFamily="34" charset="0"/>
              </a:rPr>
              <a:t>For more information, visit us at:</a:t>
            </a:r>
          </a:p>
          <a:p>
            <a:pPr defTabSz="685800" eaLnBrk="1" fontAlgn="auto" hangingPunct="1">
              <a:lnSpc>
                <a:spcPct val="118000"/>
              </a:lnSpc>
              <a:spcBef>
                <a:spcPts val="0"/>
              </a:spcBef>
              <a:spcAft>
                <a:spcPts val="150"/>
              </a:spcAft>
              <a:defRPr/>
            </a:pPr>
            <a:r>
              <a:rPr lang="en-US" sz="1050">
                <a:latin typeface="Microsoft Sans Serif" panose="020B0604020202020204" pitchFamily="34" charset="0"/>
              </a:rPr>
              <a:t>www.qualcomm.com &amp; www.qualcomm.com/blog</a:t>
            </a:r>
          </a:p>
        </p:txBody>
      </p:sp>
      <p:sp>
        <p:nvSpPr>
          <p:cNvPr id="5" name="TextBox 4">
            <a:extLst>
              <a:ext uri="{FF2B5EF4-FFF2-40B4-BE49-F238E27FC236}">
                <a16:creationId xmlns:a16="http://schemas.microsoft.com/office/drawing/2014/main" id="{FCC9DD8F-2F0D-1CAB-33C9-2764B2E01E97}"/>
              </a:ext>
            </a:extLst>
          </p:cNvPr>
          <p:cNvSpPr txBox="1"/>
          <p:nvPr userDrawn="1"/>
        </p:nvSpPr>
        <p:spPr bwMode="gray">
          <a:xfrm>
            <a:off x="371475" y="966788"/>
            <a:ext cx="2954338" cy="552450"/>
          </a:xfrm>
          <a:prstGeom prst="rect">
            <a:avLst/>
          </a:prstGeom>
          <a:noFill/>
        </p:spPr>
        <p:txBody>
          <a:bodyPr lIns="0" tIns="0" rIns="0" bIns="0">
            <a:spAutoFit/>
          </a:bodyPr>
          <a:lstStyle/>
          <a:p>
            <a:pPr defTabSz="685800" eaLnBrk="1" fontAlgn="auto" hangingPunct="1">
              <a:lnSpc>
                <a:spcPct val="87000"/>
              </a:lnSpc>
              <a:spcBef>
                <a:spcPts val="0"/>
              </a:spcBef>
              <a:spcAft>
                <a:spcPts val="0"/>
              </a:spcAft>
              <a:defRPr/>
            </a:pPr>
            <a:r>
              <a:rPr lang="en-US" sz="4125">
                <a:latin typeface="Microsoft Sans Serif" panose="020B0604020202020204" pitchFamily="34" charset="0"/>
              </a:rPr>
              <a:t>Thank you</a:t>
            </a:r>
          </a:p>
        </p:txBody>
      </p:sp>
      <p:grpSp>
        <p:nvGrpSpPr>
          <p:cNvPr id="6" name="Group 5">
            <a:extLst>
              <a:ext uri="{FF2B5EF4-FFF2-40B4-BE49-F238E27FC236}">
                <a16:creationId xmlns:a16="http://schemas.microsoft.com/office/drawing/2014/main" id="{B92E765D-7A55-9FFF-9FA3-B970F699A8FD}"/>
              </a:ext>
            </a:extLst>
          </p:cNvPr>
          <p:cNvGrpSpPr/>
          <p:nvPr userDrawn="1"/>
        </p:nvGrpSpPr>
        <p:grpSpPr>
          <a:xfrm>
            <a:off x="1223572" y="1783533"/>
            <a:ext cx="703127" cy="125136"/>
            <a:chOff x="1631429" y="2378044"/>
            <a:chExt cx="937502" cy="166848"/>
          </a:xfrm>
          <a:solidFill>
            <a:schemeClr val="tx1"/>
          </a:solidFill>
        </p:grpSpPr>
        <p:sp>
          <p:nvSpPr>
            <p:cNvPr id="7" name="Freeform 12">
              <a:extLst>
                <a:ext uri="{FF2B5EF4-FFF2-40B4-BE49-F238E27FC236}">
                  <a16:creationId xmlns:a16="http://schemas.microsoft.com/office/drawing/2014/main" id="{26A35BD5-03D5-9E86-0F11-F2F63FC2F6E4}"/>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grpSp>
          <p:nvGrpSpPr>
            <p:cNvPr id="8" name="Group 5">
              <a:extLst>
                <a:ext uri="{FF2B5EF4-FFF2-40B4-BE49-F238E27FC236}">
                  <a16:creationId xmlns:a16="http://schemas.microsoft.com/office/drawing/2014/main" id="{D9ED239B-45D4-F350-C9DC-E1C36C5DAB3D}"/>
                </a:ext>
              </a:extLst>
            </p:cNvPr>
            <p:cNvGrpSpPr>
              <a:grpSpLocks noChangeAspect="1"/>
            </p:cNvGrpSpPr>
            <p:nvPr/>
          </p:nvGrpSpPr>
          <p:grpSpPr bwMode="gray">
            <a:xfrm>
              <a:off x="2127148" y="2378659"/>
              <a:ext cx="166513" cy="164554"/>
              <a:chOff x="3331" y="1656"/>
              <a:chExt cx="1020" cy="1008"/>
            </a:xfrm>
            <a:grpFill/>
          </p:grpSpPr>
          <p:sp>
            <p:nvSpPr>
              <p:cNvPr id="14" name="Freeform 6">
                <a:extLst>
                  <a:ext uri="{FF2B5EF4-FFF2-40B4-BE49-F238E27FC236}">
                    <a16:creationId xmlns:a16="http://schemas.microsoft.com/office/drawing/2014/main" id="{A1F9CF52-F87E-D184-10F6-9BD6F50CD7D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sp>
            <p:nvSpPr>
              <p:cNvPr id="15" name="Freeform 7">
                <a:extLst>
                  <a:ext uri="{FF2B5EF4-FFF2-40B4-BE49-F238E27FC236}">
                    <a16:creationId xmlns:a16="http://schemas.microsoft.com/office/drawing/2014/main" id="{2706E631-9FB8-11A4-9B8D-481EB58D64F3}"/>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grpSp>
        <p:sp>
          <p:nvSpPr>
            <p:cNvPr id="9" name="Freeform 5">
              <a:extLst>
                <a:ext uri="{FF2B5EF4-FFF2-40B4-BE49-F238E27FC236}">
                  <a16:creationId xmlns:a16="http://schemas.microsoft.com/office/drawing/2014/main" id="{1DDDFC7F-6222-3D05-84D5-1F4A43D6D798}"/>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grpSp>
          <p:nvGrpSpPr>
            <p:cNvPr id="10" name="Group 4">
              <a:extLst>
                <a:ext uri="{FF2B5EF4-FFF2-40B4-BE49-F238E27FC236}">
                  <a16:creationId xmlns:a16="http://schemas.microsoft.com/office/drawing/2014/main" id="{E71B95F1-199D-10A5-CD01-C5BCF91303E8}"/>
                </a:ext>
              </a:extLst>
            </p:cNvPr>
            <p:cNvGrpSpPr>
              <a:grpSpLocks noChangeAspect="1"/>
            </p:cNvGrpSpPr>
            <p:nvPr/>
          </p:nvGrpSpPr>
          <p:grpSpPr bwMode="auto">
            <a:xfrm>
              <a:off x="2404478" y="2378640"/>
              <a:ext cx="164453" cy="164592"/>
              <a:chOff x="2653" y="972"/>
              <a:chExt cx="2372" cy="2374"/>
            </a:xfrm>
            <a:grpFill/>
          </p:grpSpPr>
          <p:sp>
            <p:nvSpPr>
              <p:cNvPr id="11" name="Freeform 5">
                <a:extLst>
                  <a:ext uri="{FF2B5EF4-FFF2-40B4-BE49-F238E27FC236}">
                    <a16:creationId xmlns:a16="http://schemas.microsoft.com/office/drawing/2014/main" id="{86800D81-E930-3ED4-B77F-D2AECAF55898}"/>
                  </a:ext>
                </a:extLst>
              </p:cNvPr>
              <p:cNvSpPr>
                <a:spLocks noEditPoints="1"/>
              </p:cNvSpPr>
              <p:nvPr/>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p:spPr>
            <p:txBody>
              <a:bodyPr/>
              <a:lstStyle/>
              <a:p>
                <a:pPr>
                  <a:defRPr/>
                </a:pPr>
                <a:endParaRPr lang="en-US">
                  <a:latin typeface="Source Sans Pro Light"/>
                </a:endParaRPr>
              </a:p>
            </p:txBody>
          </p:sp>
          <p:sp>
            <p:nvSpPr>
              <p:cNvPr id="12" name="Freeform 6">
                <a:extLst>
                  <a:ext uri="{FF2B5EF4-FFF2-40B4-BE49-F238E27FC236}">
                    <a16:creationId xmlns:a16="http://schemas.microsoft.com/office/drawing/2014/main" id="{FC73AB64-CD33-C025-F56A-162589F2679C}"/>
                  </a:ext>
                </a:extLst>
              </p:cNvPr>
              <p:cNvSpPr>
                <a:spLocks noEditPoints="1"/>
              </p:cNvSpPr>
              <p:nvPr/>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p:spPr>
            <p:txBody>
              <a:bodyPr/>
              <a:lstStyle/>
              <a:p>
                <a:pPr>
                  <a:defRPr/>
                </a:pPr>
                <a:endParaRPr lang="en-US">
                  <a:latin typeface="Source Sans Pro Light"/>
                </a:endParaRPr>
              </a:p>
            </p:txBody>
          </p:sp>
          <p:sp>
            <p:nvSpPr>
              <p:cNvPr id="13" name="Oval 7">
                <a:extLst>
                  <a:ext uri="{FF2B5EF4-FFF2-40B4-BE49-F238E27FC236}">
                    <a16:creationId xmlns:a16="http://schemas.microsoft.com/office/drawing/2014/main" id="{B00B120B-04CA-FD17-23D2-06F2C784F838}"/>
                  </a:ext>
                </a:extLst>
              </p:cNvPr>
              <p:cNvSpPr>
                <a:spLocks noChangeArrowheads="1"/>
              </p:cNvSpPr>
              <p:nvPr/>
            </p:nvSpPr>
            <p:spPr bwMode="auto">
              <a:xfrm>
                <a:off x="4329" y="1383"/>
                <a:ext cx="285" cy="285"/>
              </a:xfrm>
              <a:prstGeom prst="ellipse">
                <a:avLst/>
              </a:prstGeom>
              <a:grpFill/>
              <a:ln>
                <a:noFill/>
              </a:ln>
            </p:spPr>
            <p:txBody>
              <a:bodyPr/>
              <a:lstStyle/>
              <a:p>
                <a:pPr>
                  <a:defRPr/>
                </a:pPr>
                <a:endParaRPr lang="en-US">
                  <a:latin typeface="Source Sans Pro Light"/>
                </a:endParaRPr>
              </a:p>
            </p:txBody>
          </p:sp>
        </p:grpSp>
      </p:grpSp>
      <p:sp>
        <p:nvSpPr>
          <p:cNvPr id="16" name="Freeform 5">
            <a:extLst>
              <a:ext uri="{FF2B5EF4-FFF2-40B4-BE49-F238E27FC236}">
                <a16:creationId xmlns:a16="http://schemas.microsoft.com/office/drawing/2014/main" id="{4E1E08A8-7E73-80D9-9652-AC6B0E841B8C}"/>
              </a:ext>
            </a:extLst>
          </p:cNvPr>
          <p:cNvSpPr>
            <a:spLocks noChangeAspect="1" noEditPoints="1"/>
          </p:cNvSpPr>
          <p:nvPr userDrawn="1"/>
        </p:nvSpPr>
        <p:spPr bwMode="black">
          <a:xfrm>
            <a:off x="371475" y="26193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17" name="TextBox 16">
            <a:extLst>
              <a:ext uri="{FF2B5EF4-FFF2-40B4-BE49-F238E27FC236}">
                <a16:creationId xmlns:a16="http://schemas.microsoft.com/office/drawing/2014/main" id="{F938AAC5-0B21-22FB-F7CF-876B16636D80}"/>
              </a:ext>
            </a:extLst>
          </p:cNvPr>
          <p:cNvSpPr txBox="1"/>
          <p:nvPr userDrawn="1"/>
        </p:nvSpPr>
        <p:spPr bwMode="gray">
          <a:xfrm>
            <a:off x="371475" y="3065463"/>
            <a:ext cx="2522538" cy="1255712"/>
          </a:xfrm>
          <a:prstGeom prst="rect">
            <a:avLst/>
          </a:prstGeom>
          <a:noFill/>
        </p:spPr>
        <p:txBody>
          <a:bodyPr lIns="0" tIns="0" rIns="0" bIns="0">
            <a:spAutoFit/>
          </a:bodyPr>
          <a:lstStyle/>
          <a:p>
            <a:pPr defTabSz="685800" eaLnBrk="1" fontAlgn="auto" hangingPunct="1">
              <a:lnSpc>
                <a:spcPct val="118000"/>
              </a:lnSpc>
              <a:spcBef>
                <a:spcPts val="0"/>
              </a:spcBef>
              <a:spcAft>
                <a:spcPts val="675"/>
              </a:spcAft>
              <a:defRPr/>
            </a:pPr>
            <a:r>
              <a:rPr lang="en-US" sz="750">
                <a:solidFill>
                  <a:srgbClr val="FFFFFF"/>
                </a:solidFill>
                <a:latin typeface="Microsoft Sans Serif" panose="020B0604020202020204" pitchFamily="34" charset="0"/>
              </a:rPr>
              <a:t>Nothing in these materials is an offer to sell any of the components or devices referenced herein.</a:t>
            </a:r>
          </a:p>
          <a:p>
            <a:pPr defTabSz="685800" eaLnBrk="1" fontAlgn="auto" hangingPunct="1">
              <a:lnSpc>
                <a:spcPct val="118000"/>
              </a:lnSpc>
              <a:spcBef>
                <a:spcPts val="0"/>
              </a:spcBef>
              <a:spcAft>
                <a:spcPts val="675"/>
              </a:spcAft>
              <a:defRPr/>
            </a:pPr>
            <a:r>
              <a:rPr lang="en-US" sz="750">
                <a:solidFill>
                  <a:srgbClr val="FFFFFF"/>
                </a:solidFill>
                <a:latin typeface="Microsoft Sans Serif" panose="020B0604020202020204" pitchFamily="34" charset="0"/>
              </a:rPr>
              <a:t>©2018-2019 Qualcomm Technologies, Inc. and/or its affiliated companies. All Rights Reserved.</a:t>
            </a:r>
          </a:p>
          <a:p>
            <a:pPr defTabSz="685800" eaLnBrk="1" fontAlgn="auto" hangingPunct="1">
              <a:lnSpc>
                <a:spcPct val="118000"/>
              </a:lnSpc>
              <a:spcBef>
                <a:spcPts val="0"/>
              </a:spcBef>
              <a:spcAft>
                <a:spcPts val="675"/>
              </a:spcAft>
              <a:defRPr/>
            </a:pPr>
            <a:r>
              <a:rPr lang="en-US" sz="750">
                <a:solidFill>
                  <a:srgbClr val="FFFFFF"/>
                </a:solidFill>
                <a:latin typeface="Microsoft Sans Serif" panose="020B0604020202020204" pitchFamily="34" charset="0"/>
              </a:rPr>
              <a:t>Qualcomm is a trademark of Qualcomm Incorporated, registered in the United States and other countries. Other products and brand names may be trademarks or registered trademarks of their respective owners.</a:t>
            </a:r>
          </a:p>
        </p:txBody>
      </p:sp>
      <p:sp>
        <p:nvSpPr>
          <p:cNvPr id="18" name="TextBox 17">
            <a:extLst>
              <a:ext uri="{FF2B5EF4-FFF2-40B4-BE49-F238E27FC236}">
                <a16:creationId xmlns:a16="http://schemas.microsoft.com/office/drawing/2014/main" id="{12A4FB31-4CD2-E481-7702-CBF33CF50501}"/>
              </a:ext>
            </a:extLst>
          </p:cNvPr>
          <p:cNvSpPr txBox="1"/>
          <p:nvPr userDrawn="1"/>
        </p:nvSpPr>
        <p:spPr bwMode="gray">
          <a:xfrm>
            <a:off x="3233738" y="3065463"/>
            <a:ext cx="2757487" cy="1485900"/>
          </a:xfrm>
          <a:prstGeom prst="rect">
            <a:avLst/>
          </a:prstGeom>
          <a:noFill/>
        </p:spPr>
        <p:txBody>
          <a:bodyPr lIns="0" tIns="0" rIns="0" bIns="0">
            <a:spAutoFit/>
          </a:bodyPr>
          <a:lstStyle/>
          <a:p>
            <a:pPr defTabSz="685800" eaLnBrk="1" fontAlgn="auto" hangingPunct="1">
              <a:lnSpc>
                <a:spcPct val="118000"/>
              </a:lnSpc>
              <a:spcBef>
                <a:spcPts val="0"/>
              </a:spcBef>
              <a:spcAft>
                <a:spcPts val="675"/>
              </a:spcAft>
              <a:defRPr/>
            </a:pPr>
            <a:r>
              <a:rPr lang="en-US" sz="750">
                <a:solidFill>
                  <a:srgbClr val="FFFFFF"/>
                </a:solidFill>
                <a:latin typeface="Microsoft Sans Serif" panose="020B0604020202020204" pitchFamily="34" charset="0"/>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a:t>
            </a:r>
            <a:br>
              <a:rPr lang="en-US" sz="750">
                <a:solidFill>
                  <a:srgbClr val="FFFFFF"/>
                </a:solidFill>
                <a:latin typeface="Microsoft Sans Serif" panose="020B0604020202020204" pitchFamily="34" charset="0"/>
              </a:rPr>
            </a:br>
            <a:r>
              <a:rPr lang="en-US" sz="750">
                <a:solidFill>
                  <a:srgbClr val="FFFFFF"/>
                </a:solidFill>
                <a:latin typeface="Microsoft Sans Serif" panose="020B0604020202020204" pitchFamily="34" charset="0"/>
              </a:rPr>
              <a:t>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4157451399"/>
      </p:ext>
    </p:extLst>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hank You Teal">
    <p:bg bwMode="gray">
      <p:bgPr>
        <a:solidFill>
          <a:srgbClr val="39A3B5"/>
        </a:solidFill>
        <a:effectLst/>
      </p:bgPr>
    </p:bg>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FFCE4A46-B7CE-4882-7DBA-38F16FF4113B}"/>
              </a:ext>
            </a:extLst>
          </p:cNvPr>
          <p:cNvSpPr/>
          <p:nvPr userDrawn="1"/>
        </p:nvSpPr>
        <p:spPr bwMode="gray">
          <a:xfrm flipV="1">
            <a:off x="1588" y="0"/>
            <a:ext cx="7510462" cy="4627563"/>
          </a:xfrm>
          <a:prstGeom prst="round1Rect">
            <a:avLst>
              <a:gd name="adj" fmla="val 3140"/>
            </a:avLst>
          </a:prstGeom>
          <a:gradFill>
            <a:gsLst>
              <a:gs pos="0">
                <a:schemeClr val="accent3"/>
              </a:gs>
              <a:gs pos="75000">
                <a:schemeClr val="accent4"/>
              </a:gs>
            </a:gsLst>
            <a:lin ang="3000000" scaled="0"/>
          </a:gradFill>
          <a:ln>
            <a:noFill/>
          </a:ln>
          <a:effectLst>
            <a:outerShdw blurRad="825500" dist="317500" dir="8100000" algn="t" rotWithShape="0">
              <a:schemeClr val="accent3">
                <a:lumMod val="50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solidFill>
                <a:prstClr val="white"/>
              </a:solidFill>
            </a:endParaRPr>
          </a:p>
        </p:txBody>
      </p:sp>
      <p:sp>
        <p:nvSpPr>
          <p:cNvPr id="3" name="Rectangle: Single Corner Rounded 2">
            <a:extLst>
              <a:ext uri="{FF2B5EF4-FFF2-40B4-BE49-F238E27FC236}">
                <a16:creationId xmlns:a16="http://schemas.microsoft.com/office/drawing/2014/main" id="{81A77B05-E520-575F-984B-CB776A75A5C7}"/>
              </a:ext>
            </a:extLst>
          </p:cNvPr>
          <p:cNvSpPr/>
          <p:nvPr userDrawn="1"/>
        </p:nvSpPr>
        <p:spPr bwMode="gray">
          <a:xfrm flipV="1">
            <a:off x="-4763" y="0"/>
            <a:ext cx="6091238" cy="282257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838200" dist="406400" dir="7440000" sx="96000" sy="96000" algn="t" rotWithShape="0">
              <a:schemeClr val="accent3">
                <a:lumMod val="50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solidFill>
                <a:prstClr val="white"/>
              </a:solidFill>
            </a:endParaRPr>
          </a:p>
        </p:txBody>
      </p:sp>
      <p:sp>
        <p:nvSpPr>
          <p:cNvPr id="4" name="TextBox 3">
            <a:extLst>
              <a:ext uri="{FF2B5EF4-FFF2-40B4-BE49-F238E27FC236}">
                <a16:creationId xmlns:a16="http://schemas.microsoft.com/office/drawing/2014/main" id="{A1A82EC1-7D33-DD6D-A72C-A48F43D3726D}"/>
              </a:ext>
            </a:extLst>
          </p:cNvPr>
          <p:cNvSpPr txBox="1"/>
          <p:nvPr userDrawn="1"/>
        </p:nvSpPr>
        <p:spPr bwMode="gray">
          <a:xfrm>
            <a:off x="371475" y="1762125"/>
            <a:ext cx="2955925" cy="604838"/>
          </a:xfrm>
          <a:prstGeom prst="rect">
            <a:avLst/>
          </a:prstGeom>
          <a:noFill/>
        </p:spPr>
        <p:txBody>
          <a:bodyPr lIns="0" tIns="0" rIns="0" bIns="0">
            <a:spAutoFit/>
          </a:bodyPr>
          <a:lstStyle/>
          <a:p>
            <a:pPr defTabSz="685800" eaLnBrk="1" fontAlgn="auto" hangingPunct="1">
              <a:lnSpc>
                <a:spcPct val="118000"/>
              </a:lnSpc>
              <a:spcBef>
                <a:spcPts val="0"/>
              </a:spcBef>
              <a:spcAft>
                <a:spcPts val="150"/>
              </a:spcAft>
              <a:defRPr/>
            </a:pPr>
            <a:r>
              <a:rPr lang="en-US" sz="1050">
                <a:latin typeface="Microsoft Sans Serif" panose="020B0604020202020204" pitchFamily="34" charset="0"/>
              </a:rPr>
              <a:t>Follow us on:</a:t>
            </a:r>
          </a:p>
          <a:p>
            <a:pPr defTabSz="685800" eaLnBrk="1" fontAlgn="auto" hangingPunct="1">
              <a:lnSpc>
                <a:spcPct val="118000"/>
              </a:lnSpc>
              <a:spcBef>
                <a:spcPts val="0"/>
              </a:spcBef>
              <a:spcAft>
                <a:spcPts val="150"/>
              </a:spcAft>
              <a:defRPr/>
            </a:pPr>
            <a:r>
              <a:rPr lang="en-US" sz="1050">
                <a:latin typeface="Microsoft Sans Serif" panose="020B0604020202020204" pitchFamily="34" charset="0"/>
              </a:rPr>
              <a:t>For more information, visit us at:</a:t>
            </a:r>
          </a:p>
          <a:p>
            <a:pPr defTabSz="685800" eaLnBrk="1" fontAlgn="auto" hangingPunct="1">
              <a:lnSpc>
                <a:spcPct val="118000"/>
              </a:lnSpc>
              <a:spcBef>
                <a:spcPts val="0"/>
              </a:spcBef>
              <a:spcAft>
                <a:spcPts val="150"/>
              </a:spcAft>
              <a:defRPr/>
            </a:pPr>
            <a:r>
              <a:rPr lang="en-US" sz="1050">
                <a:latin typeface="Microsoft Sans Serif" panose="020B0604020202020204" pitchFamily="34" charset="0"/>
              </a:rPr>
              <a:t>www.qualcomm.com &amp; www.qualcomm.com/blog</a:t>
            </a:r>
          </a:p>
        </p:txBody>
      </p:sp>
      <p:sp>
        <p:nvSpPr>
          <p:cNvPr id="5" name="TextBox 4">
            <a:extLst>
              <a:ext uri="{FF2B5EF4-FFF2-40B4-BE49-F238E27FC236}">
                <a16:creationId xmlns:a16="http://schemas.microsoft.com/office/drawing/2014/main" id="{BF8057DC-4174-B7A3-4B96-D803DFCDA500}"/>
              </a:ext>
            </a:extLst>
          </p:cNvPr>
          <p:cNvSpPr txBox="1"/>
          <p:nvPr userDrawn="1"/>
        </p:nvSpPr>
        <p:spPr bwMode="gray">
          <a:xfrm>
            <a:off x="371475" y="966788"/>
            <a:ext cx="2954338" cy="552450"/>
          </a:xfrm>
          <a:prstGeom prst="rect">
            <a:avLst/>
          </a:prstGeom>
          <a:noFill/>
        </p:spPr>
        <p:txBody>
          <a:bodyPr lIns="0" tIns="0" rIns="0" bIns="0">
            <a:spAutoFit/>
          </a:bodyPr>
          <a:lstStyle/>
          <a:p>
            <a:pPr defTabSz="685800" eaLnBrk="1" fontAlgn="auto" hangingPunct="1">
              <a:lnSpc>
                <a:spcPct val="87000"/>
              </a:lnSpc>
              <a:spcBef>
                <a:spcPts val="0"/>
              </a:spcBef>
              <a:spcAft>
                <a:spcPts val="0"/>
              </a:spcAft>
              <a:defRPr/>
            </a:pPr>
            <a:r>
              <a:rPr lang="en-US" sz="4125">
                <a:latin typeface="Microsoft Sans Serif" panose="020B0604020202020204" pitchFamily="34" charset="0"/>
              </a:rPr>
              <a:t>Thank you</a:t>
            </a:r>
          </a:p>
        </p:txBody>
      </p:sp>
      <p:grpSp>
        <p:nvGrpSpPr>
          <p:cNvPr id="6" name="Group 5">
            <a:extLst>
              <a:ext uri="{FF2B5EF4-FFF2-40B4-BE49-F238E27FC236}">
                <a16:creationId xmlns:a16="http://schemas.microsoft.com/office/drawing/2014/main" id="{6D4E0772-ECA6-A5D8-52F9-D4BE3EBC67D4}"/>
              </a:ext>
            </a:extLst>
          </p:cNvPr>
          <p:cNvGrpSpPr/>
          <p:nvPr userDrawn="1"/>
        </p:nvGrpSpPr>
        <p:grpSpPr>
          <a:xfrm>
            <a:off x="1223572" y="1783533"/>
            <a:ext cx="703127" cy="125136"/>
            <a:chOff x="1631429" y="2378044"/>
            <a:chExt cx="937502" cy="166848"/>
          </a:xfrm>
          <a:solidFill>
            <a:schemeClr val="tx1"/>
          </a:solidFill>
        </p:grpSpPr>
        <p:sp>
          <p:nvSpPr>
            <p:cNvPr id="7" name="Freeform 12">
              <a:extLst>
                <a:ext uri="{FF2B5EF4-FFF2-40B4-BE49-F238E27FC236}">
                  <a16:creationId xmlns:a16="http://schemas.microsoft.com/office/drawing/2014/main" id="{E2445601-2C40-11A3-131C-28FEACF3F834}"/>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grpSp>
          <p:nvGrpSpPr>
            <p:cNvPr id="8" name="Group 5">
              <a:extLst>
                <a:ext uri="{FF2B5EF4-FFF2-40B4-BE49-F238E27FC236}">
                  <a16:creationId xmlns:a16="http://schemas.microsoft.com/office/drawing/2014/main" id="{04D680C3-C927-4AC9-443B-17E5522AEBDA}"/>
                </a:ext>
              </a:extLst>
            </p:cNvPr>
            <p:cNvGrpSpPr>
              <a:grpSpLocks noChangeAspect="1"/>
            </p:cNvGrpSpPr>
            <p:nvPr/>
          </p:nvGrpSpPr>
          <p:grpSpPr bwMode="gray">
            <a:xfrm>
              <a:off x="2127148" y="2378659"/>
              <a:ext cx="166513" cy="164554"/>
              <a:chOff x="3331" y="1656"/>
              <a:chExt cx="1020" cy="1008"/>
            </a:xfrm>
            <a:grpFill/>
          </p:grpSpPr>
          <p:sp>
            <p:nvSpPr>
              <p:cNvPr id="14" name="Freeform 6">
                <a:extLst>
                  <a:ext uri="{FF2B5EF4-FFF2-40B4-BE49-F238E27FC236}">
                    <a16:creationId xmlns:a16="http://schemas.microsoft.com/office/drawing/2014/main" id="{14F1C496-2A88-223B-7D4D-88AAFBC2B506}"/>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sp>
            <p:nvSpPr>
              <p:cNvPr id="15" name="Freeform 7">
                <a:extLst>
                  <a:ext uri="{FF2B5EF4-FFF2-40B4-BE49-F238E27FC236}">
                    <a16:creationId xmlns:a16="http://schemas.microsoft.com/office/drawing/2014/main" id="{9CC841AA-6CCC-C590-6A38-8DBF5EF25F1E}"/>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grpSp>
        <p:sp>
          <p:nvSpPr>
            <p:cNvPr id="9" name="Freeform 5">
              <a:extLst>
                <a:ext uri="{FF2B5EF4-FFF2-40B4-BE49-F238E27FC236}">
                  <a16:creationId xmlns:a16="http://schemas.microsoft.com/office/drawing/2014/main" id="{6C3D0901-CEA9-4802-8EFF-F3CA5A7B824C}"/>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grpSp>
          <p:nvGrpSpPr>
            <p:cNvPr id="10" name="Group 4">
              <a:extLst>
                <a:ext uri="{FF2B5EF4-FFF2-40B4-BE49-F238E27FC236}">
                  <a16:creationId xmlns:a16="http://schemas.microsoft.com/office/drawing/2014/main" id="{4FED10A5-BD59-9CDE-773A-D328A1D1AE40}"/>
                </a:ext>
              </a:extLst>
            </p:cNvPr>
            <p:cNvGrpSpPr>
              <a:grpSpLocks noChangeAspect="1"/>
            </p:cNvGrpSpPr>
            <p:nvPr/>
          </p:nvGrpSpPr>
          <p:grpSpPr bwMode="auto">
            <a:xfrm>
              <a:off x="2404478" y="2378640"/>
              <a:ext cx="164453" cy="164592"/>
              <a:chOff x="2653" y="972"/>
              <a:chExt cx="2372" cy="2374"/>
            </a:xfrm>
            <a:grpFill/>
          </p:grpSpPr>
          <p:sp>
            <p:nvSpPr>
              <p:cNvPr id="11" name="Freeform 5">
                <a:extLst>
                  <a:ext uri="{FF2B5EF4-FFF2-40B4-BE49-F238E27FC236}">
                    <a16:creationId xmlns:a16="http://schemas.microsoft.com/office/drawing/2014/main" id="{0DDA8C8E-3815-6870-BC11-5412699A2F14}"/>
                  </a:ext>
                </a:extLst>
              </p:cNvPr>
              <p:cNvSpPr>
                <a:spLocks noEditPoints="1"/>
              </p:cNvSpPr>
              <p:nvPr/>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p:spPr>
            <p:txBody>
              <a:bodyPr/>
              <a:lstStyle/>
              <a:p>
                <a:pPr>
                  <a:defRPr/>
                </a:pPr>
                <a:endParaRPr lang="en-US">
                  <a:latin typeface="Source Sans Pro Light"/>
                </a:endParaRPr>
              </a:p>
            </p:txBody>
          </p:sp>
          <p:sp>
            <p:nvSpPr>
              <p:cNvPr id="12" name="Freeform 6">
                <a:extLst>
                  <a:ext uri="{FF2B5EF4-FFF2-40B4-BE49-F238E27FC236}">
                    <a16:creationId xmlns:a16="http://schemas.microsoft.com/office/drawing/2014/main" id="{93BFF8F5-2B94-3505-51FD-72E6E36E4CE5}"/>
                  </a:ext>
                </a:extLst>
              </p:cNvPr>
              <p:cNvSpPr>
                <a:spLocks noEditPoints="1"/>
              </p:cNvSpPr>
              <p:nvPr/>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p:spPr>
            <p:txBody>
              <a:bodyPr/>
              <a:lstStyle/>
              <a:p>
                <a:pPr>
                  <a:defRPr/>
                </a:pPr>
                <a:endParaRPr lang="en-US">
                  <a:latin typeface="Source Sans Pro Light"/>
                </a:endParaRPr>
              </a:p>
            </p:txBody>
          </p:sp>
          <p:sp>
            <p:nvSpPr>
              <p:cNvPr id="13" name="Oval 7">
                <a:extLst>
                  <a:ext uri="{FF2B5EF4-FFF2-40B4-BE49-F238E27FC236}">
                    <a16:creationId xmlns:a16="http://schemas.microsoft.com/office/drawing/2014/main" id="{E83B7D73-79EF-4CB5-C65A-F2E43B848379}"/>
                  </a:ext>
                </a:extLst>
              </p:cNvPr>
              <p:cNvSpPr>
                <a:spLocks noChangeArrowheads="1"/>
              </p:cNvSpPr>
              <p:nvPr/>
            </p:nvSpPr>
            <p:spPr bwMode="auto">
              <a:xfrm>
                <a:off x="4329" y="1383"/>
                <a:ext cx="285" cy="285"/>
              </a:xfrm>
              <a:prstGeom prst="ellipse">
                <a:avLst/>
              </a:prstGeom>
              <a:grpFill/>
              <a:ln>
                <a:noFill/>
              </a:ln>
            </p:spPr>
            <p:txBody>
              <a:bodyPr/>
              <a:lstStyle/>
              <a:p>
                <a:pPr>
                  <a:defRPr/>
                </a:pPr>
                <a:endParaRPr lang="en-US">
                  <a:latin typeface="Source Sans Pro Light"/>
                </a:endParaRPr>
              </a:p>
            </p:txBody>
          </p:sp>
        </p:grpSp>
      </p:grpSp>
      <p:sp>
        <p:nvSpPr>
          <p:cNvPr id="16" name="Freeform 5">
            <a:extLst>
              <a:ext uri="{FF2B5EF4-FFF2-40B4-BE49-F238E27FC236}">
                <a16:creationId xmlns:a16="http://schemas.microsoft.com/office/drawing/2014/main" id="{5E72CA6D-59D8-2E76-3C35-B9A38BAE9B93}"/>
              </a:ext>
            </a:extLst>
          </p:cNvPr>
          <p:cNvSpPr>
            <a:spLocks noChangeAspect="1" noEditPoints="1"/>
          </p:cNvSpPr>
          <p:nvPr userDrawn="1"/>
        </p:nvSpPr>
        <p:spPr bwMode="black">
          <a:xfrm>
            <a:off x="371475" y="26193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17" name="TextBox 16">
            <a:extLst>
              <a:ext uri="{FF2B5EF4-FFF2-40B4-BE49-F238E27FC236}">
                <a16:creationId xmlns:a16="http://schemas.microsoft.com/office/drawing/2014/main" id="{6DDB1D47-B258-3BFF-2C05-6422FDE4E3B4}"/>
              </a:ext>
            </a:extLst>
          </p:cNvPr>
          <p:cNvSpPr txBox="1"/>
          <p:nvPr userDrawn="1"/>
        </p:nvSpPr>
        <p:spPr bwMode="gray">
          <a:xfrm>
            <a:off x="371475" y="3065463"/>
            <a:ext cx="2522538" cy="1255712"/>
          </a:xfrm>
          <a:prstGeom prst="rect">
            <a:avLst/>
          </a:prstGeom>
          <a:noFill/>
        </p:spPr>
        <p:txBody>
          <a:bodyPr lIns="0" tIns="0" rIns="0" bIns="0">
            <a:spAutoFit/>
          </a:bodyPr>
          <a:lstStyle/>
          <a:p>
            <a:pPr defTabSz="685800" eaLnBrk="1" fontAlgn="auto" hangingPunct="1">
              <a:lnSpc>
                <a:spcPct val="118000"/>
              </a:lnSpc>
              <a:spcBef>
                <a:spcPts val="0"/>
              </a:spcBef>
              <a:spcAft>
                <a:spcPts val="675"/>
              </a:spcAft>
              <a:defRPr/>
            </a:pPr>
            <a:r>
              <a:rPr lang="en-US" sz="750">
                <a:solidFill>
                  <a:schemeClr val="accent4">
                    <a:lumMod val="40000"/>
                    <a:lumOff val="60000"/>
                  </a:schemeClr>
                </a:solidFill>
                <a:latin typeface="Microsoft Sans Serif" panose="020B0604020202020204" pitchFamily="34" charset="0"/>
              </a:rPr>
              <a:t>Nothing in these materials is an offer to sell any of the components or devices referenced herein.</a:t>
            </a:r>
          </a:p>
          <a:p>
            <a:pPr defTabSz="685800" eaLnBrk="1" fontAlgn="auto" hangingPunct="1">
              <a:lnSpc>
                <a:spcPct val="118000"/>
              </a:lnSpc>
              <a:spcBef>
                <a:spcPts val="0"/>
              </a:spcBef>
              <a:spcAft>
                <a:spcPts val="675"/>
              </a:spcAft>
              <a:defRPr/>
            </a:pPr>
            <a:r>
              <a:rPr lang="en-US" sz="750">
                <a:solidFill>
                  <a:schemeClr val="accent4">
                    <a:lumMod val="40000"/>
                    <a:lumOff val="60000"/>
                  </a:schemeClr>
                </a:solidFill>
                <a:latin typeface="Microsoft Sans Serif" panose="020B0604020202020204" pitchFamily="34" charset="0"/>
              </a:rPr>
              <a:t>©2018-2019 Qualcomm Technologies, Inc. and/or its affiliated companies. All Rights Reserved.</a:t>
            </a:r>
          </a:p>
          <a:p>
            <a:pPr defTabSz="685800" eaLnBrk="1" fontAlgn="auto" hangingPunct="1">
              <a:lnSpc>
                <a:spcPct val="118000"/>
              </a:lnSpc>
              <a:spcBef>
                <a:spcPts val="0"/>
              </a:spcBef>
              <a:spcAft>
                <a:spcPts val="675"/>
              </a:spcAft>
              <a:defRPr/>
            </a:pPr>
            <a:r>
              <a:rPr lang="en-US" sz="750">
                <a:solidFill>
                  <a:schemeClr val="accent4">
                    <a:lumMod val="40000"/>
                    <a:lumOff val="60000"/>
                  </a:schemeClr>
                </a:solidFill>
                <a:latin typeface="Microsoft Sans Serif" panose="020B0604020202020204" pitchFamily="34" charset="0"/>
              </a:rPr>
              <a:t>Qualcomm is a trademark of Qualcomm Incorporated, registered in the United States and other countries. Other products and brand names may be trademarks or registered trademarks of their respective owners.</a:t>
            </a:r>
          </a:p>
        </p:txBody>
      </p:sp>
      <p:sp>
        <p:nvSpPr>
          <p:cNvPr id="18" name="TextBox 17">
            <a:extLst>
              <a:ext uri="{FF2B5EF4-FFF2-40B4-BE49-F238E27FC236}">
                <a16:creationId xmlns:a16="http://schemas.microsoft.com/office/drawing/2014/main" id="{46C987A7-95F6-756B-79CD-9169FC24B95B}"/>
              </a:ext>
            </a:extLst>
          </p:cNvPr>
          <p:cNvSpPr txBox="1"/>
          <p:nvPr userDrawn="1"/>
        </p:nvSpPr>
        <p:spPr bwMode="gray">
          <a:xfrm>
            <a:off x="3233738" y="3065463"/>
            <a:ext cx="2757487" cy="1485900"/>
          </a:xfrm>
          <a:prstGeom prst="rect">
            <a:avLst/>
          </a:prstGeom>
          <a:noFill/>
        </p:spPr>
        <p:txBody>
          <a:bodyPr lIns="0" tIns="0" rIns="0" bIns="0">
            <a:spAutoFit/>
          </a:bodyPr>
          <a:lstStyle/>
          <a:p>
            <a:pPr defTabSz="685800" eaLnBrk="1" fontAlgn="auto" hangingPunct="1">
              <a:lnSpc>
                <a:spcPct val="118000"/>
              </a:lnSpc>
              <a:spcBef>
                <a:spcPts val="0"/>
              </a:spcBef>
              <a:spcAft>
                <a:spcPts val="675"/>
              </a:spcAft>
              <a:defRPr/>
            </a:pPr>
            <a:r>
              <a:rPr lang="en-US" sz="750">
                <a:solidFill>
                  <a:schemeClr val="accent4">
                    <a:lumMod val="40000"/>
                    <a:lumOff val="60000"/>
                  </a:schemeClr>
                </a:solidFill>
                <a:latin typeface="Microsoft Sans Serif" panose="020B0604020202020204" pitchFamily="34" charset="0"/>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a:t>
            </a:r>
            <a:br>
              <a:rPr lang="en-US" sz="750">
                <a:solidFill>
                  <a:schemeClr val="accent4">
                    <a:lumMod val="40000"/>
                    <a:lumOff val="60000"/>
                  </a:schemeClr>
                </a:solidFill>
                <a:latin typeface="Microsoft Sans Serif" panose="020B0604020202020204" pitchFamily="34" charset="0"/>
              </a:rPr>
            </a:br>
            <a:r>
              <a:rPr lang="en-US" sz="750">
                <a:solidFill>
                  <a:schemeClr val="accent4">
                    <a:lumMod val="40000"/>
                    <a:lumOff val="60000"/>
                  </a:schemeClr>
                </a:solidFill>
                <a:latin typeface="Microsoft Sans Serif" panose="020B0604020202020204" pitchFamily="34" charset="0"/>
              </a:rPr>
              <a:t>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1572536193"/>
      </p:ext>
    </p:extLst>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hank You Nickel">
    <p:bg bwMode="gray">
      <p:bgPr>
        <a:solidFill>
          <a:srgbClr val="DEE3EC"/>
        </a:solidFill>
        <a:effectLst/>
      </p:bgPr>
    </p:bg>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25011056-D3B9-EDF2-8B3E-7F77E4AED070}"/>
              </a:ext>
            </a:extLst>
          </p:cNvPr>
          <p:cNvSpPr/>
          <p:nvPr userDrawn="1"/>
        </p:nvSpPr>
        <p:spPr bwMode="gray">
          <a:xfrm flipV="1">
            <a:off x="1588" y="0"/>
            <a:ext cx="7510462" cy="4627563"/>
          </a:xfrm>
          <a:prstGeom prst="round1Rect">
            <a:avLst>
              <a:gd name="adj" fmla="val 3140"/>
            </a:avLst>
          </a:prstGeom>
          <a:gradFill>
            <a:gsLst>
              <a:gs pos="0">
                <a:srgbClr val="E9EEF3"/>
              </a:gs>
              <a:gs pos="75000">
                <a:srgbClr val="F2F5F8"/>
              </a:gs>
            </a:gsLst>
            <a:lin ang="3000000" scaled="0"/>
          </a:gradFill>
          <a:ln>
            <a:noFill/>
          </a:ln>
          <a:effectLst>
            <a:outerShdw blurRad="825500" dist="317500" dir="8100000" algn="t" rotWithShape="0">
              <a:schemeClr val="accent5">
                <a:lumMod val="50000"/>
                <a:alpha val="5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solidFill>
                <a:prstClr val="white"/>
              </a:solidFill>
            </a:endParaRPr>
          </a:p>
        </p:txBody>
      </p:sp>
      <p:sp>
        <p:nvSpPr>
          <p:cNvPr id="3" name="Rectangle: Single Corner Rounded 2">
            <a:extLst>
              <a:ext uri="{FF2B5EF4-FFF2-40B4-BE49-F238E27FC236}">
                <a16:creationId xmlns:a16="http://schemas.microsoft.com/office/drawing/2014/main" id="{295D160F-FDC6-A81A-6CE0-9D9277FDD017}"/>
              </a:ext>
            </a:extLst>
          </p:cNvPr>
          <p:cNvSpPr/>
          <p:nvPr userDrawn="1"/>
        </p:nvSpPr>
        <p:spPr bwMode="gray">
          <a:xfrm flipV="1">
            <a:off x="-4763" y="0"/>
            <a:ext cx="6091238" cy="282257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838200" dist="406400" dir="7440000" sx="96000" sy="96000" algn="t" rotWithShape="0">
              <a:schemeClr val="accent5">
                <a:lumMod val="50000"/>
                <a:alpha val="5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solidFill>
                <a:prstClr val="white"/>
              </a:solidFill>
            </a:endParaRPr>
          </a:p>
        </p:txBody>
      </p:sp>
      <p:sp>
        <p:nvSpPr>
          <p:cNvPr id="4" name="TextBox 3">
            <a:extLst>
              <a:ext uri="{FF2B5EF4-FFF2-40B4-BE49-F238E27FC236}">
                <a16:creationId xmlns:a16="http://schemas.microsoft.com/office/drawing/2014/main" id="{7C2E0FAF-1FD0-C2ED-5E1E-3E97580E1A5C}"/>
              </a:ext>
            </a:extLst>
          </p:cNvPr>
          <p:cNvSpPr txBox="1"/>
          <p:nvPr userDrawn="1"/>
        </p:nvSpPr>
        <p:spPr bwMode="gray">
          <a:xfrm>
            <a:off x="371475" y="1762125"/>
            <a:ext cx="2955925" cy="604838"/>
          </a:xfrm>
          <a:prstGeom prst="rect">
            <a:avLst/>
          </a:prstGeom>
          <a:noFill/>
        </p:spPr>
        <p:txBody>
          <a:bodyPr lIns="0" tIns="0" rIns="0" bIns="0">
            <a:spAutoFit/>
          </a:bodyPr>
          <a:lstStyle/>
          <a:p>
            <a:pPr defTabSz="685800" eaLnBrk="1" fontAlgn="auto" hangingPunct="1">
              <a:lnSpc>
                <a:spcPct val="118000"/>
              </a:lnSpc>
              <a:spcBef>
                <a:spcPts val="0"/>
              </a:spcBef>
              <a:spcAft>
                <a:spcPts val="150"/>
              </a:spcAft>
              <a:defRPr/>
            </a:pPr>
            <a:r>
              <a:rPr lang="en-US" sz="1050">
                <a:latin typeface="Microsoft Sans Serif" panose="020B0604020202020204" pitchFamily="34" charset="0"/>
              </a:rPr>
              <a:t>Follow us on:</a:t>
            </a:r>
          </a:p>
          <a:p>
            <a:pPr defTabSz="685800" eaLnBrk="1" fontAlgn="auto" hangingPunct="1">
              <a:lnSpc>
                <a:spcPct val="118000"/>
              </a:lnSpc>
              <a:spcBef>
                <a:spcPts val="0"/>
              </a:spcBef>
              <a:spcAft>
                <a:spcPts val="150"/>
              </a:spcAft>
              <a:defRPr/>
            </a:pPr>
            <a:r>
              <a:rPr lang="en-US" sz="1050">
                <a:latin typeface="Microsoft Sans Serif" panose="020B0604020202020204" pitchFamily="34" charset="0"/>
              </a:rPr>
              <a:t>For more information, visit us at:</a:t>
            </a:r>
          </a:p>
          <a:p>
            <a:pPr defTabSz="685800" eaLnBrk="1" fontAlgn="auto" hangingPunct="1">
              <a:lnSpc>
                <a:spcPct val="118000"/>
              </a:lnSpc>
              <a:spcBef>
                <a:spcPts val="0"/>
              </a:spcBef>
              <a:spcAft>
                <a:spcPts val="150"/>
              </a:spcAft>
              <a:defRPr/>
            </a:pPr>
            <a:r>
              <a:rPr lang="en-US" sz="1050">
                <a:latin typeface="Microsoft Sans Serif" panose="020B0604020202020204" pitchFamily="34" charset="0"/>
              </a:rPr>
              <a:t>www.qualcomm.com &amp; www.qualcomm.com/blog</a:t>
            </a:r>
          </a:p>
        </p:txBody>
      </p:sp>
      <p:sp>
        <p:nvSpPr>
          <p:cNvPr id="5" name="TextBox 4">
            <a:extLst>
              <a:ext uri="{FF2B5EF4-FFF2-40B4-BE49-F238E27FC236}">
                <a16:creationId xmlns:a16="http://schemas.microsoft.com/office/drawing/2014/main" id="{E94CFE59-4276-A92A-BADE-E501613E301B}"/>
              </a:ext>
            </a:extLst>
          </p:cNvPr>
          <p:cNvSpPr txBox="1"/>
          <p:nvPr userDrawn="1"/>
        </p:nvSpPr>
        <p:spPr bwMode="gray">
          <a:xfrm>
            <a:off x="371475" y="966788"/>
            <a:ext cx="2954338" cy="552450"/>
          </a:xfrm>
          <a:prstGeom prst="rect">
            <a:avLst/>
          </a:prstGeom>
          <a:noFill/>
        </p:spPr>
        <p:txBody>
          <a:bodyPr lIns="0" tIns="0" rIns="0" bIns="0">
            <a:spAutoFit/>
          </a:bodyPr>
          <a:lstStyle/>
          <a:p>
            <a:pPr defTabSz="685800" eaLnBrk="1" fontAlgn="auto" hangingPunct="1">
              <a:lnSpc>
                <a:spcPct val="87000"/>
              </a:lnSpc>
              <a:spcBef>
                <a:spcPts val="0"/>
              </a:spcBef>
              <a:spcAft>
                <a:spcPts val="0"/>
              </a:spcAft>
              <a:defRPr/>
            </a:pPr>
            <a:r>
              <a:rPr lang="en-US" sz="4125">
                <a:latin typeface="Microsoft Sans Serif" panose="020B0604020202020204" pitchFamily="34" charset="0"/>
              </a:rPr>
              <a:t>Thank you</a:t>
            </a:r>
          </a:p>
        </p:txBody>
      </p:sp>
      <p:grpSp>
        <p:nvGrpSpPr>
          <p:cNvPr id="6" name="Group 5">
            <a:extLst>
              <a:ext uri="{FF2B5EF4-FFF2-40B4-BE49-F238E27FC236}">
                <a16:creationId xmlns:a16="http://schemas.microsoft.com/office/drawing/2014/main" id="{1C361951-78ED-E9F3-FE93-6D8B1C1A78F1}"/>
              </a:ext>
            </a:extLst>
          </p:cNvPr>
          <p:cNvGrpSpPr/>
          <p:nvPr userDrawn="1"/>
        </p:nvGrpSpPr>
        <p:grpSpPr>
          <a:xfrm>
            <a:off x="1223572" y="1783533"/>
            <a:ext cx="703127" cy="125136"/>
            <a:chOff x="1631429" y="2378044"/>
            <a:chExt cx="937502" cy="166848"/>
          </a:xfrm>
          <a:solidFill>
            <a:schemeClr val="tx1"/>
          </a:solidFill>
        </p:grpSpPr>
        <p:sp>
          <p:nvSpPr>
            <p:cNvPr id="7" name="Freeform 12">
              <a:extLst>
                <a:ext uri="{FF2B5EF4-FFF2-40B4-BE49-F238E27FC236}">
                  <a16:creationId xmlns:a16="http://schemas.microsoft.com/office/drawing/2014/main" id="{6DC30147-AD79-6EB8-90AE-CE0E8949C401}"/>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grpSp>
          <p:nvGrpSpPr>
            <p:cNvPr id="8" name="Group 5">
              <a:extLst>
                <a:ext uri="{FF2B5EF4-FFF2-40B4-BE49-F238E27FC236}">
                  <a16:creationId xmlns:a16="http://schemas.microsoft.com/office/drawing/2014/main" id="{4E91D2D3-4155-A43A-1FF8-5998E55806A9}"/>
                </a:ext>
              </a:extLst>
            </p:cNvPr>
            <p:cNvGrpSpPr>
              <a:grpSpLocks noChangeAspect="1"/>
            </p:cNvGrpSpPr>
            <p:nvPr/>
          </p:nvGrpSpPr>
          <p:grpSpPr bwMode="gray">
            <a:xfrm>
              <a:off x="2127148" y="2378659"/>
              <a:ext cx="166513" cy="164554"/>
              <a:chOff x="3331" y="1656"/>
              <a:chExt cx="1020" cy="1008"/>
            </a:xfrm>
            <a:grpFill/>
          </p:grpSpPr>
          <p:sp>
            <p:nvSpPr>
              <p:cNvPr id="14" name="Freeform 6">
                <a:extLst>
                  <a:ext uri="{FF2B5EF4-FFF2-40B4-BE49-F238E27FC236}">
                    <a16:creationId xmlns:a16="http://schemas.microsoft.com/office/drawing/2014/main" id="{9D9967CA-91FC-6FD5-4BEC-11EDC1127C46}"/>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sp>
            <p:nvSpPr>
              <p:cNvPr id="15" name="Freeform 7">
                <a:extLst>
                  <a:ext uri="{FF2B5EF4-FFF2-40B4-BE49-F238E27FC236}">
                    <a16:creationId xmlns:a16="http://schemas.microsoft.com/office/drawing/2014/main" id="{49440F59-FF04-7C20-507C-7F5814C1C670}"/>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grpSp>
        <p:sp>
          <p:nvSpPr>
            <p:cNvPr id="9" name="Freeform 5">
              <a:extLst>
                <a:ext uri="{FF2B5EF4-FFF2-40B4-BE49-F238E27FC236}">
                  <a16:creationId xmlns:a16="http://schemas.microsoft.com/office/drawing/2014/main" id="{A7B09ED5-A161-D80E-3424-85D0E8BBE6B6}"/>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grpSp>
          <p:nvGrpSpPr>
            <p:cNvPr id="10" name="Group 4">
              <a:extLst>
                <a:ext uri="{FF2B5EF4-FFF2-40B4-BE49-F238E27FC236}">
                  <a16:creationId xmlns:a16="http://schemas.microsoft.com/office/drawing/2014/main" id="{DFA66ABB-D68B-0D74-6E35-BE9DA522E945}"/>
                </a:ext>
              </a:extLst>
            </p:cNvPr>
            <p:cNvGrpSpPr>
              <a:grpSpLocks noChangeAspect="1"/>
            </p:cNvGrpSpPr>
            <p:nvPr/>
          </p:nvGrpSpPr>
          <p:grpSpPr bwMode="auto">
            <a:xfrm>
              <a:off x="2404478" y="2378640"/>
              <a:ext cx="164453" cy="164592"/>
              <a:chOff x="2653" y="972"/>
              <a:chExt cx="2372" cy="2374"/>
            </a:xfrm>
            <a:grpFill/>
          </p:grpSpPr>
          <p:sp>
            <p:nvSpPr>
              <p:cNvPr id="11" name="Freeform 5">
                <a:extLst>
                  <a:ext uri="{FF2B5EF4-FFF2-40B4-BE49-F238E27FC236}">
                    <a16:creationId xmlns:a16="http://schemas.microsoft.com/office/drawing/2014/main" id="{E3E34E56-0F57-A7B4-02E5-A5CB3D7B12A3}"/>
                  </a:ext>
                </a:extLst>
              </p:cNvPr>
              <p:cNvSpPr>
                <a:spLocks noEditPoints="1"/>
              </p:cNvSpPr>
              <p:nvPr/>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p:spPr>
            <p:txBody>
              <a:bodyPr/>
              <a:lstStyle/>
              <a:p>
                <a:pPr>
                  <a:defRPr/>
                </a:pPr>
                <a:endParaRPr lang="en-US">
                  <a:latin typeface="Source Sans Pro Light"/>
                </a:endParaRPr>
              </a:p>
            </p:txBody>
          </p:sp>
          <p:sp>
            <p:nvSpPr>
              <p:cNvPr id="12" name="Freeform 6">
                <a:extLst>
                  <a:ext uri="{FF2B5EF4-FFF2-40B4-BE49-F238E27FC236}">
                    <a16:creationId xmlns:a16="http://schemas.microsoft.com/office/drawing/2014/main" id="{0BCF5F3A-27E8-72D1-CF19-5AB89218406F}"/>
                  </a:ext>
                </a:extLst>
              </p:cNvPr>
              <p:cNvSpPr>
                <a:spLocks noEditPoints="1"/>
              </p:cNvSpPr>
              <p:nvPr/>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p:spPr>
            <p:txBody>
              <a:bodyPr/>
              <a:lstStyle/>
              <a:p>
                <a:pPr>
                  <a:defRPr/>
                </a:pPr>
                <a:endParaRPr lang="en-US">
                  <a:latin typeface="Source Sans Pro Light"/>
                </a:endParaRPr>
              </a:p>
            </p:txBody>
          </p:sp>
          <p:sp>
            <p:nvSpPr>
              <p:cNvPr id="13" name="Oval 7">
                <a:extLst>
                  <a:ext uri="{FF2B5EF4-FFF2-40B4-BE49-F238E27FC236}">
                    <a16:creationId xmlns:a16="http://schemas.microsoft.com/office/drawing/2014/main" id="{F81B80CE-E395-07EC-AFB8-AE4FBC3E72C3}"/>
                  </a:ext>
                </a:extLst>
              </p:cNvPr>
              <p:cNvSpPr>
                <a:spLocks noChangeArrowheads="1"/>
              </p:cNvSpPr>
              <p:nvPr/>
            </p:nvSpPr>
            <p:spPr bwMode="auto">
              <a:xfrm>
                <a:off x="4329" y="1383"/>
                <a:ext cx="285" cy="285"/>
              </a:xfrm>
              <a:prstGeom prst="ellipse">
                <a:avLst/>
              </a:prstGeom>
              <a:grpFill/>
              <a:ln>
                <a:noFill/>
              </a:ln>
            </p:spPr>
            <p:txBody>
              <a:bodyPr/>
              <a:lstStyle/>
              <a:p>
                <a:pPr>
                  <a:defRPr/>
                </a:pPr>
                <a:endParaRPr lang="en-US">
                  <a:latin typeface="Source Sans Pro Light"/>
                </a:endParaRPr>
              </a:p>
            </p:txBody>
          </p:sp>
        </p:grpSp>
      </p:grpSp>
      <p:sp>
        <p:nvSpPr>
          <p:cNvPr id="16" name="Freeform 5">
            <a:extLst>
              <a:ext uri="{FF2B5EF4-FFF2-40B4-BE49-F238E27FC236}">
                <a16:creationId xmlns:a16="http://schemas.microsoft.com/office/drawing/2014/main" id="{B1367274-78B7-7164-A4C3-D198F6DAA077}"/>
              </a:ext>
            </a:extLst>
          </p:cNvPr>
          <p:cNvSpPr>
            <a:spLocks noChangeAspect="1" noEditPoints="1"/>
          </p:cNvSpPr>
          <p:nvPr userDrawn="1"/>
        </p:nvSpPr>
        <p:spPr bwMode="black">
          <a:xfrm>
            <a:off x="371475" y="26193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17" name="TextBox 16">
            <a:extLst>
              <a:ext uri="{FF2B5EF4-FFF2-40B4-BE49-F238E27FC236}">
                <a16:creationId xmlns:a16="http://schemas.microsoft.com/office/drawing/2014/main" id="{9399F9F9-E01C-5915-9AD7-CBBF1F926361}"/>
              </a:ext>
            </a:extLst>
          </p:cNvPr>
          <p:cNvSpPr txBox="1"/>
          <p:nvPr userDrawn="1"/>
        </p:nvSpPr>
        <p:spPr bwMode="gray">
          <a:xfrm>
            <a:off x="371475" y="3065463"/>
            <a:ext cx="2522538" cy="1255712"/>
          </a:xfrm>
          <a:prstGeom prst="rect">
            <a:avLst/>
          </a:prstGeom>
          <a:noFill/>
        </p:spPr>
        <p:txBody>
          <a:bodyPr lIns="0" tIns="0" rIns="0" bIns="0">
            <a:spAutoFit/>
          </a:bodyPr>
          <a:lstStyle/>
          <a:p>
            <a:pPr defTabSz="685800" eaLnBrk="1" fontAlgn="auto" hangingPunct="1">
              <a:lnSpc>
                <a:spcPct val="118000"/>
              </a:lnSpc>
              <a:spcBef>
                <a:spcPts val="0"/>
              </a:spcBef>
              <a:spcAft>
                <a:spcPts val="675"/>
              </a:spcAft>
              <a:defRPr/>
            </a:pPr>
            <a:r>
              <a:rPr lang="en-US" sz="750">
                <a:latin typeface="Microsoft Sans Serif" panose="020B0604020202020204" pitchFamily="34" charset="0"/>
              </a:rPr>
              <a:t>Nothing in these materials is an offer to sell any of the components or devices referenced herein.</a:t>
            </a:r>
          </a:p>
          <a:p>
            <a:pPr defTabSz="685800" eaLnBrk="1" fontAlgn="auto" hangingPunct="1">
              <a:lnSpc>
                <a:spcPct val="118000"/>
              </a:lnSpc>
              <a:spcBef>
                <a:spcPts val="0"/>
              </a:spcBef>
              <a:spcAft>
                <a:spcPts val="675"/>
              </a:spcAft>
              <a:defRPr/>
            </a:pPr>
            <a:r>
              <a:rPr lang="en-US" sz="750">
                <a:latin typeface="Microsoft Sans Serif" panose="020B0604020202020204" pitchFamily="34" charset="0"/>
              </a:rPr>
              <a:t>©2018-2019 Qualcomm Technologies, Inc. and/or its affiliated companies. All Rights Reserved.</a:t>
            </a:r>
          </a:p>
          <a:p>
            <a:pPr defTabSz="685800" eaLnBrk="1" fontAlgn="auto" hangingPunct="1">
              <a:lnSpc>
                <a:spcPct val="118000"/>
              </a:lnSpc>
              <a:spcBef>
                <a:spcPts val="0"/>
              </a:spcBef>
              <a:spcAft>
                <a:spcPts val="675"/>
              </a:spcAft>
              <a:defRPr/>
            </a:pPr>
            <a:r>
              <a:rPr lang="en-US" sz="750">
                <a:latin typeface="Microsoft Sans Serif" panose="020B0604020202020204" pitchFamily="34" charset="0"/>
              </a:rPr>
              <a:t>Qualcomm is a trademark of Qualcomm Incorporated, registered in the United States and other countries. Other products and brand names may be trademarks or registered trademarks of their respective owners.</a:t>
            </a:r>
          </a:p>
        </p:txBody>
      </p:sp>
      <p:sp>
        <p:nvSpPr>
          <p:cNvPr id="18" name="TextBox 17">
            <a:extLst>
              <a:ext uri="{FF2B5EF4-FFF2-40B4-BE49-F238E27FC236}">
                <a16:creationId xmlns:a16="http://schemas.microsoft.com/office/drawing/2014/main" id="{4D48A1EE-CAAE-6AA5-D2EB-050235B5619E}"/>
              </a:ext>
            </a:extLst>
          </p:cNvPr>
          <p:cNvSpPr txBox="1"/>
          <p:nvPr userDrawn="1"/>
        </p:nvSpPr>
        <p:spPr bwMode="gray">
          <a:xfrm>
            <a:off x="3233738" y="3065463"/>
            <a:ext cx="2757487" cy="1485900"/>
          </a:xfrm>
          <a:prstGeom prst="rect">
            <a:avLst/>
          </a:prstGeom>
          <a:noFill/>
        </p:spPr>
        <p:txBody>
          <a:bodyPr lIns="0" tIns="0" rIns="0" bIns="0">
            <a:spAutoFit/>
          </a:bodyPr>
          <a:lstStyle/>
          <a:p>
            <a:pPr defTabSz="685800" eaLnBrk="1" fontAlgn="auto" hangingPunct="1">
              <a:lnSpc>
                <a:spcPct val="118000"/>
              </a:lnSpc>
              <a:spcBef>
                <a:spcPts val="0"/>
              </a:spcBef>
              <a:spcAft>
                <a:spcPts val="675"/>
              </a:spcAft>
              <a:defRPr/>
            </a:pPr>
            <a:r>
              <a:rPr lang="en-US" sz="750">
                <a:latin typeface="Microsoft Sans Serif" panose="020B0604020202020204" pitchFamily="34" charset="0"/>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a:t>
            </a:r>
            <a:br>
              <a:rPr lang="en-US" sz="750">
                <a:latin typeface="Microsoft Sans Serif" panose="020B0604020202020204" pitchFamily="34" charset="0"/>
              </a:rPr>
            </a:br>
            <a:r>
              <a:rPr lang="en-US" sz="750">
                <a:latin typeface="Microsoft Sans Serif" panose="020B0604020202020204" pitchFamily="34" charset="0"/>
              </a:rPr>
              <a:t>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3040617588"/>
      </p:ext>
    </p:extLst>
  </p:cSld>
  <p:clrMapOvr>
    <a:masterClrMapping/>
  </p:clrMapOvr>
  <p:transition spd="med">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hank You Gun Metal">
    <p:bg bwMode="gray">
      <p:bgPr>
        <a:solidFill>
          <a:srgbClr val="445776"/>
        </a:solidFill>
        <a:effectLst/>
      </p:bgPr>
    </p:bg>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59F48D4A-241A-EF14-CCB7-57A623855D43}"/>
              </a:ext>
            </a:extLst>
          </p:cNvPr>
          <p:cNvSpPr/>
          <p:nvPr userDrawn="1"/>
        </p:nvSpPr>
        <p:spPr bwMode="gray">
          <a:xfrm flipV="1">
            <a:off x="1588" y="0"/>
            <a:ext cx="7510462" cy="4627563"/>
          </a:xfrm>
          <a:prstGeom prst="round1Rect">
            <a:avLst>
              <a:gd name="adj" fmla="val 3140"/>
            </a:avLst>
          </a:prstGeom>
          <a:gradFill>
            <a:gsLst>
              <a:gs pos="0">
                <a:srgbClr val="7F8699"/>
              </a:gs>
              <a:gs pos="75000">
                <a:schemeClr val="accent6"/>
              </a:gs>
            </a:gsLst>
            <a:lin ang="3000000" scaled="0"/>
          </a:gradFill>
          <a:ln>
            <a:noFill/>
          </a:ln>
          <a:effectLst>
            <a:outerShdw blurRad="825500" dist="317500" dir="8100000" algn="t" rotWithShape="0">
              <a:schemeClr val="accent5">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solidFill>
                <a:prstClr val="white"/>
              </a:solidFill>
            </a:endParaRPr>
          </a:p>
        </p:txBody>
      </p:sp>
      <p:sp>
        <p:nvSpPr>
          <p:cNvPr id="3" name="Rectangle: Single Corner Rounded 2">
            <a:extLst>
              <a:ext uri="{FF2B5EF4-FFF2-40B4-BE49-F238E27FC236}">
                <a16:creationId xmlns:a16="http://schemas.microsoft.com/office/drawing/2014/main" id="{EBDFD948-A67B-B12D-1663-FD1CA74E906A}"/>
              </a:ext>
            </a:extLst>
          </p:cNvPr>
          <p:cNvSpPr/>
          <p:nvPr userDrawn="1"/>
        </p:nvSpPr>
        <p:spPr bwMode="gray">
          <a:xfrm flipV="1">
            <a:off x="-4763" y="0"/>
            <a:ext cx="6091238" cy="2822575"/>
          </a:xfrm>
          <a:prstGeom prst="round1Rect">
            <a:avLst>
              <a:gd name="adj" fmla="val 5394"/>
            </a:avLst>
          </a:prstGeom>
          <a:solidFill>
            <a:srgbClr val="FFFFFF"/>
          </a:solidFill>
          <a:ln>
            <a:noFill/>
          </a:ln>
          <a:effectLst>
            <a:outerShdw blurRad="571500" dist="406400" dir="7440000" sx="96000" sy="96000" algn="t" rotWithShape="0">
              <a:schemeClr val="accent5">
                <a:lumMod val="50000"/>
                <a:alpha val="9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solidFill>
                <a:prstClr val="white"/>
              </a:solidFill>
            </a:endParaRPr>
          </a:p>
        </p:txBody>
      </p:sp>
      <p:sp>
        <p:nvSpPr>
          <p:cNvPr id="4" name="TextBox 3">
            <a:extLst>
              <a:ext uri="{FF2B5EF4-FFF2-40B4-BE49-F238E27FC236}">
                <a16:creationId xmlns:a16="http://schemas.microsoft.com/office/drawing/2014/main" id="{9FA97648-8D0D-CF53-6235-49D24041A877}"/>
              </a:ext>
            </a:extLst>
          </p:cNvPr>
          <p:cNvSpPr txBox="1"/>
          <p:nvPr userDrawn="1"/>
        </p:nvSpPr>
        <p:spPr bwMode="gray">
          <a:xfrm>
            <a:off x="371475" y="1762125"/>
            <a:ext cx="2955925" cy="604838"/>
          </a:xfrm>
          <a:prstGeom prst="rect">
            <a:avLst/>
          </a:prstGeom>
          <a:noFill/>
        </p:spPr>
        <p:txBody>
          <a:bodyPr lIns="0" tIns="0" rIns="0" bIns="0">
            <a:spAutoFit/>
          </a:bodyPr>
          <a:lstStyle/>
          <a:p>
            <a:pPr defTabSz="685800" eaLnBrk="1" fontAlgn="auto" hangingPunct="1">
              <a:lnSpc>
                <a:spcPct val="118000"/>
              </a:lnSpc>
              <a:spcBef>
                <a:spcPts val="0"/>
              </a:spcBef>
              <a:spcAft>
                <a:spcPts val="150"/>
              </a:spcAft>
              <a:defRPr/>
            </a:pPr>
            <a:r>
              <a:rPr lang="en-US" sz="1050">
                <a:latin typeface="Microsoft Sans Serif" panose="020B0604020202020204" pitchFamily="34" charset="0"/>
              </a:rPr>
              <a:t>Follow us on:</a:t>
            </a:r>
          </a:p>
          <a:p>
            <a:pPr defTabSz="685800" eaLnBrk="1" fontAlgn="auto" hangingPunct="1">
              <a:lnSpc>
                <a:spcPct val="118000"/>
              </a:lnSpc>
              <a:spcBef>
                <a:spcPts val="0"/>
              </a:spcBef>
              <a:spcAft>
                <a:spcPts val="150"/>
              </a:spcAft>
              <a:defRPr/>
            </a:pPr>
            <a:r>
              <a:rPr lang="en-US" sz="1050">
                <a:latin typeface="Microsoft Sans Serif" panose="020B0604020202020204" pitchFamily="34" charset="0"/>
              </a:rPr>
              <a:t>For more information, visit us at:</a:t>
            </a:r>
          </a:p>
          <a:p>
            <a:pPr defTabSz="685800" eaLnBrk="1" fontAlgn="auto" hangingPunct="1">
              <a:lnSpc>
                <a:spcPct val="118000"/>
              </a:lnSpc>
              <a:spcBef>
                <a:spcPts val="0"/>
              </a:spcBef>
              <a:spcAft>
                <a:spcPts val="150"/>
              </a:spcAft>
              <a:defRPr/>
            </a:pPr>
            <a:r>
              <a:rPr lang="en-US" sz="1050">
                <a:latin typeface="Microsoft Sans Serif" panose="020B0604020202020204" pitchFamily="34" charset="0"/>
              </a:rPr>
              <a:t>www.qualcomm.com &amp; www.qualcomm.com/blog</a:t>
            </a:r>
          </a:p>
        </p:txBody>
      </p:sp>
      <p:sp>
        <p:nvSpPr>
          <p:cNvPr id="5" name="TextBox 4">
            <a:extLst>
              <a:ext uri="{FF2B5EF4-FFF2-40B4-BE49-F238E27FC236}">
                <a16:creationId xmlns:a16="http://schemas.microsoft.com/office/drawing/2014/main" id="{00D206AD-CFAC-7AF9-90A5-73635206C7EF}"/>
              </a:ext>
            </a:extLst>
          </p:cNvPr>
          <p:cNvSpPr txBox="1"/>
          <p:nvPr userDrawn="1"/>
        </p:nvSpPr>
        <p:spPr bwMode="gray">
          <a:xfrm>
            <a:off x="371475" y="966788"/>
            <a:ext cx="2954338" cy="552450"/>
          </a:xfrm>
          <a:prstGeom prst="rect">
            <a:avLst/>
          </a:prstGeom>
          <a:noFill/>
        </p:spPr>
        <p:txBody>
          <a:bodyPr lIns="0" tIns="0" rIns="0" bIns="0">
            <a:spAutoFit/>
          </a:bodyPr>
          <a:lstStyle/>
          <a:p>
            <a:pPr defTabSz="685800" eaLnBrk="1" fontAlgn="auto" hangingPunct="1">
              <a:lnSpc>
                <a:spcPct val="87000"/>
              </a:lnSpc>
              <a:spcBef>
                <a:spcPts val="0"/>
              </a:spcBef>
              <a:spcAft>
                <a:spcPts val="150"/>
              </a:spcAft>
              <a:defRPr/>
            </a:pPr>
            <a:r>
              <a:rPr lang="en-US" sz="4125">
                <a:latin typeface="Microsoft Sans Serif" panose="020B0604020202020204" pitchFamily="34" charset="0"/>
              </a:rPr>
              <a:t>Thank you</a:t>
            </a:r>
          </a:p>
        </p:txBody>
      </p:sp>
      <p:grpSp>
        <p:nvGrpSpPr>
          <p:cNvPr id="6" name="Group 5">
            <a:extLst>
              <a:ext uri="{FF2B5EF4-FFF2-40B4-BE49-F238E27FC236}">
                <a16:creationId xmlns:a16="http://schemas.microsoft.com/office/drawing/2014/main" id="{07C61554-E35E-0CAB-7AEE-C1ADBC6E73D8}"/>
              </a:ext>
            </a:extLst>
          </p:cNvPr>
          <p:cNvGrpSpPr/>
          <p:nvPr userDrawn="1"/>
        </p:nvGrpSpPr>
        <p:grpSpPr>
          <a:xfrm>
            <a:off x="1223572" y="1783533"/>
            <a:ext cx="703127" cy="125136"/>
            <a:chOff x="1631429" y="2378044"/>
            <a:chExt cx="937502" cy="166848"/>
          </a:xfrm>
          <a:solidFill>
            <a:schemeClr val="tx1"/>
          </a:solidFill>
        </p:grpSpPr>
        <p:sp>
          <p:nvSpPr>
            <p:cNvPr id="7" name="Freeform 12">
              <a:extLst>
                <a:ext uri="{FF2B5EF4-FFF2-40B4-BE49-F238E27FC236}">
                  <a16:creationId xmlns:a16="http://schemas.microsoft.com/office/drawing/2014/main" id="{67F974B6-B06E-6A30-A1F8-59F1250D3B0C}"/>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grpSp>
          <p:nvGrpSpPr>
            <p:cNvPr id="8" name="Group 5">
              <a:extLst>
                <a:ext uri="{FF2B5EF4-FFF2-40B4-BE49-F238E27FC236}">
                  <a16:creationId xmlns:a16="http://schemas.microsoft.com/office/drawing/2014/main" id="{0A296CB1-F4F1-D177-F921-3C18F8940E4D}"/>
                </a:ext>
              </a:extLst>
            </p:cNvPr>
            <p:cNvGrpSpPr>
              <a:grpSpLocks noChangeAspect="1"/>
            </p:cNvGrpSpPr>
            <p:nvPr/>
          </p:nvGrpSpPr>
          <p:grpSpPr bwMode="gray">
            <a:xfrm>
              <a:off x="2127148" y="2378659"/>
              <a:ext cx="166513" cy="164554"/>
              <a:chOff x="3331" y="1656"/>
              <a:chExt cx="1020" cy="1008"/>
            </a:xfrm>
            <a:grpFill/>
          </p:grpSpPr>
          <p:sp>
            <p:nvSpPr>
              <p:cNvPr id="14" name="Freeform 6">
                <a:extLst>
                  <a:ext uri="{FF2B5EF4-FFF2-40B4-BE49-F238E27FC236}">
                    <a16:creationId xmlns:a16="http://schemas.microsoft.com/office/drawing/2014/main" id="{F9764D03-4054-319C-E597-9D1C06D69FEF}"/>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sp>
            <p:nvSpPr>
              <p:cNvPr id="15" name="Freeform 7">
                <a:extLst>
                  <a:ext uri="{FF2B5EF4-FFF2-40B4-BE49-F238E27FC236}">
                    <a16:creationId xmlns:a16="http://schemas.microsoft.com/office/drawing/2014/main" id="{D85FBC41-7E98-5FFC-7E63-D45515B5F3CE}"/>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grpSp>
        <p:sp>
          <p:nvSpPr>
            <p:cNvPr id="9" name="Freeform 5">
              <a:extLst>
                <a:ext uri="{FF2B5EF4-FFF2-40B4-BE49-F238E27FC236}">
                  <a16:creationId xmlns:a16="http://schemas.microsoft.com/office/drawing/2014/main" id="{7391D633-50F1-A0CC-86A0-D86DAFFC4002}"/>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grpSp>
          <p:nvGrpSpPr>
            <p:cNvPr id="10" name="Group 4">
              <a:extLst>
                <a:ext uri="{FF2B5EF4-FFF2-40B4-BE49-F238E27FC236}">
                  <a16:creationId xmlns:a16="http://schemas.microsoft.com/office/drawing/2014/main" id="{E8F1609A-ACEF-3E63-68DD-F64FD09DF6C4}"/>
                </a:ext>
              </a:extLst>
            </p:cNvPr>
            <p:cNvGrpSpPr>
              <a:grpSpLocks noChangeAspect="1"/>
            </p:cNvGrpSpPr>
            <p:nvPr/>
          </p:nvGrpSpPr>
          <p:grpSpPr bwMode="auto">
            <a:xfrm>
              <a:off x="2404478" y="2378640"/>
              <a:ext cx="164453" cy="164592"/>
              <a:chOff x="2653" y="972"/>
              <a:chExt cx="2372" cy="2374"/>
            </a:xfrm>
            <a:grpFill/>
          </p:grpSpPr>
          <p:sp>
            <p:nvSpPr>
              <p:cNvPr id="11" name="Freeform 5">
                <a:extLst>
                  <a:ext uri="{FF2B5EF4-FFF2-40B4-BE49-F238E27FC236}">
                    <a16:creationId xmlns:a16="http://schemas.microsoft.com/office/drawing/2014/main" id="{C9B3A2EB-489D-DEB8-60D7-C5B2EC0F9422}"/>
                  </a:ext>
                </a:extLst>
              </p:cNvPr>
              <p:cNvSpPr>
                <a:spLocks noEditPoints="1"/>
              </p:cNvSpPr>
              <p:nvPr/>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p:spPr>
            <p:txBody>
              <a:bodyPr/>
              <a:lstStyle/>
              <a:p>
                <a:pPr>
                  <a:defRPr/>
                </a:pPr>
                <a:endParaRPr lang="en-US">
                  <a:latin typeface="Source Sans Pro Light"/>
                </a:endParaRPr>
              </a:p>
            </p:txBody>
          </p:sp>
          <p:sp>
            <p:nvSpPr>
              <p:cNvPr id="12" name="Freeform 6">
                <a:extLst>
                  <a:ext uri="{FF2B5EF4-FFF2-40B4-BE49-F238E27FC236}">
                    <a16:creationId xmlns:a16="http://schemas.microsoft.com/office/drawing/2014/main" id="{7F623F17-8DAE-5F8B-2B51-0AF36E28674F}"/>
                  </a:ext>
                </a:extLst>
              </p:cNvPr>
              <p:cNvSpPr>
                <a:spLocks noEditPoints="1"/>
              </p:cNvSpPr>
              <p:nvPr/>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p:spPr>
            <p:txBody>
              <a:bodyPr/>
              <a:lstStyle/>
              <a:p>
                <a:pPr>
                  <a:defRPr/>
                </a:pPr>
                <a:endParaRPr lang="en-US">
                  <a:latin typeface="Source Sans Pro Light"/>
                </a:endParaRPr>
              </a:p>
            </p:txBody>
          </p:sp>
          <p:sp>
            <p:nvSpPr>
              <p:cNvPr id="13" name="Oval 7">
                <a:extLst>
                  <a:ext uri="{FF2B5EF4-FFF2-40B4-BE49-F238E27FC236}">
                    <a16:creationId xmlns:a16="http://schemas.microsoft.com/office/drawing/2014/main" id="{A5C32C8A-CF71-5E57-DDF6-A3A8657FC3AA}"/>
                  </a:ext>
                </a:extLst>
              </p:cNvPr>
              <p:cNvSpPr>
                <a:spLocks noChangeArrowheads="1"/>
              </p:cNvSpPr>
              <p:nvPr/>
            </p:nvSpPr>
            <p:spPr bwMode="auto">
              <a:xfrm>
                <a:off x="4329" y="1383"/>
                <a:ext cx="285" cy="285"/>
              </a:xfrm>
              <a:prstGeom prst="ellipse">
                <a:avLst/>
              </a:prstGeom>
              <a:grpFill/>
              <a:ln>
                <a:noFill/>
              </a:ln>
            </p:spPr>
            <p:txBody>
              <a:bodyPr/>
              <a:lstStyle/>
              <a:p>
                <a:pPr>
                  <a:defRPr/>
                </a:pPr>
                <a:endParaRPr lang="en-US">
                  <a:latin typeface="Source Sans Pro Light"/>
                </a:endParaRPr>
              </a:p>
            </p:txBody>
          </p:sp>
        </p:grpSp>
      </p:grpSp>
      <p:sp>
        <p:nvSpPr>
          <p:cNvPr id="16" name="Freeform 5">
            <a:extLst>
              <a:ext uri="{FF2B5EF4-FFF2-40B4-BE49-F238E27FC236}">
                <a16:creationId xmlns:a16="http://schemas.microsoft.com/office/drawing/2014/main" id="{C398D03D-9AF4-FA19-062F-9C8550F4F5FE}"/>
              </a:ext>
            </a:extLst>
          </p:cNvPr>
          <p:cNvSpPr>
            <a:spLocks noChangeAspect="1" noEditPoints="1"/>
          </p:cNvSpPr>
          <p:nvPr userDrawn="1"/>
        </p:nvSpPr>
        <p:spPr bwMode="black">
          <a:xfrm>
            <a:off x="371475" y="26193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17" name="TextBox 16">
            <a:extLst>
              <a:ext uri="{FF2B5EF4-FFF2-40B4-BE49-F238E27FC236}">
                <a16:creationId xmlns:a16="http://schemas.microsoft.com/office/drawing/2014/main" id="{54C5A730-517C-D9AA-9D2C-4C15F6FA708C}"/>
              </a:ext>
            </a:extLst>
          </p:cNvPr>
          <p:cNvSpPr txBox="1"/>
          <p:nvPr userDrawn="1"/>
        </p:nvSpPr>
        <p:spPr bwMode="gray">
          <a:xfrm>
            <a:off x="371475" y="3065463"/>
            <a:ext cx="2522538" cy="1255712"/>
          </a:xfrm>
          <a:prstGeom prst="rect">
            <a:avLst/>
          </a:prstGeom>
          <a:noFill/>
        </p:spPr>
        <p:txBody>
          <a:bodyPr lIns="0" tIns="0" rIns="0" bIns="0">
            <a:spAutoFit/>
          </a:bodyPr>
          <a:lstStyle/>
          <a:p>
            <a:pPr defTabSz="685800" eaLnBrk="1" fontAlgn="auto" hangingPunct="1">
              <a:lnSpc>
                <a:spcPct val="118000"/>
              </a:lnSpc>
              <a:spcBef>
                <a:spcPts val="0"/>
              </a:spcBef>
              <a:spcAft>
                <a:spcPts val="675"/>
              </a:spcAft>
              <a:defRPr/>
            </a:pPr>
            <a:r>
              <a:rPr lang="en-US" sz="750">
                <a:solidFill>
                  <a:schemeClr val="accent6">
                    <a:lumMod val="40000"/>
                    <a:lumOff val="60000"/>
                  </a:schemeClr>
                </a:solidFill>
                <a:latin typeface="Microsoft Sans Serif" panose="020B0604020202020204" pitchFamily="34" charset="0"/>
              </a:rPr>
              <a:t>Nothing in these materials is an offer to sell any of the components or devices referenced herein.</a:t>
            </a:r>
          </a:p>
          <a:p>
            <a:pPr defTabSz="685800" eaLnBrk="1" fontAlgn="auto" hangingPunct="1">
              <a:lnSpc>
                <a:spcPct val="118000"/>
              </a:lnSpc>
              <a:spcBef>
                <a:spcPts val="0"/>
              </a:spcBef>
              <a:spcAft>
                <a:spcPts val="675"/>
              </a:spcAft>
              <a:defRPr/>
            </a:pPr>
            <a:r>
              <a:rPr lang="en-US" sz="750">
                <a:solidFill>
                  <a:schemeClr val="accent6">
                    <a:lumMod val="40000"/>
                    <a:lumOff val="60000"/>
                  </a:schemeClr>
                </a:solidFill>
                <a:latin typeface="Microsoft Sans Serif" panose="020B0604020202020204" pitchFamily="34" charset="0"/>
              </a:rPr>
              <a:t>©2018-2019 Qualcomm Technologies, Inc. and/or its affiliated companies. All Rights Reserved.</a:t>
            </a:r>
          </a:p>
          <a:p>
            <a:pPr defTabSz="685800" eaLnBrk="1" fontAlgn="auto" hangingPunct="1">
              <a:lnSpc>
                <a:spcPct val="118000"/>
              </a:lnSpc>
              <a:spcBef>
                <a:spcPts val="0"/>
              </a:spcBef>
              <a:spcAft>
                <a:spcPts val="675"/>
              </a:spcAft>
              <a:defRPr/>
            </a:pPr>
            <a:r>
              <a:rPr lang="en-US" sz="750">
                <a:solidFill>
                  <a:schemeClr val="accent6">
                    <a:lumMod val="40000"/>
                    <a:lumOff val="60000"/>
                  </a:schemeClr>
                </a:solidFill>
                <a:latin typeface="Microsoft Sans Serif" panose="020B0604020202020204" pitchFamily="34" charset="0"/>
              </a:rPr>
              <a:t>Qualcomm is a trademark of Qualcomm Incorporated, registered in the United States and other countries. Other products and brand names may be trademarks or registered trademarks of their respective owners.</a:t>
            </a:r>
          </a:p>
        </p:txBody>
      </p:sp>
      <p:sp>
        <p:nvSpPr>
          <p:cNvPr id="18" name="TextBox 17">
            <a:extLst>
              <a:ext uri="{FF2B5EF4-FFF2-40B4-BE49-F238E27FC236}">
                <a16:creationId xmlns:a16="http://schemas.microsoft.com/office/drawing/2014/main" id="{F14CDE25-4914-4DE7-BEEB-097E2952FB8C}"/>
              </a:ext>
            </a:extLst>
          </p:cNvPr>
          <p:cNvSpPr txBox="1"/>
          <p:nvPr userDrawn="1"/>
        </p:nvSpPr>
        <p:spPr bwMode="gray">
          <a:xfrm>
            <a:off x="3233738" y="3065463"/>
            <a:ext cx="2757487" cy="1485900"/>
          </a:xfrm>
          <a:prstGeom prst="rect">
            <a:avLst/>
          </a:prstGeom>
          <a:noFill/>
        </p:spPr>
        <p:txBody>
          <a:bodyPr lIns="0" tIns="0" rIns="0" bIns="0">
            <a:spAutoFit/>
          </a:bodyPr>
          <a:lstStyle/>
          <a:p>
            <a:pPr defTabSz="685800" eaLnBrk="1" fontAlgn="auto" hangingPunct="1">
              <a:lnSpc>
                <a:spcPct val="118000"/>
              </a:lnSpc>
              <a:spcBef>
                <a:spcPts val="0"/>
              </a:spcBef>
              <a:spcAft>
                <a:spcPts val="675"/>
              </a:spcAft>
              <a:defRPr/>
            </a:pPr>
            <a:r>
              <a:rPr lang="en-US" sz="750">
                <a:solidFill>
                  <a:schemeClr val="accent6">
                    <a:lumMod val="40000"/>
                    <a:lumOff val="60000"/>
                  </a:schemeClr>
                </a:solidFill>
                <a:latin typeface="Microsoft Sans Serif" panose="020B0604020202020204" pitchFamily="34" charset="0"/>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a:t>
            </a:r>
            <a:br>
              <a:rPr lang="en-US" sz="750">
                <a:solidFill>
                  <a:schemeClr val="accent6">
                    <a:lumMod val="40000"/>
                    <a:lumOff val="60000"/>
                  </a:schemeClr>
                </a:solidFill>
                <a:latin typeface="Microsoft Sans Serif" panose="020B0604020202020204" pitchFamily="34" charset="0"/>
              </a:rPr>
            </a:br>
            <a:r>
              <a:rPr lang="en-US" sz="750">
                <a:solidFill>
                  <a:schemeClr val="accent6">
                    <a:lumMod val="40000"/>
                    <a:lumOff val="60000"/>
                  </a:schemeClr>
                </a:solidFill>
                <a:latin typeface="Microsoft Sans Serif" panose="020B0604020202020204" pitchFamily="34" charset="0"/>
              </a:rPr>
              <a:t>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2248748288"/>
      </p:ext>
    </p:extLst>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hank You Midnight">
    <p:bg bwMode="gray">
      <p:bgPr>
        <a:solidFill>
          <a:schemeClr val="tx2"/>
        </a:solidFill>
        <a:effectLst/>
      </p:bgPr>
    </p:bg>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9155F471-1067-8903-1E47-AD4DE55A8115}"/>
              </a:ext>
            </a:extLst>
          </p:cNvPr>
          <p:cNvSpPr/>
          <p:nvPr userDrawn="1"/>
        </p:nvSpPr>
        <p:spPr bwMode="gray">
          <a:xfrm flipV="1">
            <a:off x="1588" y="0"/>
            <a:ext cx="7510462" cy="4627563"/>
          </a:xfrm>
          <a:prstGeom prst="round1Rect">
            <a:avLst>
              <a:gd name="adj" fmla="val 3140"/>
            </a:avLst>
          </a:prstGeom>
          <a:gradFill>
            <a:gsLst>
              <a:gs pos="0">
                <a:srgbClr val="404C64"/>
              </a:gs>
              <a:gs pos="75000">
                <a:srgbClr val="4F5E79"/>
              </a:gs>
            </a:gsLst>
            <a:lin ang="3000000" scaled="0"/>
          </a:gradFill>
          <a:ln>
            <a:noFill/>
          </a:ln>
          <a:effectLst>
            <a:outerShdw blurRad="825500" dist="317500" dir="8100000" algn="t" rotWithShape="0">
              <a:srgbClr val="151B25"/>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solidFill>
                <a:prstClr val="white"/>
              </a:solidFill>
            </a:endParaRPr>
          </a:p>
        </p:txBody>
      </p:sp>
      <p:sp>
        <p:nvSpPr>
          <p:cNvPr id="3" name="Rectangle: Single Corner Rounded 2">
            <a:extLst>
              <a:ext uri="{FF2B5EF4-FFF2-40B4-BE49-F238E27FC236}">
                <a16:creationId xmlns:a16="http://schemas.microsoft.com/office/drawing/2014/main" id="{7BF78005-4196-FBFF-52EA-7D699A17C2EE}"/>
              </a:ext>
            </a:extLst>
          </p:cNvPr>
          <p:cNvSpPr/>
          <p:nvPr userDrawn="1"/>
        </p:nvSpPr>
        <p:spPr bwMode="gray">
          <a:xfrm flipV="1">
            <a:off x="-4763" y="0"/>
            <a:ext cx="6091238" cy="282257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571500" dist="406400" dir="7440000" sx="96000" sy="96000" algn="t" rotWithShape="0">
              <a:schemeClr val="accent5">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solidFill>
                <a:prstClr val="white"/>
              </a:solidFill>
            </a:endParaRPr>
          </a:p>
        </p:txBody>
      </p:sp>
      <p:sp>
        <p:nvSpPr>
          <p:cNvPr id="4" name="TextBox 3">
            <a:extLst>
              <a:ext uri="{FF2B5EF4-FFF2-40B4-BE49-F238E27FC236}">
                <a16:creationId xmlns:a16="http://schemas.microsoft.com/office/drawing/2014/main" id="{042CAD42-8A9F-854F-EC84-E5A5B466F666}"/>
              </a:ext>
            </a:extLst>
          </p:cNvPr>
          <p:cNvSpPr txBox="1"/>
          <p:nvPr userDrawn="1"/>
        </p:nvSpPr>
        <p:spPr bwMode="gray">
          <a:xfrm>
            <a:off x="371475" y="1762125"/>
            <a:ext cx="2955925" cy="604838"/>
          </a:xfrm>
          <a:prstGeom prst="rect">
            <a:avLst/>
          </a:prstGeom>
          <a:noFill/>
        </p:spPr>
        <p:txBody>
          <a:bodyPr lIns="0" tIns="0" rIns="0" bIns="0">
            <a:spAutoFit/>
          </a:bodyPr>
          <a:lstStyle/>
          <a:p>
            <a:pPr defTabSz="685800" eaLnBrk="1" fontAlgn="auto" hangingPunct="1">
              <a:lnSpc>
                <a:spcPct val="118000"/>
              </a:lnSpc>
              <a:spcBef>
                <a:spcPts val="0"/>
              </a:spcBef>
              <a:spcAft>
                <a:spcPts val="150"/>
              </a:spcAft>
              <a:defRPr/>
            </a:pPr>
            <a:r>
              <a:rPr lang="en-US" sz="1050">
                <a:latin typeface="Microsoft Sans Serif" panose="020B0604020202020204" pitchFamily="34" charset="0"/>
              </a:rPr>
              <a:t>Follow us on:</a:t>
            </a:r>
          </a:p>
          <a:p>
            <a:pPr defTabSz="685800" eaLnBrk="1" fontAlgn="auto" hangingPunct="1">
              <a:lnSpc>
                <a:spcPct val="118000"/>
              </a:lnSpc>
              <a:spcBef>
                <a:spcPts val="0"/>
              </a:spcBef>
              <a:spcAft>
                <a:spcPts val="150"/>
              </a:spcAft>
              <a:defRPr/>
            </a:pPr>
            <a:r>
              <a:rPr lang="en-US" sz="1050">
                <a:latin typeface="Microsoft Sans Serif" panose="020B0604020202020204" pitchFamily="34" charset="0"/>
              </a:rPr>
              <a:t>For more information, visit us at:</a:t>
            </a:r>
          </a:p>
          <a:p>
            <a:pPr defTabSz="685800" eaLnBrk="1" fontAlgn="auto" hangingPunct="1">
              <a:lnSpc>
                <a:spcPct val="118000"/>
              </a:lnSpc>
              <a:spcBef>
                <a:spcPts val="0"/>
              </a:spcBef>
              <a:spcAft>
                <a:spcPts val="150"/>
              </a:spcAft>
              <a:defRPr/>
            </a:pPr>
            <a:r>
              <a:rPr lang="en-US" sz="1050">
                <a:latin typeface="Microsoft Sans Serif" panose="020B0604020202020204" pitchFamily="34" charset="0"/>
              </a:rPr>
              <a:t>www.qualcomm.com &amp; www.qualcomm.com/blog</a:t>
            </a:r>
          </a:p>
        </p:txBody>
      </p:sp>
      <p:sp>
        <p:nvSpPr>
          <p:cNvPr id="5" name="TextBox 4">
            <a:extLst>
              <a:ext uri="{FF2B5EF4-FFF2-40B4-BE49-F238E27FC236}">
                <a16:creationId xmlns:a16="http://schemas.microsoft.com/office/drawing/2014/main" id="{CCAFE9F8-70B7-6295-F3EE-13B9ECC0431F}"/>
              </a:ext>
            </a:extLst>
          </p:cNvPr>
          <p:cNvSpPr txBox="1"/>
          <p:nvPr userDrawn="1"/>
        </p:nvSpPr>
        <p:spPr bwMode="gray">
          <a:xfrm>
            <a:off x="371475" y="966788"/>
            <a:ext cx="2954338" cy="552450"/>
          </a:xfrm>
          <a:prstGeom prst="rect">
            <a:avLst/>
          </a:prstGeom>
          <a:noFill/>
        </p:spPr>
        <p:txBody>
          <a:bodyPr lIns="0" tIns="0" rIns="0" bIns="0">
            <a:spAutoFit/>
          </a:bodyPr>
          <a:lstStyle/>
          <a:p>
            <a:pPr defTabSz="685800" eaLnBrk="1" fontAlgn="auto" hangingPunct="1">
              <a:lnSpc>
                <a:spcPct val="87000"/>
              </a:lnSpc>
              <a:spcBef>
                <a:spcPts val="0"/>
              </a:spcBef>
              <a:spcAft>
                <a:spcPts val="0"/>
              </a:spcAft>
              <a:defRPr/>
            </a:pPr>
            <a:r>
              <a:rPr lang="en-US" sz="4125">
                <a:latin typeface="Microsoft Sans Serif" panose="020B0604020202020204" pitchFamily="34" charset="0"/>
              </a:rPr>
              <a:t>Thank you</a:t>
            </a:r>
          </a:p>
        </p:txBody>
      </p:sp>
      <p:grpSp>
        <p:nvGrpSpPr>
          <p:cNvPr id="6" name="Group 5">
            <a:extLst>
              <a:ext uri="{FF2B5EF4-FFF2-40B4-BE49-F238E27FC236}">
                <a16:creationId xmlns:a16="http://schemas.microsoft.com/office/drawing/2014/main" id="{A884D86A-CF4C-5E6D-8708-95067138B196}"/>
              </a:ext>
            </a:extLst>
          </p:cNvPr>
          <p:cNvGrpSpPr/>
          <p:nvPr userDrawn="1"/>
        </p:nvGrpSpPr>
        <p:grpSpPr>
          <a:xfrm>
            <a:off x="1223572" y="1783533"/>
            <a:ext cx="703127" cy="125136"/>
            <a:chOff x="1631429" y="2378044"/>
            <a:chExt cx="937502" cy="166848"/>
          </a:xfrm>
          <a:solidFill>
            <a:schemeClr val="tx1"/>
          </a:solidFill>
        </p:grpSpPr>
        <p:sp>
          <p:nvSpPr>
            <p:cNvPr id="7" name="Freeform 12">
              <a:extLst>
                <a:ext uri="{FF2B5EF4-FFF2-40B4-BE49-F238E27FC236}">
                  <a16:creationId xmlns:a16="http://schemas.microsoft.com/office/drawing/2014/main" id="{94AD3542-69A0-487E-14E3-B9EF6E4E10FE}"/>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grpSp>
          <p:nvGrpSpPr>
            <p:cNvPr id="8" name="Group 5">
              <a:extLst>
                <a:ext uri="{FF2B5EF4-FFF2-40B4-BE49-F238E27FC236}">
                  <a16:creationId xmlns:a16="http://schemas.microsoft.com/office/drawing/2014/main" id="{F499E20F-69B0-8ECB-D4DD-818375D761D9}"/>
                </a:ext>
              </a:extLst>
            </p:cNvPr>
            <p:cNvGrpSpPr>
              <a:grpSpLocks noChangeAspect="1"/>
            </p:cNvGrpSpPr>
            <p:nvPr/>
          </p:nvGrpSpPr>
          <p:grpSpPr bwMode="gray">
            <a:xfrm>
              <a:off x="2127148" y="2378659"/>
              <a:ext cx="166513" cy="164554"/>
              <a:chOff x="3331" y="1656"/>
              <a:chExt cx="1020" cy="1008"/>
            </a:xfrm>
            <a:grpFill/>
          </p:grpSpPr>
          <p:sp>
            <p:nvSpPr>
              <p:cNvPr id="14" name="Freeform 6">
                <a:extLst>
                  <a:ext uri="{FF2B5EF4-FFF2-40B4-BE49-F238E27FC236}">
                    <a16:creationId xmlns:a16="http://schemas.microsoft.com/office/drawing/2014/main" id="{68D01D9B-EF08-0156-56FC-2733CE816560}"/>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sp>
            <p:nvSpPr>
              <p:cNvPr id="15" name="Freeform 7">
                <a:extLst>
                  <a:ext uri="{FF2B5EF4-FFF2-40B4-BE49-F238E27FC236}">
                    <a16:creationId xmlns:a16="http://schemas.microsoft.com/office/drawing/2014/main" id="{FCA1CF60-9156-4270-C695-B8E34643272D}"/>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grpSp>
        <p:sp>
          <p:nvSpPr>
            <p:cNvPr id="9" name="Freeform 5">
              <a:extLst>
                <a:ext uri="{FF2B5EF4-FFF2-40B4-BE49-F238E27FC236}">
                  <a16:creationId xmlns:a16="http://schemas.microsoft.com/office/drawing/2014/main" id="{D765E8B3-9EC3-26C2-FBAE-A188B48A31CF}"/>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grpSp>
          <p:nvGrpSpPr>
            <p:cNvPr id="10" name="Group 4">
              <a:extLst>
                <a:ext uri="{FF2B5EF4-FFF2-40B4-BE49-F238E27FC236}">
                  <a16:creationId xmlns:a16="http://schemas.microsoft.com/office/drawing/2014/main" id="{FE769185-C343-23E9-B4B6-6C77A30E1FFC}"/>
                </a:ext>
              </a:extLst>
            </p:cNvPr>
            <p:cNvGrpSpPr>
              <a:grpSpLocks noChangeAspect="1"/>
            </p:cNvGrpSpPr>
            <p:nvPr/>
          </p:nvGrpSpPr>
          <p:grpSpPr bwMode="auto">
            <a:xfrm>
              <a:off x="2404478" y="2378640"/>
              <a:ext cx="164453" cy="164592"/>
              <a:chOff x="2653" y="972"/>
              <a:chExt cx="2372" cy="2374"/>
            </a:xfrm>
            <a:grpFill/>
          </p:grpSpPr>
          <p:sp>
            <p:nvSpPr>
              <p:cNvPr id="11" name="Freeform 5">
                <a:extLst>
                  <a:ext uri="{FF2B5EF4-FFF2-40B4-BE49-F238E27FC236}">
                    <a16:creationId xmlns:a16="http://schemas.microsoft.com/office/drawing/2014/main" id="{8A662604-DDCF-732A-CFE1-55456E6B3259}"/>
                  </a:ext>
                </a:extLst>
              </p:cNvPr>
              <p:cNvSpPr>
                <a:spLocks noEditPoints="1"/>
              </p:cNvSpPr>
              <p:nvPr/>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p:spPr>
            <p:txBody>
              <a:bodyPr/>
              <a:lstStyle/>
              <a:p>
                <a:pPr>
                  <a:defRPr/>
                </a:pPr>
                <a:endParaRPr lang="en-US">
                  <a:latin typeface="Source Sans Pro Light"/>
                </a:endParaRPr>
              </a:p>
            </p:txBody>
          </p:sp>
          <p:sp>
            <p:nvSpPr>
              <p:cNvPr id="12" name="Freeform 6">
                <a:extLst>
                  <a:ext uri="{FF2B5EF4-FFF2-40B4-BE49-F238E27FC236}">
                    <a16:creationId xmlns:a16="http://schemas.microsoft.com/office/drawing/2014/main" id="{BF6A4ACA-83A1-D35F-F17E-842E8A3F438C}"/>
                  </a:ext>
                </a:extLst>
              </p:cNvPr>
              <p:cNvSpPr>
                <a:spLocks noEditPoints="1"/>
              </p:cNvSpPr>
              <p:nvPr/>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p:spPr>
            <p:txBody>
              <a:bodyPr/>
              <a:lstStyle/>
              <a:p>
                <a:pPr>
                  <a:defRPr/>
                </a:pPr>
                <a:endParaRPr lang="en-US">
                  <a:latin typeface="Source Sans Pro Light"/>
                </a:endParaRPr>
              </a:p>
            </p:txBody>
          </p:sp>
          <p:sp>
            <p:nvSpPr>
              <p:cNvPr id="13" name="Oval 7">
                <a:extLst>
                  <a:ext uri="{FF2B5EF4-FFF2-40B4-BE49-F238E27FC236}">
                    <a16:creationId xmlns:a16="http://schemas.microsoft.com/office/drawing/2014/main" id="{4CED6F75-9D3C-FF9B-F222-10946C3734D2}"/>
                  </a:ext>
                </a:extLst>
              </p:cNvPr>
              <p:cNvSpPr>
                <a:spLocks noChangeArrowheads="1"/>
              </p:cNvSpPr>
              <p:nvPr/>
            </p:nvSpPr>
            <p:spPr bwMode="auto">
              <a:xfrm>
                <a:off x="4329" y="1383"/>
                <a:ext cx="285" cy="285"/>
              </a:xfrm>
              <a:prstGeom prst="ellipse">
                <a:avLst/>
              </a:prstGeom>
              <a:grpFill/>
              <a:ln>
                <a:noFill/>
              </a:ln>
            </p:spPr>
            <p:txBody>
              <a:bodyPr/>
              <a:lstStyle/>
              <a:p>
                <a:pPr>
                  <a:defRPr/>
                </a:pPr>
                <a:endParaRPr lang="en-US">
                  <a:latin typeface="Source Sans Pro Light"/>
                </a:endParaRPr>
              </a:p>
            </p:txBody>
          </p:sp>
        </p:grpSp>
      </p:grpSp>
      <p:sp>
        <p:nvSpPr>
          <p:cNvPr id="16" name="Freeform 5">
            <a:extLst>
              <a:ext uri="{FF2B5EF4-FFF2-40B4-BE49-F238E27FC236}">
                <a16:creationId xmlns:a16="http://schemas.microsoft.com/office/drawing/2014/main" id="{9386F117-09DA-DB52-E802-16FE1561FA87}"/>
              </a:ext>
            </a:extLst>
          </p:cNvPr>
          <p:cNvSpPr>
            <a:spLocks noChangeAspect="1" noEditPoints="1"/>
          </p:cNvSpPr>
          <p:nvPr userDrawn="1"/>
        </p:nvSpPr>
        <p:spPr bwMode="black">
          <a:xfrm>
            <a:off x="371475" y="26193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17" name="TextBox 16">
            <a:extLst>
              <a:ext uri="{FF2B5EF4-FFF2-40B4-BE49-F238E27FC236}">
                <a16:creationId xmlns:a16="http://schemas.microsoft.com/office/drawing/2014/main" id="{0363DB7A-7525-F500-A6D1-7230F5CF3D4F}"/>
              </a:ext>
            </a:extLst>
          </p:cNvPr>
          <p:cNvSpPr txBox="1"/>
          <p:nvPr userDrawn="1"/>
        </p:nvSpPr>
        <p:spPr bwMode="gray">
          <a:xfrm>
            <a:off x="371475" y="3065463"/>
            <a:ext cx="2522538" cy="1255712"/>
          </a:xfrm>
          <a:prstGeom prst="rect">
            <a:avLst/>
          </a:prstGeom>
          <a:noFill/>
        </p:spPr>
        <p:txBody>
          <a:bodyPr lIns="0" tIns="0" rIns="0" bIns="0">
            <a:spAutoFit/>
          </a:bodyPr>
          <a:lstStyle/>
          <a:p>
            <a:pPr defTabSz="685800" eaLnBrk="1" fontAlgn="auto" hangingPunct="1">
              <a:lnSpc>
                <a:spcPct val="118000"/>
              </a:lnSpc>
              <a:spcBef>
                <a:spcPts val="0"/>
              </a:spcBef>
              <a:spcAft>
                <a:spcPts val="675"/>
              </a:spcAft>
              <a:defRPr/>
            </a:pPr>
            <a:r>
              <a:rPr lang="en-US" sz="750">
                <a:solidFill>
                  <a:schemeClr val="accent5">
                    <a:lumMod val="40000"/>
                    <a:lumOff val="60000"/>
                  </a:schemeClr>
                </a:solidFill>
                <a:latin typeface="Microsoft Sans Serif" panose="020B0604020202020204" pitchFamily="34" charset="0"/>
              </a:rPr>
              <a:t>Nothing in these materials is an offer to sell any of the components or devices referenced herein.</a:t>
            </a:r>
          </a:p>
          <a:p>
            <a:pPr defTabSz="685800" eaLnBrk="1" fontAlgn="auto" hangingPunct="1">
              <a:lnSpc>
                <a:spcPct val="118000"/>
              </a:lnSpc>
              <a:spcBef>
                <a:spcPts val="0"/>
              </a:spcBef>
              <a:spcAft>
                <a:spcPts val="675"/>
              </a:spcAft>
              <a:defRPr/>
            </a:pPr>
            <a:r>
              <a:rPr lang="en-US" sz="750">
                <a:solidFill>
                  <a:schemeClr val="accent5">
                    <a:lumMod val="40000"/>
                    <a:lumOff val="60000"/>
                  </a:schemeClr>
                </a:solidFill>
                <a:latin typeface="Microsoft Sans Serif" panose="020B0604020202020204" pitchFamily="34" charset="0"/>
              </a:rPr>
              <a:t>©2018-2019 Qualcomm Technologies, Inc. and/or its affiliated companies. All Rights Reserved.</a:t>
            </a:r>
          </a:p>
          <a:p>
            <a:pPr defTabSz="685800" eaLnBrk="1" fontAlgn="auto" hangingPunct="1">
              <a:lnSpc>
                <a:spcPct val="118000"/>
              </a:lnSpc>
              <a:spcBef>
                <a:spcPts val="0"/>
              </a:spcBef>
              <a:spcAft>
                <a:spcPts val="675"/>
              </a:spcAft>
              <a:defRPr/>
            </a:pPr>
            <a:r>
              <a:rPr lang="en-US" sz="750">
                <a:solidFill>
                  <a:schemeClr val="accent5">
                    <a:lumMod val="40000"/>
                    <a:lumOff val="60000"/>
                  </a:schemeClr>
                </a:solidFill>
                <a:latin typeface="Microsoft Sans Serif" panose="020B0604020202020204" pitchFamily="34" charset="0"/>
              </a:rPr>
              <a:t>Qualcomm is a trademark of Qualcomm Incorporated, registered in the United States and other countries. Other products and brand names may be trademarks or registered trademarks of their respective owners.</a:t>
            </a:r>
          </a:p>
        </p:txBody>
      </p:sp>
      <p:sp>
        <p:nvSpPr>
          <p:cNvPr id="18" name="TextBox 17">
            <a:extLst>
              <a:ext uri="{FF2B5EF4-FFF2-40B4-BE49-F238E27FC236}">
                <a16:creationId xmlns:a16="http://schemas.microsoft.com/office/drawing/2014/main" id="{8CA53B2C-F02A-B89D-9E34-F2AE274B237C}"/>
              </a:ext>
            </a:extLst>
          </p:cNvPr>
          <p:cNvSpPr txBox="1"/>
          <p:nvPr userDrawn="1"/>
        </p:nvSpPr>
        <p:spPr bwMode="gray">
          <a:xfrm>
            <a:off x="3233738" y="3065463"/>
            <a:ext cx="2757487" cy="1485900"/>
          </a:xfrm>
          <a:prstGeom prst="rect">
            <a:avLst/>
          </a:prstGeom>
          <a:noFill/>
        </p:spPr>
        <p:txBody>
          <a:bodyPr lIns="0" tIns="0" rIns="0" bIns="0">
            <a:spAutoFit/>
          </a:bodyPr>
          <a:lstStyle/>
          <a:p>
            <a:pPr defTabSz="685800" eaLnBrk="1" fontAlgn="auto" hangingPunct="1">
              <a:lnSpc>
                <a:spcPct val="118000"/>
              </a:lnSpc>
              <a:spcBef>
                <a:spcPts val="0"/>
              </a:spcBef>
              <a:spcAft>
                <a:spcPts val="675"/>
              </a:spcAft>
              <a:defRPr/>
            </a:pPr>
            <a:r>
              <a:rPr lang="en-US" sz="750">
                <a:solidFill>
                  <a:schemeClr val="accent5">
                    <a:lumMod val="40000"/>
                    <a:lumOff val="60000"/>
                  </a:schemeClr>
                </a:solidFill>
                <a:latin typeface="Microsoft Sans Serif" panose="020B0604020202020204" pitchFamily="34" charset="0"/>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a:t>
            </a:r>
            <a:br>
              <a:rPr lang="en-US" sz="750">
                <a:solidFill>
                  <a:schemeClr val="accent5">
                    <a:lumMod val="40000"/>
                    <a:lumOff val="60000"/>
                  </a:schemeClr>
                </a:solidFill>
                <a:latin typeface="Microsoft Sans Serif" panose="020B0604020202020204" pitchFamily="34" charset="0"/>
              </a:rPr>
            </a:br>
            <a:r>
              <a:rPr lang="en-US" sz="750">
                <a:solidFill>
                  <a:schemeClr val="accent5">
                    <a:lumMod val="40000"/>
                    <a:lumOff val="60000"/>
                  </a:schemeClr>
                </a:solidFill>
                <a:latin typeface="Microsoft Sans Serif" panose="020B0604020202020204" pitchFamily="34" charset="0"/>
              </a:rPr>
              <a:t>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209140790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41.xml"/><Relationship Id="rId21" Type="http://schemas.openxmlformats.org/officeDocument/2006/relationships/slideLayout" Target="../slideLayouts/slideLayout36.xml"/><Relationship Id="rId42" Type="http://schemas.openxmlformats.org/officeDocument/2006/relationships/slideLayout" Target="../slideLayouts/slideLayout57.xml"/><Relationship Id="rId47" Type="http://schemas.openxmlformats.org/officeDocument/2006/relationships/slideLayout" Target="../slideLayouts/slideLayout62.xml"/><Relationship Id="rId63" Type="http://schemas.openxmlformats.org/officeDocument/2006/relationships/slideLayout" Target="../slideLayouts/slideLayout78.xml"/><Relationship Id="rId68" Type="http://schemas.openxmlformats.org/officeDocument/2006/relationships/slideLayout" Target="../slideLayouts/slideLayout83.xml"/><Relationship Id="rId84" Type="http://schemas.openxmlformats.org/officeDocument/2006/relationships/slideLayout" Target="../slideLayouts/slideLayout99.xml"/><Relationship Id="rId89" Type="http://schemas.openxmlformats.org/officeDocument/2006/relationships/slideLayout" Target="../slideLayouts/slideLayout104.xml"/><Relationship Id="rId16" Type="http://schemas.openxmlformats.org/officeDocument/2006/relationships/slideLayout" Target="../slideLayouts/slideLayout31.xml"/><Relationship Id="rId11" Type="http://schemas.openxmlformats.org/officeDocument/2006/relationships/slideLayout" Target="../slideLayouts/slideLayout26.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53" Type="http://schemas.openxmlformats.org/officeDocument/2006/relationships/slideLayout" Target="../slideLayouts/slideLayout68.xml"/><Relationship Id="rId58" Type="http://schemas.openxmlformats.org/officeDocument/2006/relationships/slideLayout" Target="../slideLayouts/slideLayout73.xml"/><Relationship Id="rId74" Type="http://schemas.openxmlformats.org/officeDocument/2006/relationships/slideLayout" Target="../slideLayouts/slideLayout89.xml"/><Relationship Id="rId79" Type="http://schemas.openxmlformats.org/officeDocument/2006/relationships/slideLayout" Target="../slideLayouts/slideLayout94.xml"/><Relationship Id="rId5" Type="http://schemas.openxmlformats.org/officeDocument/2006/relationships/slideLayout" Target="../slideLayouts/slideLayout20.xml"/><Relationship Id="rId90" Type="http://schemas.openxmlformats.org/officeDocument/2006/relationships/slideLayout" Target="../slideLayouts/slideLayout105.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43" Type="http://schemas.openxmlformats.org/officeDocument/2006/relationships/slideLayout" Target="../slideLayouts/slideLayout58.xml"/><Relationship Id="rId48" Type="http://schemas.openxmlformats.org/officeDocument/2006/relationships/slideLayout" Target="../slideLayouts/slideLayout63.xml"/><Relationship Id="rId64" Type="http://schemas.openxmlformats.org/officeDocument/2006/relationships/slideLayout" Target="../slideLayouts/slideLayout79.xml"/><Relationship Id="rId69" Type="http://schemas.openxmlformats.org/officeDocument/2006/relationships/slideLayout" Target="../slideLayouts/slideLayout84.xml"/><Relationship Id="rId8" Type="http://schemas.openxmlformats.org/officeDocument/2006/relationships/slideLayout" Target="../slideLayouts/slideLayout23.xml"/><Relationship Id="rId51" Type="http://schemas.openxmlformats.org/officeDocument/2006/relationships/slideLayout" Target="../slideLayouts/slideLayout66.xml"/><Relationship Id="rId72" Type="http://schemas.openxmlformats.org/officeDocument/2006/relationships/slideLayout" Target="../slideLayouts/slideLayout87.xml"/><Relationship Id="rId80" Type="http://schemas.openxmlformats.org/officeDocument/2006/relationships/slideLayout" Target="../slideLayouts/slideLayout95.xml"/><Relationship Id="rId85" Type="http://schemas.openxmlformats.org/officeDocument/2006/relationships/slideLayout" Target="../slideLayouts/slideLayout100.xml"/><Relationship Id="rId93" Type="http://schemas.openxmlformats.org/officeDocument/2006/relationships/slideLayout" Target="../slideLayouts/slideLayout108.xml"/><Relationship Id="rId3" Type="http://schemas.openxmlformats.org/officeDocument/2006/relationships/slideLayout" Target="../slideLayouts/slideLayout18.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 Id="rId46" Type="http://schemas.openxmlformats.org/officeDocument/2006/relationships/slideLayout" Target="../slideLayouts/slideLayout61.xml"/><Relationship Id="rId59" Type="http://schemas.openxmlformats.org/officeDocument/2006/relationships/slideLayout" Target="../slideLayouts/slideLayout74.xml"/><Relationship Id="rId67" Type="http://schemas.openxmlformats.org/officeDocument/2006/relationships/slideLayout" Target="../slideLayouts/slideLayout82.xml"/><Relationship Id="rId20" Type="http://schemas.openxmlformats.org/officeDocument/2006/relationships/slideLayout" Target="../slideLayouts/slideLayout35.xml"/><Relationship Id="rId41" Type="http://schemas.openxmlformats.org/officeDocument/2006/relationships/slideLayout" Target="../slideLayouts/slideLayout56.xml"/><Relationship Id="rId54" Type="http://schemas.openxmlformats.org/officeDocument/2006/relationships/slideLayout" Target="../slideLayouts/slideLayout69.xml"/><Relationship Id="rId62" Type="http://schemas.openxmlformats.org/officeDocument/2006/relationships/slideLayout" Target="../slideLayouts/slideLayout77.xml"/><Relationship Id="rId70" Type="http://schemas.openxmlformats.org/officeDocument/2006/relationships/slideLayout" Target="../slideLayouts/slideLayout85.xml"/><Relationship Id="rId75" Type="http://schemas.openxmlformats.org/officeDocument/2006/relationships/slideLayout" Target="../slideLayouts/slideLayout90.xml"/><Relationship Id="rId83" Type="http://schemas.openxmlformats.org/officeDocument/2006/relationships/slideLayout" Target="../slideLayouts/slideLayout98.xml"/><Relationship Id="rId88" Type="http://schemas.openxmlformats.org/officeDocument/2006/relationships/slideLayout" Target="../slideLayouts/slideLayout103.xml"/><Relationship Id="rId91" Type="http://schemas.openxmlformats.org/officeDocument/2006/relationships/slideLayout" Target="../slideLayouts/slideLayout106.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49" Type="http://schemas.openxmlformats.org/officeDocument/2006/relationships/slideLayout" Target="../slideLayouts/slideLayout64.xml"/><Relationship Id="rId57" Type="http://schemas.openxmlformats.org/officeDocument/2006/relationships/slideLayout" Target="../slideLayouts/slideLayout72.xml"/><Relationship Id="rId10" Type="http://schemas.openxmlformats.org/officeDocument/2006/relationships/slideLayout" Target="../slideLayouts/slideLayout25.xml"/><Relationship Id="rId31" Type="http://schemas.openxmlformats.org/officeDocument/2006/relationships/slideLayout" Target="../slideLayouts/slideLayout46.xml"/><Relationship Id="rId44" Type="http://schemas.openxmlformats.org/officeDocument/2006/relationships/slideLayout" Target="../slideLayouts/slideLayout59.xml"/><Relationship Id="rId52" Type="http://schemas.openxmlformats.org/officeDocument/2006/relationships/slideLayout" Target="../slideLayouts/slideLayout67.xml"/><Relationship Id="rId60" Type="http://schemas.openxmlformats.org/officeDocument/2006/relationships/slideLayout" Target="../slideLayouts/slideLayout75.xml"/><Relationship Id="rId65" Type="http://schemas.openxmlformats.org/officeDocument/2006/relationships/slideLayout" Target="../slideLayouts/slideLayout80.xml"/><Relationship Id="rId73" Type="http://schemas.openxmlformats.org/officeDocument/2006/relationships/slideLayout" Target="../slideLayouts/slideLayout88.xml"/><Relationship Id="rId78" Type="http://schemas.openxmlformats.org/officeDocument/2006/relationships/slideLayout" Target="../slideLayouts/slideLayout93.xml"/><Relationship Id="rId81" Type="http://schemas.openxmlformats.org/officeDocument/2006/relationships/slideLayout" Target="../slideLayouts/slideLayout96.xml"/><Relationship Id="rId86" Type="http://schemas.openxmlformats.org/officeDocument/2006/relationships/slideLayout" Target="../slideLayouts/slideLayout101.xml"/><Relationship Id="rId94"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9" Type="http://schemas.openxmlformats.org/officeDocument/2006/relationships/slideLayout" Target="../slideLayouts/slideLayout54.xml"/><Relationship Id="rId34" Type="http://schemas.openxmlformats.org/officeDocument/2006/relationships/slideLayout" Target="../slideLayouts/slideLayout49.xml"/><Relationship Id="rId50" Type="http://schemas.openxmlformats.org/officeDocument/2006/relationships/slideLayout" Target="../slideLayouts/slideLayout65.xml"/><Relationship Id="rId55" Type="http://schemas.openxmlformats.org/officeDocument/2006/relationships/slideLayout" Target="../slideLayouts/slideLayout70.xml"/><Relationship Id="rId76" Type="http://schemas.openxmlformats.org/officeDocument/2006/relationships/slideLayout" Target="../slideLayouts/slideLayout91.xml"/><Relationship Id="rId7" Type="http://schemas.openxmlformats.org/officeDocument/2006/relationships/slideLayout" Target="../slideLayouts/slideLayout22.xml"/><Relationship Id="rId71" Type="http://schemas.openxmlformats.org/officeDocument/2006/relationships/slideLayout" Target="../slideLayouts/slideLayout86.xml"/><Relationship Id="rId92" Type="http://schemas.openxmlformats.org/officeDocument/2006/relationships/slideLayout" Target="../slideLayouts/slideLayout107.xml"/><Relationship Id="rId2" Type="http://schemas.openxmlformats.org/officeDocument/2006/relationships/slideLayout" Target="../slideLayouts/slideLayout17.xml"/><Relationship Id="rId29" Type="http://schemas.openxmlformats.org/officeDocument/2006/relationships/slideLayout" Target="../slideLayouts/slideLayout44.xml"/><Relationship Id="rId24" Type="http://schemas.openxmlformats.org/officeDocument/2006/relationships/slideLayout" Target="../slideLayouts/slideLayout39.xml"/><Relationship Id="rId40" Type="http://schemas.openxmlformats.org/officeDocument/2006/relationships/slideLayout" Target="../slideLayouts/slideLayout55.xml"/><Relationship Id="rId45" Type="http://schemas.openxmlformats.org/officeDocument/2006/relationships/slideLayout" Target="../slideLayouts/slideLayout60.xml"/><Relationship Id="rId66" Type="http://schemas.openxmlformats.org/officeDocument/2006/relationships/slideLayout" Target="../slideLayouts/slideLayout81.xml"/><Relationship Id="rId87" Type="http://schemas.openxmlformats.org/officeDocument/2006/relationships/slideLayout" Target="../slideLayouts/slideLayout102.xml"/><Relationship Id="rId61" Type="http://schemas.openxmlformats.org/officeDocument/2006/relationships/slideLayout" Target="../slideLayouts/slideLayout76.xml"/><Relationship Id="rId82" Type="http://schemas.openxmlformats.org/officeDocument/2006/relationships/slideLayout" Target="../slideLayouts/slideLayout97.xml"/><Relationship Id="rId19" Type="http://schemas.openxmlformats.org/officeDocument/2006/relationships/slideLayout" Target="../slideLayouts/slideLayout34.xml"/><Relationship Id="rId14" Type="http://schemas.openxmlformats.org/officeDocument/2006/relationships/slideLayout" Target="../slideLayouts/slideLayout29.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56" Type="http://schemas.openxmlformats.org/officeDocument/2006/relationships/slideLayout" Target="../slideLayouts/slideLayout71.xml"/><Relationship Id="rId77" Type="http://schemas.openxmlformats.org/officeDocument/2006/relationships/slideLayout" Target="../slideLayouts/slideLayout92.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34.xml"/><Relationship Id="rId21" Type="http://schemas.openxmlformats.org/officeDocument/2006/relationships/slideLayout" Target="../slideLayouts/slideLayout129.xml"/><Relationship Id="rId42" Type="http://schemas.openxmlformats.org/officeDocument/2006/relationships/slideLayout" Target="../slideLayouts/slideLayout150.xml"/><Relationship Id="rId47" Type="http://schemas.openxmlformats.org/officeDocument/2006/relationships/slideLayout" Target="../slideLayouts/slideLayout155.xml"/><Relationship Id="rId63" Type="http://schemas.openxmlformats.org/officeDocument/2006/relationships/slideLayout" Target="../slideLayouts/slideLayout171.xml"/><Relationship Id="rId68" Type="http://schemas.openxmlformats.org/officeDocument/2006/relationships/slideLayout" Target="../slideLayouts/slideLayout176.xml"/><Relationship Id="rId84" Type="http://schemas.openxmlformats.org/officeDocument/2006/relationships/slideLayout" Target="../slideLayouts/slideLayout192.xml"/><Relationship Id="rId89" Type="http://schemas.openxmlformats.org/officeDocument/2006/relationships/slideLayout" Target="../slideLayouts/slideLayout197.xml"/><Relationship Id="rId16" Type="http://schemas.openxmlformats.org/officeDocument/2006/relationships/slideLayout" Target="../slideLayouts/slideLayout124.xml"/><Relationship Id="rId107" Type="http://schemas.openxmlformats.org/officeDocument/2006/relationships/slideLayout" Target="../slideLayouts/slideLayout215.xml"/><Relationship Id="rId11" Type="http://schemas.openxmlformats.org/officeDocument/2006/relationships/slideLayout" Target="../slideLayouts/slideLayout119.xml"/><Relationship Id="rId32" Type="http://schemas.openxmlformats.org/officeDocument/2006/relationships/slideLayout" Target="../slideLayouts/slideLayout140.xml"/><Relationship Id="rId37" Type="http://schemas.openxmlformats.org/officeDocument/2006/relationships/slideLayout" Target="../slideLayouts/slideLayout145.xml"/><Relationship Id="rId53" Type="http://schemas.openxmlformats.org/officeDocument/2006/relationships/slideLayout" Target="../slideLayouts/slideLayout161.xml"/><Relationship Id="rId58" Type="http://schemas.openxmlformats.org/officeDocument/2006/relationships/slideLayout" Target="../slideLayouts/slideLayout166.xml"/><Relationship Id="rId74" Type="http://schemas.openxmlformats.org/officeDocument/2006/relationships/slideLayout" Target="../slideLayouts/slideLayout182.xml"/><Relationship Id="rId79" Type="http://schemas.openxmlformats.org/officeDocument/2006/relationships/slideLayout" Target="../slideLayouts/slideLayout187.xml"/><Relationship Id="rId102" Type="http://schemas.openxmlformats.org/officeDocument/2006/relationships/slideLayout" Target="../slideLayouts/slideLayout210.xml"/><Relationship Id="rId5" Type="http://schemas.openxmlformats.org/officeDocument/2006/relationships/slideLayout" Target="../slideLayouts/slideLayout113.xml"/><Relationship Id="rId90" Type="http://schemas.openxmlformats.org/officeDocument/2006/relationships/slideLayout" Target="../slideLayouts/slideLayout198.xml"/><Relationship Id="rId95" Type="http://schemas.openxmlformats.org/officeDocument/2006/relationships/slideLayout" Target="../slideLayouts/slideLayout203.xml"/><Relationship Id="rId22" Type="http://schemas.openxmlformats.org/officeDocument/2006/relationships/slideLayout" Target="../slideLayouts/slideLayout130.xml"/><Relationship Id="rId27" Type="http://schemas.openxmlformats.org/officeDocument/2006/relationships/slideLayout" Target="../slideLayouts/slideLayout135.xml"/><Relationship Id="rId43" Type="http://schemas.openxmlformats.org/officeDocument/2006/relationships/slideLayout" Target="../slideLayouts/slideLayout151.xml"/><Relationship Id="rId48" Type="http://schemas.openxmlformats.org/officeDocument/2006/relationships/slideLayout" Target="../slideLayouts/slideLayout156.xml"/><Relationship Id="rId64" Type="http://schemas.openxmlformats.org/officeDocument/2006/relationships/slideLayout" Target="../slideLayouts/slideLayout172.xml"/><Relationship Id="rId69" Type="http://schemas.openxmlformats.org/officeDocument/2006/relationships/slideLayout" Target="../slideLayouts/slideLayout177.xml"/><Relationship Id="rId80" Type="http://schemas.openxmlformats.org/officeDocument/2006/relationships/slideLayout" Target="../slideLayouts/slideLayout188.xml"/><Relationship Id="rId85" Type="http://schemas.openxmlformats.org/officeDocument/2006/relationships/slideLayout" Target="../slideLayouts/slideLayout193.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33" Type="http://schemas.openxmlformats.org/officeDocument/2006/relationships/slideLayout" Target="../slideLayouts/slideLayout141.xml"/><Relationship Id="rId38" Type="http://schemas.openxmlformats.org/officeDocument/2006/relationships/slideLayout" Target="../slideLayouts/slideLayout146.xml"/><Relationship Id="rId59" Type="http://schemas.openxmlformats.org/officeDocument/2006/relationships/slideLayout" Target="../slideLayouts/slideLayout167.xml"/><Relationship Id="rId103" Type="http://schemas.openxmlformats.org/officeDocument/2006/relationships/slideLayout" Target="../slideLayouts/slideLayout211.xml"/><Relationship Id="rId108" Type="http://schemas.openxmlformats.org/officeDocument/2006/relationships/theme" Target="../theme/theme3.xml"/><Relationship Id="rId20" Type="http://schemas.openxmlformats.org/officeDocument/2006/relationships/slideLayout" Target="../slideLayouts/slideLayout128.xml"/><Relationship Id="rId41" Type="http://schemas.openxmlformats.org/officeDocument/2006/relationships/slideLayout" Target="../slideLayouts/slideLayout149.xml"/><Relationship Id="rId54" Type="http://schemas.openxmlformats.org/officeDocument/2006/relationships/slideLayout" Target="../slideLayouts/slideLayout162.xml"/><Relationship Id="rId62" Type="http://schemas.openxmlformats.org/officeDocument/2006/relationships/slideLayout" Target="../slideLayouts/slideLayout170.xml"/><Relationship Id="rId70" Type="http://schemas.openxmlformats.org/officeDocument/2006/relationships/slideLayout" Target="../slideLayouts/slideLayout178.xml"/><Relationship Id="rId75" Type="http://schemas.openxmlformats.org/officeDocument/2006/relationships/slideLayout" Target="../slideLayouts/slideLayout183.xml"/><Relationship Id="rId83" Type="http://schemas.openxmlformats.org/officeDocument/2006/relationships/slideLayout" Target="../slideLayouts/slideLayout191.xml"/><Relationship Id="rId88" Type="http://schemas.openxmlformats.org/officeDocument/2006/relationships/slideLayout" Target="../slideLayouts/slideLayout196.xml"/><Relationship Id="rId91" Type="http://schemas.openxmlformats.org/officeDocument/2006/relationships/slideLayout" Target="../slideLayouts/slideLayout199.xml"/><Relationship Id="rId96" Type="http://schemas.openxmlformats.org/officeDocument/2006/relationships/slideLayout" Target="../slideLayouts/slideLayout204.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5" Type="http://schemas.openxmlformats.org/officeDocument/2006/relationships/slideLayout" Target="../slideLayouts/slideLayout123.xml"/><Relationship Id="rId23" Type="http://schemas.openxmlformats.org/officeDocument/2006/relationships/slideLayout" Target="../slideLayouts/slideLayout131.xml"/><Relationship Id="rId28" Type="http://schemas.openxmlformats.org/officeDocument/2006/relationships/slideLayout" Target="../slideLayouts/slideLayout136.xml"/><Relationship Id="rId36" Type="http://schemas.openxmlformats.org/officeDocument/2006/relationships/slideLayout" Target="../slideLayouts/slideLayout144.xml"/><Relationship Id="rId49" Type="http://schemas.openxmlformats.org/officeDocument/2006/relationships/slideLayout" Target="../slideLayouts/slideLayout157.xml"/><Relationship Id="rId57" Type="http://schemas.openxmlformats.org/officeDocument/2006/relationships/slideLayout" Target="../slideLayouts/slideLayout165.xml"/><Relationship Id="rId106" Type="http://schemas.openxmlformats.org/officeDocument/2006/relationships/slideLayout" Target="../slideLayouts/slideLayout214.xml"/><Relationship Id="rId10" Type="http://schemas.openxmlformats.org/officeDocument/2006/relationships/slideLayout" Target="../slideLayouts/slideLayout118.xml"/><Relationship Id="rId31" Type="http://schemas.openxmlformats.org/officeDocument/2006/relationships/slideLayout" Target="../slideLayouts/slideLayout139.xml"/><Relationship Id="rId44" Type="http://schemas.openxmlformats.org/officeDocument/2006/relationships/slideLayout" Target="../slideLayouts/slideLayout152.xml"/><Relationship Id="rId52" Type="http://schemas.openxmlformats.org/officeDocument/2006/relationships/slideLayout" Target="../slideLayouts/slideLayout160.xml"/><Relationship Id="rId60" Type="http://schemas.openxmlformats.org/officeDocument/2006/relationships/slideLayout" Target="../slideLayouts/slideLayout168.xml"/><Relationship Id="rId65" Type="http://schemas.openxmlformats.org/officeDocument/2006/relationships/slideLayout" Target="../slideLayouts/slideLayout173.xml"/><Relationship Id="rId73" Type="http://schemas.openxmlformats.org/officeDocument/2006/relationships/slideLayout" Target="../slideLayouts/slideLayout181.xml"/><Relationship Id="rId78" Type="http://schemas.openxmlformats.org/officeDocument/2006/relationships/slideLayout" Target="../slideLayouts/slideLayout186.xml"/><Relationship Id="rId81" Type="http://schemas.openxmlformats.org/officeDocument/2006/relationships/slideLayout" Target="../slideLayouts/slideLayout189.xml"/><Relationship Id="rId86" Type="http://schemas.openxmlformats.org/officeDocument/2006/relationships/slideLayout" Target="../slideLayouts/slideLayout194.xml"/><Relationship Id="rId94" Type="http://schemas.openxmlformats.org/officeDocument/2006/relationships/slideLayout" Target="../slideLayouts/slideLayout202.xml"/><Relationship Id="rId99" Type="http://schemas.openxmlformats.org/officeDocument/2006/relationships/slideLayout" Target="../slideLayouts/slideLayout207.xml"/><Relationship Id="rId101" Type="http://schemas.openxmlformats.org/officeDocument/2006/relationships/slideLayout" Target="../slideLayouts/slideLayout209.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39" Type="http://schemas.openxmlformats.org/officeDocument/2006/relationships/slideLayout" Target="../slideLayouts/slideLayout147.xml"/><Relationship Id="rId34" Type="http://schemas.openxmlformats.org/officeDocument/2006/relationships/slideLayout" Target="../slideLayouts/slideLayout142.xml"/><Relationship Id="rId50" Type="http://schemas.openxmlformats.org/officeDocument/2006/relationships/slideLayout" Target="../slideLayouts/slideLayout158.xml"/><Relationship Id="rId55" Type="http://schemas.openxmlformats.org/officeDocument/2006/relationships/slideLayout" Target="../slideLayouts/slideLayout163.xml"/><Relationship Id="rId76" Type="http://schemas.openxmlformats.org/officeDocument/2006/relationships/slideLayout" Target="../slideLayouts/slideLayout184.xml"/><Relationship Id="rId97" Type="http://schemas.openxmlformats.org/officeDocument/2006/relationships/slideLayout" Target="../slideLayouts/slideLayout205.xml"/><Relationship Id="rId104" Type="http://schemas.openxmlformats.org/officeDocument/2006/relationships/slideLayout" Target="../slideLayouts/slideLayout212.xml"/><Relationship Id="rId7" Type="http://schemas.openxmlformats.org/officeDocument/2006/relationships/slideLayout" Target="../slideLayouts/slideLayout115.xml"/><Relationship Id="rId71" Type="http://schemas.openxmlformats.org/officeDocument/2006/relationships/slideLayout" Target="../slideLayouts/slideLayout179.xml"/><Relationship Id="rId92" Type="http://schemas.openxmlformats.org/officeDocument/2006/relationships/slideLayout" Target="../slideLayouts/slideLayout200.xml"/><Relationship Id="rId2" Type="http://schemas.openxmlformats.org/officeDocument/2006/relationships/slideLayout" Target="../slideLayouts/slideLayout110.xml"/><Relationship Id="rId29" Type="http://schemas.openxmlformats.org/officeDocument/2006/relationships/slideLayout" Target="../slideLayouts/slideLayout137.xml"/><Relationship Id="rId24" Type="http://schemas.openxmlformats.org/officeDocument/2006/relationships/slideLayout" Target="../slideLayouts/slideLayout132.xml"/><Relationship Id="rId40" Type="http://schemas.openxmlformats.org/officeDocument/2006/relationships/slideLayout" Target="../slideLayouts/slideLayout148.xml"/><Relationship Id="rId45" Type="http://schemas.openxmlformats.org/officeDocument/2006/relationships/slideLayout" Target="../slideLayouts/slideLayout153.xml"/><Relationship Id="rId66" Type="http://schemas.openxmlformats.org/officeDocument/2006/relationships/slideLayout" Target="../slideLayouts/slideLayout174.xml"/><Relationship Id="rId87" Type="http://schemas.openxmlformats.org/officeDocument/2006/relationships/slideLayout" Target="../slideLayouts/slideLayout195.xml"/><Relationship Id="rId61" Type="http://schemas.openxmlformats.org/officeDocument/2006/relationships/slideLayout" Target="../slideLayouts/slideLayout169.xml"/><Relationship Id="rId82" Type="http://schemas.openxmlformats.org/officeDocument/2006/relationships/slideLayout" Target="../slideLayouts/slideLayout190.xml"/><Relationship Id="rId19" Type="http://schemas.openxmlformats.org/officeDocument/2006/relationships/slideLayout" Target="../slideLayouts/slideLayout127.xml"/><Relationship Id="rId14" Type="http://schemas.openxmlformats.org/officeDocument/2006/relationships/slideLayout" Target="../slideLayouts/slideLayout122.xml"/><Relationship Id="rId30" Type="http://schemas.openxmlformats.org/officeDocument/2006/relationships/slideLayout" Target="../slideLayouts/slideLayout138.xml"/><Relationship Id="rId35" Type="http://schemas.openxmlformats.org/officeDocument/2006/relationships/slideLayout" Target="../slideLayouts/slideLayout143.xml"/><Relationship Id="rId56" Type="http://schemas.openxmlformats.org/officeDocument/2006/relationships/slideLayout" Target="../slideLayouts/slideLayout164.xml"/><Relationship Id="rId77" Type="http://schemas.openxmlformats.org/officeDocument/2006/relationships/slideLayout" Target="../slideLayouts/slideLayout185.xml"/><Relationship Id="rId100" Type="http://schemas.openxmlformats.org/officeDocument/2006/relationships/slideLayout" Target="../slideLayouts/slideLayout208.xml"/><Relationship Id="rId105" Type="http://schemas.openxmlformats.org/officeDocument/2006/relationships/slideLayout" Target="../slideLayouts/slideLayout213.xml"/><Relationship Id="rId8" Type="http://schemas.openxmlformats.org/officeDocument/2006/relationships/slideLayout" Target="../slideLayouts/slideLayout116.xml"/><Relationship Id="rId51" Type="http://schemas.openxmlformats.org/officeDocument/2006/relationships/slideLayout" Target="../slideLayouts/slideLayout159.xml"/><Relationship Id="rId72" Type="http://schemas.openxmlformats.org/officeDocument/2006/relationships/slideLayout" Target="../slideLayouts/slideLayout180.xml"/><Relationship Id="rId93" Type="http://schemas.openxmlformats.org/officeDocument/2006/relationships/slideLayout" Target="../slideLayouts/slideLayout201.xml"/><Relationship Id="rId98" Type="http://schemas.openxmlformats.org/officeDocument/2006/relationships/slideLayout" Target="../slideLayouts/slideLayout206.xml"/><Relationship Id="rId3" Type="http://schemas.openxmlformats.org/officeDocument/2006/relationships/slideLayout" Target="../slideLayouts/slideLayout111.xml"/><Relationship Id="rId25" Type="http://schemas.openxmlformats.org/officeDocument/2006/relationships/slideLayout" Target="../slideLayouts/slideLayout133.xml"/><Relationship Id="rId46" Type="http://schemas.openxmlformats.org/officeDocument/2006/relationships/slideLayout" Target="../slideLayouts/slideLayout154.xml"/><Relationship Id="rId67" Type="http://schemas.openxmlformats.org/officeDocument/2006/relationships/slideLayout" Target="../slideLayouts/slideLayout175.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241.xml"/><Relationship Id="rId21" Type="http://schemas.openxmlformats.org/officeDocument/2006/relationships/slideLayout" Target="../slideLayouts/slideLayout236.xml"/><Relationship Id="rId42" Type="http://schemas.openxmlformats.org/officeDocument/2006/relationships/slideLayout" Target="../slideLayouts/slideLayout257.xml"/><Relationship Id="rId47" Type="http://schemas.openxmlformats.org/officeDocument/2006/relationships/slideLayout" Target="../slideLayouts/slideLayout262.xml"/><Relationship Id="rId63" Type="http://schemas.openxmlformats.org/officeDocument/2006/relationships/slideLayout" Target="../slideLayouts/slideLayout278.xml"/><Relationship Id="rId68" Type="http://schemas.openxmlformats.org/officeDocument/2006/relationships/slideLayout" Target="../slideLayouts/slideLayout283.xml"/><Relationship Id="rId84" Type="http://schemas.openxmlformats.org/officeDocument/2006/relationships/slideLayout" Target="../slideLayouts/slideLayout299.xml"/><Relationship Id="rId89" Type="http://schemas.openxmlformats.org/officeDocument/2006/relationships/slideLayout" Target="../slideLayouts/slideLayout304.xml"/><Relationship Id="rId16" Type="http://schemas.openxmlformats.org/officeDocument/2006/relationships/slideLayout" Target="../slideLayouts/slideLayout231.xml"/><Relationship Id="rId11" Type="http://schemas.openxmlformats.org/officeDocument/2006/relationships/slideLayout" Target="../slideLayouts/slideLayout226.xml"/><Relationship Id="rId32" Type="http://schemas.openxmlformats.org/officeDocument/2006/relationships/slideLayout" Target="../slideLayouts/slideLayout247.xml"/><Relationship Id="rId37" Type="http://schemas.openxmlformats.org/officeDocument/2006/relationships/slideLayout" Target="../slideLayouts/slideLayout252.xml"/><Relationship Id="rId53" Type="http://schemas.openxmlformats.org/officeDocument/2006/relationships/slideLayout" Target="../slideLayouts/slideLayout268.xml"/><Relationship Id="rId58" Type="http://schemas.openxmlformats.org/officeDocument/2006/relationships/slideLayout" Target="../slideLayouts/slideLayout273.xml"/><Relationship Id="rId74" Type="http://schemas.openxmlformats.org/officeDocument/2006/relationships/slideLayout" Target="../slideLayouts/slideLayout289.xml"/><Relationship Id="rId79" Type="http://schemas.openxmlformats.org/officeDocument/2006/relationships/slideLayout" Target="../slideLayouts/slideLayout294.xml"/><Relationship Id="rId5" Type="http://schemas.openxmlformats.org/officeDocument/2006/relationships/slideLayout" Target="../slideLayouts/slideLayout220.xml"/><Relationship Id="rId90" Type="http://schemas.openxmlformats.org/officeDocument/2006/relationships/slideLayout" Target="../slideLayouts/slideLayout305.xml"/><Relationship Id="rId95" Type="http://schemas.openxmlformats.org/officeDocument/2006/relationships/slideLayout" Target="../slideLayouts/slideLayout310.xml"/><Relationship Id="rId22" Type="http://schemas.openxmlformats.org/officeDocument/2006/relationships/slideLayout" Target="../slideLayouts/slideLayout237.xml"/><Relationship Id="rId27" Type="http://schemas.openxmlformats.org/officeDocument/2006/relationships/slideLayout" Target="../slideLayouts/slideLayout242.xml"/><Relationship Id="rId43" Type="http://schemas.openxmlformats.org/officeDocument/2006/relationships/slideLayout" Target="../slideLayouts/slideLayout258.xml"/><Relationship Id="rId48" Type="http://schemas.openxmlformats.org/officeDocument/2006/relationships/slideLayout" Target="../slideLayouts/slideLayout263.xml"/><Relationship Id="rId64" Type="http://schemas.openxmlformats.org/officeDocument/2006/relationships/slideLayout" Target="../slideLayouts/slideLayout279.xml"/><Relationship Id="rId69" Type="http://schemas.openxmlformats.org/officeDocument/2006/relationships/slideLayout" Target="../slideLayouts/slideLayout284.xml"/><Relationship Id="rId80" Type="http://schemas.openxmlformats.org/officeDocument/2006/relationships/slideLayout" Target="../slideLayouts/slideLayout295.xml"/><Relationship Id="rId85" Type="http://schemas.openxmlformats.org/officeDocument/2006/relationships/slideLayout" Target="../slideLayouts/slideLayout300.xml"/><Relationship Id="rId3" Type="http://schemas.openxmlformats.org/officeDocument/2006/relationships/slideLayout" Target="../slideLayouts/slideLayout218.xml"/><Relationship Id="rId12" Type="http://schemas.openxmlformats.org/officeDocument/2006/relationships/slideLayout" Target="../slideLayouts/slideLayout227.xml"/><Relationship Id="rId17" Type="http://schemas.openxmlformats.org/officeDocument/2006/relationships/slideLayout" Target="../slideLayouts/slideLayout232.xml"/><Relationship Id="rId25" Type="http://schemas.openxmlformats.org/officeDocument/2006/relationships/slideLayout" Target="../slideLayouts/slideLayout240.xml"/><Relationship Id="rId33" Type="http://schemas.openxmlformats.org/officeDocument/2006/relationships/slideLayout" Target="../slideLayouts/slideLayout248.xml"/><Relationship Id="rId38" Type="http://schemas.openxmlformats.org/officeDocument/2006/relationships/slideLayout" Target="../slideLayouts/slideLayout253.xml"/><Relationship Id="rId46" Type="http://schemas.openxmlformats.org/officeDocument/2006/relationships/slideLayout" Target="../slideLayouts/slideLayout261.xml"/><Relationship Id="rId59" Type="http://schemas.openxmlformats.org/officeDocument/2006/relationships/slideLayout" Target="../slideLayouts/slideLayout274.xml"/><Relationship Id="rId67" Type="http://schemas.openxmlformats.org/officeDocument/2006/relationships/slideLayout" Target="../slideLayouts/slideLayout282.xml"/><Relationship Id="rId20" Type="http://schemas.openxmlformats.org/officeDocument/2006/relationships/slideLayout" Target="../slideLayouts/slideLayout235.xml"/><Relationship Id="rId41" Type="http://schemas.openxmlformats.org/officeDocument/2006/relationships/slideLayout" Target="../slideLayouts/slideLayout256.xml"/><Relationship Id="rId54" Type="http://schemas.openxmlformats.org/officeDocument/2006/relationships/slideLayout" Target="../slideLayouts/slideLayout269.xml"/><Relationship Id="rId62" Type="http://schemas.openxmlformats.org/officeDocument/2006/relationships/slideLayout" Target="../slideLayouts/slideLayout277.xml"/><Relationship Id="rId70" Type="http://schemas.openxmlformats.org/officeDocument/2006/relationships/slideLayout" Target="../slideLayouts/slideLayout285.xml"/><Relationship Id="rId75" Type="http://schemas.openxmlformats.org/officeDocument/2006/relationships/slideLayout" Target="../slideLayouts/slideLayout290.xml"/><Relationship Id="rId83" Type="http://schemas.openxmlformats.org/officeDocument/2006/relationships/slideLayout" Target="../slideLayouts/slideLayout298.xml"/><Relationship Id="rId88" Type="http://schemas.openxmlformats.org/officeDocument/2006/relationships/slideLayout" Target="../slideLayouts/slideLayout303.xml"/><Relationship Id="rId91" Type="http://schemas.openxmlformats.org/officeDocument/2006/relationships/slideLayout" Target="../slideLayouts/slideLayout306.xml"/><Relationship Id="rId96" Type="http://schemas.openxmlformats.org/officeDocument/2006/relationships/slideLayout" Target="../slideLayouts/slideLayout311.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5" Type="http://schemas.openxmlformats.org/officeDocument/2006/relationships/slideLayout" Target="../slideLayouts/slideLayout230.xml"/><Relationship Id="rId23" Type="http://schemas.openxmlformats.org/officeDocument/2006/relationships/slideLayout" Target="../slideLayouts/slideLayout238.xml"/><Relationship Id="rId28" Type="http://schemas.openxmlformats.org/officeDocument/2006/relationships/slideLayout" Target="../slideLayouts/slideLayout243.xml"/><Relationship Id="rId36" Type="http://schemas.openxmlformats.org/officeDocument/2006/relationships/slideLayout" Target="../slideLayouts/slideLayout251.xml"/><Relationship Id="rId49" Type="http://schemas.openxmlformats.org/officeDocument/2006/relationships/slideLayout" Target="../slideLayouts/slideLayout264.xml"/><Relationship Id="rId57" Type="http://schemas.openxmlformats.org/officeDocument/2006/relationships/slideLayout" Target="../slideLayouts/slideLayout272.xml"/><Relationship Id="rId10" Type="http://schemas.openxmlformats.org/officeDocument/2006/relationships/slideLayout" Target="../slideLayouts/slideLayout225.xml"/><Relationship Id="rId31" Type="http://schemas.openxmlformats.org/officeDocument/2006/relationships/slideLayout" Target="../slideLayouts/slideLayout246.xml"/><Relationship Id="rId44" Type="http://schemas.openxmlformats.org/officeDocument/2006/relationships/slideLayout" Target="../slideLayouts/slideLayout259.xml"/><Relationship Id="rId52" Type="http://schemas.openxmlformats.org/officeDocument/2006/relationships/slideLayout" Target="../slideLayouts/slideLayout267.xml"/><Relationship Id="rId60" Type="http://schemas.openxmlformats.org/officeDocument/2006/relationships/slideLayout" Target="../slideLayouts/slideLayout275.xml"/><Relationship Id="rId65" Type="http://schemas.openxmlformats.org/officeDocument/2006/relationships/slideLayout" Target="../slideLayouts/slideLayout280.xml"/><Relationship Id="rId73" Type="http://schemas.openxmlformats.org/officeDocument/2006/relationships/slideLayout" Target="../slideLayouts/slideLayout288.xml"/><Relationship Id="rId78" Type="http://schemas.openxmlformats.org/officeDocument/2006/relationships/slideLayout" Target="../slideLayouts/slideLayout293.xml"/><Relationship Id="rId81" Type="http://schemas.openxmlformats.org/officeDocument/2006/relationships/slideLayout" Target="../slideLayouts/slideLayout296.xml"/><Relationship Id="rId86" Type="http://schemas.openxmlformats.org/officeDocument/2006/relationships/slideLayout" Target="../slideLayouts/slideLayout301.xml"/><Relationship Id="rId94" Type="http://schemas.openxmlformats.org/officeDocument/2006/relationships/slideLayout" Target="../slideLayouts/slideLayout309.xml"/><Relationship Id="rId99" Type="http://schemas.openxmlformats.org/officeDocument/2006/relationships/theme" Target="../theme/theme4.xml"/><Relationship Id="rId4" Type="http://schemas.openxmlformats.org/officeDocument/2006/relationships/slideLayout" Target="../slideLayouts/slideLayout219.xml"/><Relationship Id="rId9" Type="http://schemas.openxmlformats.org/officeDocument/2006/relationships/slideLayout" Target="../slideLayouts/slideLayout224.xml"/><Relationship Id="rId13" Type="http://schemas.openxmlformats.org/officeDocument/2006/relationships/slideLayout" Target="../slideLayouts/slideLayout228.xml"/><Relationship Id="rId18" Type="http://schemas.openxmlformats.org/officeDocument/2006/relationships/slideLayout" Target="../slideLayouts/slideLayout233.xml"/><Relationship Id="rId39" Type="http://schemas.openxmlformats.org/officeDocument/2006/relationships/slideLayout" Target="../slideLayouts/slideLayout254.xml"/><Relationship Id="rId34" Type="http://schemas.openxmlformats.org/officeDocument/2006/relationships/slideLayout" Target="../slideLayouts/slideLayout249.xml"/><Relationship Id="rId50" Type="http://schemas.openxmlformats.org/officeDocument/2006/relationships/slideLayout" Target="../slideLayouts/slideLayout265.xml"/><Relationship Id="rId55" Type="http://schemas.openxmlformats.org/officeDocument/2006/relationships/slideLayout" Target="../slideLayouts/slideLayout270.xml"/><Relationship Id="rId76" Type="http://schemas.openxmlformats.org/officeDocument/2006/relationships/slideLayout" Target="../slideLayouts/slideLayout291.xml"/><Relationship Id="rId97" Type="http://schemas.openxmlformats.org/officeDocument/2006/relationships/slideLayout" Target="../slideLayouts/slideLayout312.xml"/><Relationship Id="rId7" Type="http://schemas.openxmlformats.org/officeDocument/2006/relationships/slideLayout" Target="../slideLayouts/slideLayout222.xml"/><Relationship Id="rId71" Type="http://schemas.openxmlformats.org/officeDocument/2006/relationships/slideLayout" Target="../slideLayouts/slideLayout286.xml"/><Relationship Id="rId92" Type="http://schemas.openxmlformats.org/officeDocument/2006/relationships/slideLayout" Target="../slideLayouts/slideLayout307.xml"/><Relationship Id="rId2" Type="http://schemas.openxmlformats.org/officeDocument/2006/relationships/slideLayout" Target="../slideLayouts/slideLayout217.xml"/><Relationship Id="rId29" Type="http://schemas.openxmlformats.org/officeDocument/2006/relationships/slideLayout" Target="../slideLayouts/slideLayout244.xml"/><Relationship Id="rId24" Type="http://schemas.openxmlformats.org/officeDocument/2006/relationships/slideLayout" Target="../slideLayouts/slideLayout239.xml"/><Relationship Id="rId40" Type="http://schemas.openxmlformats.org/officeDocument/2006/relationships/slideLayout" Target="../slideLayouts/slideLayout255.xml"/><Relationship Id="rId45" Type="http://schemas.openxmlformats.org/officeDocument/2006/relationships/slideLayout" Target="../slideLayouts/slideLayout260.xml"/><Relationship Id="rId66" Type="http://schemas.openxmlformats.org/officeDocument/2006/relationships/slideLayout" Target="../slideLayouts/slideLayout281.xml"/><Relationship Id="rId87" Type="http://schemas.openxmlformats.org/officeDocument/2006/relationships/slideLayout" Target="../slideLayouts/slideLayout302.xml"/><Relationship Id="rId61" Type="http://schemas.openxmlformats.org/officeDocument/2006/relationships/slideLayout" Target="../slideLayouts/slideLayout276.xml"/><Relationship Id="rId82" Type="http://schemas.openxmlformats.org/officeDocument/2006/relationships/slideLayout" Target="../slideLayouts/slideLayout297.xml"/><Relationship Id="rId19" Type="http://schemas.openxmlformats.org/officeDocument/2006/relationships/slideLayout" Target="../slideLayouts/slideLayout234.xml"/><Relationship Id="rId14" Type="http://schemas.openxmlformats.org/officeDocument/2006/relationships/slideLayout" Target="../slideLayouts/slideLayout229.xml"/><Relationship Id="rId30" Type="http://schemas.openxmlformats.org/officeDocument/2006/relationships/slideLayout" Target="../slideLayouts/slideLayout245.xml"/><Relationship Id="rId35" Type="http://schemas.openxmlformats.org/officeDocument/2006/relationships/slideLayout" Target="../slideLayouts/slideLayout250.xml"/><Relationship Id="rId56" Type="http://schemas.openxmlformats.org/officeDocument/2006/relationships/slideLayout" Target="../slideLayouts/slideLayout271.xml"/><Relationship Id="rId77" Type="http://schemas.openxmlformats.org/officeDocument/2006/relationships/slideLayout" Target="../slideLayouts/slideLayout292.xml"/><Relationship Id="rId8" Type="http://schemas.openxmlformats.org/officeDocument/2006/relationships/slideLayout" Target="../slideLayouts/slideLayout223.xml"/><Relationship Id="rId51" Type="http://schemas.openxmlformats.org/officeDocument/2006/relationships/slideLayout" Target="../slideLayouts/slideLayout266.xml"/><Relationship Id="rId72" Type="http://schemas.openxmlformats.org/officeDocument/2006/relationships/slideLayout" Target="../slideLayouts/slideLayout287.xml"/><Relationship Id="rId93" Type="http://schemas.openxmlformats.org/officeDocument/2006/relationships/slideLayout" Target="../slideLayouts/slideLayout308.xml"/><Relationship Id="rId98" Type="http://schemas.openxmlformats.org/officeDocument/2006/relationships/slideLayout" Target="../slideLayouts/slideLayout3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9D4B9F3-0897-156C-4E78-8B09C685C5A9}"/>
              </a:ext>
            </a:extLst>
          </p:cNvPr>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E9761FC-8236-06C3-89E2-24F9A3B000C9}"/>
              </a:ext>
            </a:extLst>
          </p:cNvPr>
          <p:cNvSpPr>
            <a:spLocks noGrp="1" noChangeArrowheads="1"/>
          </p:cNvSpPr>
          <p:nvPr>
            <p:ph type="body" idx="1"/>
          </p:nvPr>
        </p:nvSpPr>
        <p:spPr bwMode="auto">
          <a:xfrm>
            <a:off x="457200" y="1587500"/>
            <a:ext cx="8229600"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p:txBody>
      </p:sp>
    </p:spTree>
  </p:cSld>
  <p:clrMap bg1="lt1" tx1="dk1" bg2="lt2" tx2="dk2" accent1="accent1" accent2="accent2" accent3="accent3" accent4="accent4" accent5="accent5" accent6="accent6" hlink="hlink" folHlink="folHlink"/>
  <p:sldLayoutIdLst>
    <p:sldLayoutId id="2147485958" r:id="rId1"/>
    <p:sldLayoutId id="2147485944" r:id="rId2"/>
    <p:sldLayoutId id="2147485945" r:id="rId3"/>
    <p:sldLayoutId id="2147485946" r:id="rId4"/>
    <p:sldLayoutId id="2147485947" r:id="rId5"/>
    <p:sldLayoutId id="2147485948" r:id="rId6"/>
    <p:sldLayoutId id="2147485949" r:id="rId7"/>
    <p:sldLayoutId id="2147485950" r:id="rId8"/>
    <p:sldLayoutId id="2147485959" r:id="rId9"/>
    <p:sldLayoutId id="2147485960" r:id="rId10"/>
    <p:sldLayoutId id="2147485961" r:id="rId11"/>
    <p:sldLayoutId id="2147485962" r:id="rId12"/>
    <p:sldLayoutId id="2147485963" r:id="rId13"/>
    <p:sldLayoutId id="2147485964" r:id="rId14"/>
    <p:sldLayoutId id="2147485965" r:id="rId15"/>
  </p:sldLayoutIdLst>
  <p:hf sldNum="0" hdr="0" ftr="0" dt="0"/>
  <p:txStyles>
    <p:titleStyle>
      <a:lvl1pPr algn="l" defTabSz="457200" rtl="0" eaLnBrk="0" fontAlgn="base" hangingPunct="0">
        <a:spcBef>
          <a:spcPct val="0"/>
        </a:spcBef>
        <a:spcAft>
          <a:spcPct val="0"/>
        </a:spcAft>
        <a:defRPr sz="3600" kern="1200">
          <a:solidFill>
            <a:schemeClr val="tx2"/>
          </a:solidFill>
          <a:latin typeface="Source Sans Pro ExtraLight" panose="020B0303030403020204" pitchFamily="34" charset="0"/>
          <a:ea typeface="Source Sans Pro ExtraLight" panose="020B0303030403020204" pitchFamily="34" charset="0"/>
          <a:cs typeface="Source Sans Pro ExtraLight" panose="020B0303030403020204" pitchFamily="34" charset="0"/>
        </a:defRPr>
      </a:lvl1pPr>
      <a:lvl2pPr algn="l" defTabSz="457200" rtl="0" eaLnBrk="0" fontAlgn="base" hangingPunct="0">
        <a:spcBef>
          <a:spcPct val="0"/>
        </a:spcBef>
        <a:spcAft>
          <a:spcPct val="0"/>
        </a:spcAft>
        <a:defRPr sz="3600">
          <a:solidFill>
            <a:schemeClr val="tx2"/>
          </a:solidFill>
          <a:latin typeface="Source Sans Pro ExtraLight" panose="020B0303030403020204" pitchFamily="34" charset="0"/>
          <a:ea typeface="Source Sans Pro ExtraLight" panose="020B0303030403020204" pitchFamily="34" charset="0"/>
          <a:cs typeface="Source Sans Pro ExtraLight" panose="020B0303030403020204" pitchFamily="34" charset="0"/>
        </a:defRPr>
      </a:lvl2pPr>
      <a:lvl3pPr algn="l" defTabSz="457200" rtl="0" eaLnBrk="0" fontAlgn="base" hangingPunct="0">
        <a:spcBef>
          <a:spcPct val="0"/>
        </a:spcBef>
        <a:spcAft>
          <a:spcPct val="0"/>
        </a:spcAft>
        <a:defRPr sz="3600">
          <a:solidFill>
            <a:schemeClr val="tx2"/>
          </a:solidFill>
          <a:latin typeface="Source Sans Pro ExtraLight" panose="020B0303030403020204" pitchFamily="34" charset="0"/>
          <a:ea typeface="Source Sans Pro ExtraLight" panose="020B0303030403020204" pitchFamily="34" charset="0"/>
          <a:cs typeface="Source Sans Pro ExtraLight" panose="020B0303030403020204" pitchFamily="34" charset="0"/>
        </a:defRPr>
      </a:lvl3pPr>
      <a:lvl4pPr algn="l" defTabSz="457200" rtl="0" eaLnBrk="0" fontAlgn="base" hangingPunct="0">
        <a:spcBef>
          <a:spcPct val="0"/>
        </a:spcBef>
        <a:spcAft>
          <a:spcPct val="0"/>
        </a:spcAft>
        <a:defRPr sz="3600">
          <a:solidFill>
            <a:schemeClr val="tx2"/>
          </a:solidFill>
          <a:latin typeface="Source Sans Pro ExtraLight" panose="020B0303030403020204" pitchFamily="34" charset="0"/>
          <a:ea typeface="Source Sans Pro ExtraLight" panose="020B0303030403020204" pitchFamily="34" charset="0"/>
          <a:cs typeface="Source Sans Pro ExtraLight" panose="020B0303030403020204" pitchFamily="34" charset="0"/>
        </a:defRPr>
      </a:lvl4pPr>
      <a:lvl5pPr algn="l" defTabSz="457200" rtl="0" eaLnBrk="0" fontAlgn="base" hangingPunct="0">
        <a:spcBef>
          <a:spcPct val="0"/>
        </a:spcBef>
        <a:spcAft>
          <a:spcPct val="0"/>
        </a:spcAft>
        <a:defRPr sz="3600">
          <a:solidFill>
            <a:schemeClr val="tx2"/>
          </a:solidFill>
          <a:latin typeface="Source Sans Pro ExtraLight" panose="020B0303030403020204" pitchFamily="34" charset="0"/>
          <a:ea typeface="Source Sans Pro ExtraLight" panose="020B0303030403020204" pitchFamily="34" charset="0"/>
          <a:cs typeface="Source Sans Pro ExtraLight" panose="020B0303030403020204" pitchFamily="34" charset="0"/>
        </a:defRPr>
      </a:lvl5pPr>
      <a:lvl6pPr marL="457200" algn="l" defTabSz="457200" rtl="0" fontAlgn="base">
        <a:spcBef>
          <a:spcPct val="0"/>
        </a:spcBef>
        <a:spcAft>
          <a:spcPct val="0"/>
        </a:spcAft>
        <a:defRPr sz="3600">
          <a:solidFill>
            <a:schemeClr val="tx2"/>
          </a:solidFill>
          <a:latin typeface="Source Sans Pro ExtraLight" panose="020B0303030403020204" pitchFamily="34" charset="0"/>
          <a:ea typeface="Source Sans Pro ExtraLight" panose="020B0303030403020204" pitchFamily="34" charset="0"/>
          <a:cs typeface="Source Sans Pro ExtraLight" panose="020B0303030403020204" pitchFamily="34" charset="0"/>
        </a:defRPr>
      </a:lvl6pPr>
      <a:lvl7pPr marL="914400" algn="l" defTabSz="457200" rtl="0" fontAlgn="base">
        <a:spcBef>
          <a:spcPct val="0"/>
        </a:spcBef>
        <a:spcAft>
          <a:spcPct val="0"/>
        </a:spcAft>
        <a:defRPr sz="3600">
          <a:solidFill>
            <a:schemeClr val="tx2"/>
          </a:solidFill>
          <a:latin typeface="Source Sans Pro ExtraLight" panose="020B0303030403020204" pitchFamily="34" charset="0"/>
          <a:ea typeface="Source Sans Pro ExtraLight" panose="020B0303030403020204" pitchFamily="34" charset="0"/>
          <a:cs typeface="Source Sans Pro ExtraLight" panose="020B0303030403020204" pitchFamily="34" charset="0"/>
        </a:defRPr>
      </a:lvl7pPr>
      <a:lvl8pPr marL="1371600" algn="l" defTabSz="457200" rtl="0" fontAlgn="base">
        <a:spcBef>
          <a:spcPct val="0"/>
        </a:spcBef>
        <a:spcAft>
          <a:spcPct val="0"/>
        </a:spcAft>
        <a:defRPr sz="3600">
          <a:solidFill>
            <a:schemeClr val="tx2"/>
          </a:solidFill>
          <a:latin typeface="Source Sans Pro ExtraLight" panose="020B0303030403020204" pitchFamily="34" charset="0"/>
          <a:ea typeface="Source Sans Pro ExtraLight" panose="020B0303030403020204" pitchFamily="34" charset="0"/>
          <a:cs typeface="Source Sans Pro ExtraLight" panose="020B0303030403020204" pitchFamily="34" charset="0"/>
        </a:defRPr>
      </a:lvl8pPr>
      <a:lvl9pPr marL="1828800" algn="l" defTabSz="457200" rtl="0" fontAlgn="base">
        <a:spcBef>
          <a:spcPct val="0"/>
        </a:spcBef>
        <a:spcAft>
          <a:spcPct val="0"/>
        </a:spcAft>
        <a:defRPr sz="3600">
          <a:solidFill>
            <a:schemeClr val="tx2"/>
          </a:solidFill>
          <a:latin typeface="Source Sans Pro ExtraLight" panose="020B0303030403020204" pitchFamily="34" charset="0"/>
          <a:ea typeface="Source Sans Pro ExtraLight" panose="020B0303030403020204" pitchFamily="34" charset="0"/>
          <a:cs typeface="Source Sans Pro ExtraLight" panose="020B0303030403020204" pitchFamily="34" charset="0"/>
        </a:defRPr>
      </a:lvl9pPr>
    </p:titleStyle>
    <p:bodyStyle>
      <a:lvl1pPr algn="ctr" defTabSz="457200" rtl="0" eaLnBrk="0" fontAlgn="base" hangingPunct="0">
        <a:spcBef>
          <a:spcPct val="20000"/>
        </a:spcBef>
        <a:spcAft>
          <a:spcPct val="0"/>
        </a:spcAft>
        <a:buClr>
          <a:srgbClr val="004A7E"/>
        </a:buClr>
        <a:buFont typeface="Arial" panose="020B0604020202020204" pitchFamily="34" charset="0"/>
        <a:defRPr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1pPr>
      <a:lvl2pPr marL="457200" algn="l" defTabSz="457200" rtl="0" eaLnBrk="0" fontAlgn="base" hangingPunct="0">
        <a:spcBef>
          <a:spcPct val="20000"/>
        </a:spcBef>
        <a:spcAft>
          <a:spcPct val="0"/>
        </a:spcAft>
        <a:buClr>
          <a:srgbClr val="004A7E"/>
        </a:buClr>
        <a:buFont typeface="Arial" panose="020B0604020202020204" pitchFamily="34" charset="0"/>
        <a:defRPr sz="2400" kern="1200">
          <a:solidFill>
            <a:srgbClr val="404040"/>
          </a:solidFill>
          <a:latin typeface="Source Sans Pro Light" panose="020B0403030403020204" pitchFamily="34" charset="0"/>
          <a:ea typeface="Source Sans Pro Light" panose="020B0403030403020204" pitchFamily="34" charset="0"/>
          <a:cs typeface="Source Sans Pro Light" panose="020B0403030403020204" pitchFamily="34" charset="0"/>
        </a:defRPr>
      </a:lvl2pPr>
      <a:lvl3pPr marL="914400" algn="l" defTabSz="457200" rtl="0" eaLnBrk="0" fontAlgn="base" hangingPunct="0">
        <a:spcBef>
          <a:spcPct val="20000"/>
        </a:spcBef>
        <a:spcAft>
          <a:spcPct val="0"/>
        </a:spcAft>
        <a:buClr>
          <a:srgbClr val="004A7E"/>
        </a:buClr>
        <a:buFont typeface="Arial" panose="020B0604020202020204" pitchFamily="34" charset="0"/>
        <a:defRPr sz="2000" kern="1200">
          <a:solidFill>
            <a:srgbClr val="404040"/>
          </a:solidFill>
          <a:latin typeface="Source Sans Pro Light" panose="020B0403030403020204" pitchFamily="34" charset="0"/>
          <a:ea typeface="Source Sans Pro Light" panose="020B0403030403020204" pitchFamily="34" charset="0"/>
          <a:cs typeface="Source Sans Pro Light" panose="020B0403030403020204" pitchFamily="34" charset="0"/>
        </a:defRPr>
      </a:lvl3pPr>
      <a:lvl4pPr marL="1600200" indent="-228600" algn="l" defTabSz="457200" rtl="0" eaLnBrk="0" fontAlgn="base" hangingPunct="0">
        <a:spcBef>
          <a:spcPct val="20000"/>
        </a:spcBef>
        <a:spcAft>
          <a:spcPct val="0"/>
        </a:spcAft>
        <a:buClr>
          <a:srgbClr val="004A7E"/>
        </a:buClr>
        <a:buFont typeface="Arial" panose="020B0604020202020204" pitchFamily="34" charset="0"/>
        <a:buChar char="–"/>
        <a:defRPr kern="1200">
          <a:solidFill>
            <a:srgbClr val="404040"/>
          </a:solidFill>
          <a:latin typeface="Source Sans Pro Light" panose="020B0403030403020204" pitchFamily="34" charset="0"/>
          <a:ea typeface="Source Sans Pro Light" panose="020B0403030403020204" pitchFamily="34" charset="0"/>
          <a:cs typeface="Source Sans Pro Light" panose="020B0403030403020204" pitchFamily="34" charset="0"/>
        </a:defRPr>
      </a:lvl4pPr>
      <a:lvl5pPr marL="2057400" indent="-228600" algn="l" defTabSz="457200" rtl="0" eaLnBrk="0" fontAlgn="base" hangingPunct="0">
        <a:spcBef>
          <a:spcPct val="20000"/>
        </a:spcBef>
        <a:spcAft>
          <a:spcPct val="0"/>
        </a:spcAft>
        <a:buClr>
          <a:srgbClr val="004A7E"/>
        </a:buClr>
        <a:buFont typeface="Arial" panose="020B0604020202020204" pitchFamily="34" charset="0"/>
        <a:buChar char="»"/>
        <a:defRPr kern="1200">
          <a:solidFill>
            <a:srgbClr val="404040"/>
          </a:solidFill>
          <a:latin typeface="Source Sans Pro Light" panose="020B0403030403020204" pitchFamily="34" charset="0"/>
          <a:ea typeface="Source Sans Pro Light" panose="020B0403030403020204" pitchFamily="34" charset="0"/>
          <a:cs typeface="Source Sans Pro Light" panose="020B04030304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2050" name="Text Placeholder 3">
            <a:extLst>
              <a:ext uri="{FF2B5EF4-FFF2-40B4-BE49-F238E27FC236}">
                <a16:creationId xmlns:a16="http://schemas.microsoft.com/office/drawing/2014/main" id="{71DADD59-329D-D93F-B635-714046D92252}"/>
              </a:ext>
            </a:extLst>
          </p:cNvPr>
          <p:cNvSpPr>
            <a:spLocks noGrp="1" noChangeArrowheads="1"/>
          </p:cNvSpPr>
          <p:nvPr>
            <p:ph type="body" idx="1"/>
          </p:nvPr>
        </p:nvSpPr>
        <p:spPr bwMode="auto">
          <a:xfrm>
            <a:off x="371475" y="1289050"/>
            <a:ext cx="8389938"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1" name="Title Placeholder 1">
            <a:extLst>
              <a:ext uri="{FF2B5EF4-FFF2-40B4-BE49-F238E27FC236}">
                <a16:creationId xmlns:a16="http://schemas.microsoft.com/office/drawing/2014/main" id="{7A4EC608-E6EF-C578-24C8-F4769FF4D900}"/>
              </a:ext>
            </a:extLst>
          </p:cNvPr>
          <p:cNvSpPr>
            <a:spLocks noGrp="1" noChangeArrowheads="1"/>
          </p:cNvSpPr>
          <p:nvPr>
            <p:ph type="title"/>
          </p:nvPr>
        </p:nvSpPr>
        <p:spPr bwMode="auto">
          <a:xfrm>
            <a:off x="371475" y="412750"/>
            <a:ext cx="8389938"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ltLang="en-US"/>
              <a:t>Click to edit Master title style</a:t>
            </a:r>
          </a:p>
        </p:txBody>
      </p:sp>
      <p:sp>
        <p:nvSpPr>
          <p:cNvPr id="98" name="TextBox 97">
            <a:extLst>
              <a:ext uri="{FF2B5EF4-FFF2-40B4-BE49-F238E27FC236}">
                <a16:creationId xmlns:a16="http://schemas.microsoft.com/office/drawing/2014/main" id="{996D63A2-8A69-7364-0A14-53263D1BAE6C}"/>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24CA59B3-A430-40DB-A03D-4BBDE607BB28}" type="slidenum">
              <a:rPr lang="en-US" sz="600" smtClean="0">
                <a:solidFill>
                  <a:schemeClr val="accent5">
                    <a:lumMod val="60000"/>
                    <a:lumOff val="40000"/>
                  </a:schemeClr>
                </a:solidFill>
                <a:latin typeface="+mn-lt"/>
              </a:rPr>
              <a:pPr algn="r" defTabSz="685800" eaLnBrk="1" hangingPunct="1">
                <a:lnSpc>
                  <a:spcPct val="125000"/>
                </a:lnSpc>
                <a:defRPr/>
              </a:pPr>
              <a:t>‹#›</a:t>
            </a:fld>
            <a:endParaRPr lang="en-US" sz="600">
              <a:solidFill>
                <a:schemeClr val="accent5">
                  <a:lumMod val="60000"/>
                  <a:lumOff val="40000"/>
                </a:schemeClr>
              </a:solidFill>
              <a:latin typeface="+mn-lt"/>
            </a:endParaRPr>
          </a:p>
        </p:txBody>
      </p:sp>
      <p:sp>
        <p:nvSpPr>
          <p:cNvPr id="5" name="Footer Placeholder 2">
            <a:extLst>
              <a:ext uri="{FF2B5EF4-FFF2-40B4-BE49-F238E27FC236}">
                <a16:creationId xmlns:a16="http://schemas.microsoft.com/office/drawing/2014/main" id="{3FD5CE43-2F96-758A-2AF8-6A8B7A6A5330}"/>
              </a:ext>
            </a:extLst>
          </p:cNvPr>
          <p:cNvSpPr>
            <a:spLocks noGrp="1"/>
          </p:cNvSpPr>
          <p:nvPr>
            <p:ph type="ftr" sz="quarter" idx="3"/>
          </p:nvPr>
        </p:nvSpPr>
        <p:spPr>
          <a:xfrm>
            <a:off x="371475" y="4899025"/>
            <a:ext cx="7867650" cy="88900"/>
          </a:xfrm>
          <a:prstGeom prst="rect">
            <a:avLst/>
          </a:prstGeom>
        </p:spPr>
        <p:txBody>
          <a:bodyPr vert="horz" wrap="square" lIns="0" tIns="0" rIns="0" bIns="0" rtlCol="0" anchor="b">
            <a:spAutoFit/>
          </a:bodyPr>
          <a:lstStyle>
            <a:lvl1pPr marL="0" algn="l" defTabSz="514350" rtl="0" eaLnBrk="1" latinLnBrk="0" hangingPunct="1">
              <a:lnSpc>
                <a:spcPct val="96000"/>
              </a:lnSpc>
              <a:spcBef>
                <a:spcPts val="0"/>
              </a:spcBef>
              <a:spcAft>
                <a:spcPts val="169"/>
              </a:spcAft>
              <a:buClr>
                <a:srgbClr val="3253DC"/>
              </a:buClr>
              <a:buFont typeface="Arial" panose="020B0604020202020204" pitchFamily="34" charset="0"/>
              <a:buNone/>
              <a:defRPr lang="en-US" sz="600" kern="1200" baseline="0">
                <a:solidFill>
                  <a:schemeClr val="accent5">
                    <a:lumMod val="60000"/>
                    <a:lumOff val="40000"/>
                  </a:schemeClr>
                </a:solidFill>
                <a:latin typeface="+mn-lt"/>
                <a:ea typeface="+mn-ea"/>
                <a:cs typeface="+mn-cs"/>
              </a:defRPr>
            </a:lvl1pPr>
          </a:lstStyle>
          <a:p>
            <a:pPr>
              <a:defRPr/>
            </a:pPr>
            <a:r>
              <a:t>Media Web Symposium 2023</a:t>
            </a:r>
          </a:p>
        </p:txBody>
      </p:sp>
    </p:spTree>
  </p:cSld>
  <p:clrMap bg1="lt1" tx1="dk1" bg2="lt2" tx2="dk2" accent1="accent1" accent2="accent2" accent3="accent3" accent4="accent4" accent5="accent5" accent6="accent6" hlink="hlink" folHlink="folHlink"/>
  <p:sldLayoutIdLst>
    <p:sldLayoutId id="2147485966" r:id="rId1"/>
    <p:sldLayoutId id="2147485967" r:id="rId2"/>
    <p:sldLayoutId id="2147485968" r:id="rId3"/>
    <p:sldLayoutId id="2147485969" r:id="rId4"/>
    <p:sldLayoutId id="2147485970" r:id="rId5"/>
    <p:sldLayoutId id="2147485971" r:id="rId6"/>
    <p:sldLayoutId id="2147485972" r:id="rId7"/>
    <p:sldLayoutId id="2147485973" r:id="rId8"/>
    <p:sldLayoutId id="2147485974" r:id="rId9"/>
    <p:sldLayoutId id="2147485975" r:id="rId10"/>
    <p:sldLayoutId id="2147485976" r:id="rId11"/>
    <p:sldLayoutId id="2147485977" r:id="rId12"/>
    <p:sldLayoutId id="2147485978" r:id="rId13"/>
    <p:sldLayoutId id="2147485979" r:id="rId14"/>
    <p:sldLayoutId id="2147485980" r:id="rId15"/>
    <p:sldLayoutId id="2147485981" r:id="rId16"/>
    <p:sldLayoutId id="2147485982" r:id="rId17"/>
    <p:sldLayoutId id="2147485983" r:id="rId18"/>
    <p:sldLayoutId id="2147485951" r:id="rId19"/>
    <p:sldLayoutId id="2147485952" r:id="rId20"/>
    <p:sldLayoutId id="2147485953" r:id="rId21"/>
    <p:sldLayoutId id="2147485954" r:id="rId22"/>
    <p:sldLayoutId id="2147485955" r:id="rId23"/>
    <p:sldLayoutId id="2147485984" r:id="rId24"/>
    <p:sldLayoutId id="2147485985" r:id="rId25"/>
    <p:sldLayoutId id="2147485986" r:id="rId26"/>
    <p:sldLayoutId id="2147485987" r:id="rId27"/>
    <p:sldLayoutId id="2147485988" r:id="rId28"/>
    <p:sldLayoutId id="2147485989" r:id="rId29"/>
    <p:sldLayoutId id="2147485990" r:id="rId30"/>
    <p:sldLayoutId id="2147485991" r:id="rId31"/>
    <p:sldLayoutId id="2147485992" r:id="rId32"/>
    <p:sldLayoutId id="2147485993" r:id="rId33"/>
    <p:sldLayoutId id="2147485994" r:id="rId34"/>
    <p:sldLayoutId id="2147485995" r:id="rId35"/>
    <p:sldLayoutId id="2147485996" r:id="rId36"/>
    <p:sldLayoutId id="2147485997" r:id="rId37"/>
    <p:sldLayoutId id="2147485998" r:id="rId38"/>
    <p:sldLayoutId id="2147485999" r:id="rId39"/>
    <p:sldLayoutId id="2147486000" r:id="rId40"/>
    <p:sldLayoutId id="2147486001" r:id="rId41"/>
    <p:sldLayoutId id="2147486002" r:id="rId42"/>
    <p:sldLayoutId id="2147486003" r:id="rId43"/>
    <p:sldLayoutId id="2147486004" r:id="rId44"/>
    <p:sldLayoutId id="2147486005" r:id="rId45"/>
    <p:sldLayoutId id="2147486006" r:id="rId46"/>
    <p:sldLayoutId id="2147486007" r:id="rId47"/>
    <p:sldLayoutId id="2147486008" r:id="rId48"/>
    <p:sldLayoutId id="2147486009" r:id="rId49"/>
    <p:sldLayoutId id="2147486010" r:id="rId50"/>
    <p:sldLayoutId id="2147486011" r:id="rId51"/>
    <p:sldLayoutId id="2147486012" r:id="rId52"/>
    <p:sldLayoutId id="2147486013" r:id="rId53"/>
    <p:sldLayoutId id="2147486014" r:id="rId54"/>
    <p:sldLayoutId id="2147486015" r:id="rId55"/>
    <p:sldLayoutId id="2147486016" r:id="rId56"/>
    <p:sldLayoutId id="2147486017" r:id="rId57"/>
    <p:sldLayoutId id="2147486018" r:id="rId58"/>
    <p:sldLayoutId id="2147486019" r:id="rId59"/>
    <p:sldLayoutId id="2147486020" r:id="rId60"/>
    <p:sldLayoutId id="2147486021" r:id="rId61"/>
    <p:sldLayoutId id="2147486022" r:id="rId62"/>
    <p:sldLayoutId id="2147486023" r:id="rId63"/>
    <p:sldLayoutId id="2147486024" r:id="rId64"/>
    <p:sldLayoutId id="2147486025" r:id="rId65"/>
    <p:sldLayoutId id="2147486026" r:id="rId66"/>
    <p:sldLayoutId id="2147486027" r:id="rId67"/>
    <p:sldLayoutId id="2147486028" r:id="rId68"/>
    <p:sldLayoutId id="2147486029" r:id="rId69"/>
    <p:sldLayoutId id="2147486030" r:id="rId70"/>
    <p:sldLayoutId id="2147486031" r:id="rId71"/>
    <p:sldLayoutId id="2147486032" r:id="rId72"/>
    <p:sldLayoutId id="2147486033" r:id="rId73"/>
    <p:sldLayoutId id="2147486034" r:id="rId74"/>
    <p:sldLayoutId id="2147486035" r:id="rId75"/>
    <p:sldLayoutId id="2147486036" r:id="rId76"/>
    <p:sldLayoutId id="2147486037" r:id="rId77"/>
    <p:sldLayoutId id="2147486038" r:id="rId78"/>
    <p:sldLayoutId id="2147486039" r:id="rId79"/>
    <p:sldLayoutId id="2147486040" r:id="rId80"/>
    <p:sldLayoutId id="2147486041" r:id="rId81"/>
    <p:sldLayoutId id="2147486042" r:id="rId82"/>
    <p:sldLayoutId id="2147486043" r:id="rId83"/>
    <p:sldLayoutId id="2147486044" r:id="rId84"/>
    <p:sldLayoutId id="2147486045" r:id="rId85"/>
    <p:sldLayoutId id="2147486046" r:id="rId86"/>
    <p:sldLayoutId id="2147486047" r:id="rId87"/>
    <p:sldLayoutId id="2147486048" r:id="rId88"/>
    <p:sldLayoutId id="2147486049" r:id="rId89"/>
    <p:sldLayoutId id="2147486050" r:id="rId90"/>
    <p:sldLayoutId id="2147486051" r:id="rId91"/>
    <p:sldLayoutId id="2147486052" r:id="rId92"/>
    <p:sldLayoutId id="2147486053" r:id="rId93"/>
  </p:sldLayoutIdLst>
  <p:transition spd="med">
    <p:fade/>
  </p:transition>
  <p:hf hdr="0" dt="0"/>
  <p:txStyles>
    <p:titleStyle>
      <a:lvl1pPr algn="l" defTabSz="685800" rtl="0" eaLnBrk="0" fontAlgn="base" hangingPunct="0">
        <a:lnSpc>
          <a:spcPct val="84000"/>
        </a:lnSpc>
        <a:spcBef>
          <a:spcPct val="0"/>
        </a:spcBef>
        <a:spcAft>
          <a:spcPct val="0"/>
        </a:spcAft>
        <a:defRPr sz="2500" kern="1200">
          <a:solidFill>
            <a:schemeClr val="tx1"/>
          </a:solidFill>
          <a:latin typeface="+mj-lt"/>
          <a:ea typeface="+mj-ea"/>
          <a:cs typeface="+mj-cs"/>
        </a:defRPr>
      </a:lvl1pPr>
      <a:lvl2pPr algn="l" defTabSz="685800" rtl="0" eaLnBrk="0" fontAlgn="base" hangingPunct="0">
        <a:lnSpc>
          <a:spcPct val="84000"/>
        </a:lnSpc>
        <a:spcBef>
          <a:spcPct val="0"/>
        </a:spcBef>
        <a:spcAft>
          <a:spcPct val="0"/>
        </a:spcAft>
        <a:defRPr sz="2500">
          <a:solidFill>
            <a:schemeClr val="tx1"/>
          </a:solidFill>
          <a:latin typeface="Microsoft Sans Serif" panose="020B0604020202020204" pitchFamily="34" charset="0"/>
        </a:defRPr>
      </a:lvl2pPr>
      <a:lvl3pPr algn="l" defTabSz="685800" rtl="0" eaLnBrk="0" fontAlgn="base" hangingPunct="0">
        <a:lnSpc>
          <a:spcPct val="84000"/>
        </a:lnSpc>
        <a:spcBef>
          <a:spcPct val="0"/>
        </a:spcBef>
        <a:spcAft>
          <a:spcPct val="0"/>
        </a:spcAft>
        <a:defRPr sz="2500">
          <a:solidFill>
            <a:schemeClr val="tx1"/>
          </a:solidFill>
          <a:latin typeface="Microsoft Sans Serif" panose="020B0604020202020204" pitchFamily="34" charset="0"/>
        </a:defRPr>
      </a:lvl3pPr>
      <a:lvl4pPr algn="l" defTabSz="685800" rtl="0" eaLnBrk="0" fontAlgn="base" hangingPunct="0">
        <a:lnSpc>
          <a:spcPct val="84000"/>
        </a:lnSpc>
        <a:spcBef>
          <a:spcPct val="0"/>
        </a:spcBef>
        <a:spcAft>
          <a:spcPct val="0"/>
        </a:spcAft>
        <a:defRPr sz="2500">
          <a:solidFill>
            <a:schemeClr val="tx1"/>
          </a:solidFill>
          <a:latin typeface="Microsoft Sans Serif" panose="020B0604020202020204" pitchFamily="34" charset="0"/>
        </a:defRPr>
      </a:lvl4pPr>
      <a:lvl5pPr algn="l" defTabSz="685800" rtl="0" eaLnBrk="0" fontAlgn="base" hangingPunct="0">
        <a:lnSpc>
          <a:spcPct val="84000"/>
        </a:lnSpc>
        <a:spcBef>
          <a:spcPct val="0"/>
        </a:spcBef>
        <a:spcAft>
          <a:spcPct val="0"/>
        </a:spcAft>
        <a:defRPr sz="2500">
          <a:solidFill>
            <a:schemeClr val="tx1"/>
          </a:solidFill>
          <a:latin typeface="Microsoft Sans Serif" panose="020B0604020202020204" pitchFamily="34" charset="0"/>
        </a:defRPr>
      </a:lvl5pPr>
      <a:lvl6pPr marL="457200" algn="l" defTabSz="685800" rtl="0" fontAlgn="base">
        <a:lnSpc>
          <a:spcPct val="84000"/>
        </a:lnSpc>
        <a:spcBef>
          <a:spcPct val="0"/>
        </a:spcBef>
        <a:spcAft>
          <a:spcPct val="0"/>
        </a:spcAft>
        <a:defRPr sz="2500">
          <a:solidFill>
            <a:schemeClr val="tx1"/>
          </a:solidFill>
          <a:latin typeface="Microsoft Sans Serif" panose="020B0604020202020204" pitchFamily="34" charset="0"/>
        </a:defRPr>
      </a:lvl6pPr>
      <a:lvl7pPr marL="914400" algn="l" defTabSz="685800" rtl="0" fontAlgn="base">
        <a:lnSpc>
          <a:spcPct val="84000"/>
        </a:lnSpc>
        <a:spcBef>
          <a:spcPct val="0"/>
        </a:spcBef>
        <a:spcAft>
          <a:spcPct val="0"/>
        </a:spcAft>
        <a:defRPr sz="2500">
          <a:solidFill>
            <a:schemeClr val="tx1"/>
          </a:solidFill>
          <a:latin typeface="Microsoft Sans Serif" panose="020B0604020202020204" pitchFamily="34" charset="0"/>
        </a:defRPr>
      </a:lvl7pPr>
      <a:lvl8pPr marL="1371600" algn="l" defTabSz="685800" rtl="0" fontAlgn="base">
        <a:lnSpc>
          <a:spcPct val="84000"/>
        </a:lnSpc>
        <a:spcBef>
          <a:spcPct val="0"/>
        </a:spcBef>
        <a:spcAft>
          <a:spcPct val="0"/>
        </a:spcAft>
        <a:defRPr sz="2500">
          <a:solidFill>
            <a:schemeClr val="tx1"/>
          </a:solidFill>
          <a:latin typeface="Microsoft Sans Serif" panose="020B0604020202020204" pitchFamily="34" charset="0"/>
        </a:defRPr>
      </a:lvl8pPr>
      <a:lvl9pPr marL="1828800" algn="l" defTabSz="685800" rtl="0" fontAlgn="base">
        <a:lnSpc>
          <a:spcPct val="84000"/>
        </a:lnSpc>
        <a:spcBef>
          <a:spcPct val="0"/>
        </a:spcBef>
        <a:spcAft>
          <a:spcPct val="0"/>
        </a:spcAft>
        <a:defRPr sz="2500">
          <a:solidFill>
            <a:schemeClr val="tx1"/>
          </a:solidFill>
          <a:latin typeface="Microsoft Sans Serif" panose="020B0604020202020204" pitchFamily="34" charset="0"/>
        </a:defRPr>
      </a:lvl9pPr>
    </p:titleStyle>
    <p:bodyStyle>
      <a:lvl1pPr marL="101600" indent="-142875" algn="l" defTabSz="685800" rtl="0" eaLnBrk="0" fontAlgn="base" hangingPunct="0">
        <a:lnSpc>
          <a:spcPct val="107000"/>
        </a:lnSpc>
        <a:spcBef>
          <a:spcPts val="900"/>
        </a:spcBef>
        <a:spcAft>
          <a:spcPct val="0"/>
        </a:spcAft>
        <a:buClr>
          <a:schemeClr val="accent1"/>
        </a:buClr>
        <a:buFont typeface="Arial" panose="020B0604020202020204" pitchFamily="34" charset="0"/>
        <a:buChar char="•"/>
        <a:defRPr sz="1500" kern="1200">
          <a:solidFill>
            <a:schemeClr val="tx1"/>
          </a:solidFill>
          <a:latin typeface="+mn-lt"/>
          <a:ea typeface="+mn-ea"/>
          <a:cs typeface="+mn-cs"/>
        </a:defRPr>
      </a:lvl1pPr>
      <a:lvl2pPr marL="266700" indent="-122238" algn="l" defTabSz="685800" rtl="0" eaLnBrk="0" fontAlgn="base" hangingPunct="0">
        <a:lnSpc>
          <a:spcPct val="107000"/>
        </a:lnSpc>
        <a:spcBef>
          <a:spcPct val="0"/>
        </a:spcBef>
        <a:spcAft>
          <a:spcPct val="0"/>
        </a:spcAft>
        <a:buClr>
          <a:srgbClr val="2D374A"/>
        </a:buClr>
        <a:buFont typeface="Arial" panose="020B0604020202020204" pitchFamily="34" charset="0"/>
        <a:buChar char="•"/>
        <a:defRPr sz="1500" kern="1200">
          <a:solidFill>
            <a:schemeClr val="tx1"/>
          </a:solidFill>
          <a:latin typeface="+mn-lt"/>
          <a:ea typeface="+mn-ea"/>
          <a:cs typeface="+mn-cs"/>
        </a:defRPr>
      </a:lvl2pPr>
      <a:lvl3pPr marL="390525" indent="-122238" algn="l" defTabSz="685800" rtl="0" eaLnBrk="0" fontAlgn="base" hangingPunct="0">
        <a:lnSpc>
          <a:spcPct val="107000"/>
        </a:lnSpc>
        <a:spcBef>
          <a:spcPct val="0"/>
        </a:spcBef>
        <a:spcAft>
          <a:spcPct val="0"/>
        </a:spcAft>
        <a:buClr>
          <a:srgbClr val="2D374A"/>
        </a:buClr>
        <a:buFont typeface="Microsoft Sans Serif" panose="020B0604020202020204" pitchFamily="34" charset="0"/>
        <a:buChar char="•"/>
        <a:defRPr lang="en-US" sz="1300" kern="1200" dirty="0">
          <a:solidFill>
            <a:schemeClr val="tx1"/>
          </a:solidFill>
          <a:latin typeface="+mn-lt"/>
          <a:ea typeface="+mn-ea"/>
          <a:cs typeface="+mn-cs"/>
        </a:defRPr>
      </a:lvl3pPr>
      <a:lvl4pPr marL="514350" indent="-122238" algn="l" defTabSz="685800" rtl="0" eaLnBrk="0" fontAlgn="base" hangingPunct="0">
        <a:lnSpc>
          <a:spcPct val="107000"/>
        </a:lnSpc>
        <a:spcBef>
          <a:spcPct val="0"/>
        </a:spcBef>
        <a:spcAft>
          <a:spcPct val="0"/>
        </a:spcAft>
        <a:buClr>
          <a:srgbClr val="2D374A"/>
        </a:buClr>
        <a:buFont typeface="Arial" panose="020B0604020202020204" pitchFamily="34" charset="0"/>
        <a:buChar char="•"/>
        <a:defRPr sz="1300" kern="1200">
          <a:solidFill>
            <a:schemeClr val="tx1"/>
          </a:solidFill>
          <a:latin typeface="+mn-lt"/>
          <a:ea typeface="+mn-ea"/>
          <a:cs typeface="+mn-cs"/>
        </a:defRPr>
      </a:lvl4pPr>
      <a:lvl5pPr algn="l" defTabSz="685800" rtl="0" eaLnBrk="0" fontAlgn="base" hangingPunct="0">
        <a:lnSpc>
          <a:spcPct val="96000"/>
        </a:lnSpc>
        <a:spcBef>
          <a:spcPts val="1350"/>
        </a:spcBef>
        <a:spcAft>
          <a:spcPct val="0"/>
        </a:spcAft>
        <a:buClr>
          <a:srgbClr val="595959"/>
        </a:buClr>
        <a:buFont typeface="Microsoft Sans Serif" panose="020B0604020202020204" pitchFamily="34" charset="0"/>
        <a:buChar char="​"/>
        <a:defRPr sz="2100" kern="1200">
          <a:solidFill>
            <a:schemeClr val="tx1"/>
          </a:solidFill>
          <a:latin typeface="+mn-lt"/>
          <a:ea typeface="+mn-ea"/>
          <a:cs typeface="+mn-cs"/>
        </a:defRPr>
      </a:lvl5pPr>
      <a:lvl6pPr marL="0" indent="0" algn="l" defTabSz="685800" rtl="0" eaLnBrk="1" latinLnBrk="0" hangingPunct="1">
        <a:lnSpc>
          <a:spcPct val="96000"/>
        </a:lnSpc>
        <a:spcBef>
          <a:spcPts val="0"/>
        </a:spcBef>
        <a:buFont typeface="Microsoft Sans Serif" panose="020B0604020202020204" pitchFamily="34" charset="0"/>
        <a:buChar char="​"/>
        <a:defRPr sz="1575" kern="1200">
          <a:solidFill>
            <a:schemeClr val="tx1"/>
          </a:solidFill>
          <a:latin typeface="+mn-lt"/>
          <a:ea typeface="+mn-ea"/>
          <a:cs typeface="+mn-cs"/>
        </a:defRPr>
      </a:lvl6pPr>
      <a:lvl7pPr marL="0" indent="0" algn="l" defTabSz="685800" rtl="0" eaLnBrk="1" latinLnBrk="0" hangingPunct="1">
        <a:lnSpc>
          <a:spcPct val="107000"/>
        </a:lnSpc>
        <a:spcBef>
          <a:spcPts val="900"/>
        </a:spcBef>
        <a:buFont typeface="Microsoft Sans Serif" panose="020B0604020202020204" pitchFamily="34" charset="0"/>
        <a:buChar char="​"/>
        <a:defRPr sz="1200" kern="1200" baseline="0">
          <a:solidFill>
            <a:schemeClr val="tx1"/>
          </a:solidFill>
          <a:latin typeface="+mn-lt"/>
          <a:ea typeface="+mn-ea"/>
          <a:cs typeface="+mn-cs"/>
        </a:defRPr>
      </a:lvl7pPr>
      <a:lvl8pPr marL="0" indent="0" algn="l" defTabSz="685800" rtl="0" eaLnBrk="1" latinLnBrk="0" hangingPunct="1">
        <a:lnSpc>
          <a:spcPct val="87000"/>
        </a:lnSpc>
        <a:spcBef>
          <a:spcPts val="1350"/>
        </a:spcBef>
        <a:buSzPct val="100000"/>
        <a:buFont typeface="Microsoft Sans Serif" panose="020B0604020202020204" pitchFamily="34" charset="0"/>
        <a:buChar char="​"/>
        <a:defRPr lang="en-US" sz="4125" kern="1200" baseline="0" dirty="0" smtClean="0">
          <a:solidFill>
            <a:schemeClr val="tx1"/>
          </a:solidFill>
          <a:latin typeface="+mn-lt"/>
          <a:ea typeface="+mn-ea"/>
          <a:cs typeface="+mn-cs"/>
        </a:defRPr>
      </a:lvl8pPr>
      <a:lvl9pPr marL="0" indent="0" algn="l" defTabSz="685800" rtl="0" eaLnBrk="1" latinLnBrk="0" hangingPunct="1">
        <a:lnSpc>
          <a:spcPct val="87000"/>
        </a:lnSpc>
        <a:spcBef>
          <a:spcPts val="1350"/>
        </a:spcBef>
        <a:buFont typeface="Microsoft Sans Serif" panose="020B0604020202020204" pitchFamily="34" charset="0"/>
        <a:buChar char="​"/>
        <a:defRPr sz="51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33B4A2D-95D1-9808-BAD8-AFBE2DB48B03}"/>
              </a:ext>
            </a:extLst>
          </p:cNvPr>
          <p:cNvSpPr>
            <a:spLocks noGrp="1"/>
          </p:cNvSpPr>
          <p:nvPr>
            <p:ph type="body" idx="1"/>
          </p:nvPr>
        </p:nvSpPr>
        <p:spPr>
          <a:xfrm>
            <a:off x="371475" y="1289050"/>
            <a:ext cx="8389938" cy="35115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5" name="Title Placeholder 1">
            <a:extLst>
              <a:ext uri="{FF2B5EF4-FFF2-40B4-BE49-F238E27FC236}">
                <a16:creationId xmlns:a16="http://schemas.microsoft.com/office/drawing/2014/main" id="{088C249D-5DB1-5475-DBAD-BF52F69C4012}"/>
              </a:ext>
            </a:extLst>
          </p:cNvPr>
          <p:cNvSpPr>
            <a:spLocks noGrp="1" noChangeArrowheads="1"/>
          </p:cNvSpPr>
          <p:nvPr>
            <p:ph type="title"/>
          </p:nvPr>
        </p:nvSpPr>
        <p:spPr bwMode="auto">
          <a:xfrm>
            <a:off x="371475" y="482600"/>
            <a:ext cx="83899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ltLang="en-US"/>
              <a:t>Click to edit Master title style</a:t>
            </a:r>
          </a:p>
        </p:txBody>
      </p:sp>
      <p:sp>
        <p:nvSpPr>
          <p:cNvPr id="98" name="TextBox 97">
            <a:extLst>
              <a:ext uri="{FF2B5EF4-FFF2-40B4-BE49-F238E27FC236}">
                <a16:creationId xmlns:a16="http://schemas.microsoft.com/office/drawing/2014/main" id="{D7B1CAA6-5903-D9DF-F04E-CD10ABAC5029}"/>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35AC7157-2029-47C6-B5D0-68823A2E0A88}" type="slidenum">
              <a:rPr lang="en-US" sz="600" smtClean="0">
                <a:solidFill>
                  <a:schemeClr val="accent6">
                    <a:lumMod val="75000"/>
                  </a:schemeClr>
                </a:solidFill>
                <a:latin typeface="+mn-lt"/>
              </a:rPr>
              <a:pPr algn="r" defTabSz="685800" eaLnBrk="1" hangingPunct="1">
                <a:lnSpc>
                  <a:spcPct val="125000"/>
                </a:lnSpc>
                <a:defRPr/>
              </a:pPr>
              <a:t>‹#›</a:t>
            </a:fld>
            <a:endParaRPr lang="en-US" sz="600">
              <a:solidFill>
                <a:schemeClr val="accent6">
                  <a:lumMod val="75000"/>
                </a:schemeClr>
              </a:solidFill>
              <a:latin typeface="+mn-lt"/>
            </a:endParaRPr>
          </a:p>
        </p:txBody>
      </p:sp>
      <p:sp>
        <p:nvSpPr>
          <p:cNvPr id="5" name="Footer Placeholder 2">
            <a:extLst>
              <a:ext uri="{FF2B5EF4-FFF2-40B4-BE49-F238E27FC236}">
                <a16:creationId xmlns:a16="http://schemas.microsoft.com/office/drawing/2014/main" id="{49289384-9A43-819D-4753-77AF68E7489B}"/>
              </a:ext>
            </a:extLst>
          </p:cNvPr>
          <p:cNvSpPr>
            <a:spLocks noGrp="1"/>
          </p:cNvSpPr>
          <p:nvPr>
            <p:ph type="ftr" sz="quarter" idx="3"/>
          </p:nvPr>
        </p:nvSpPr>
        <p:spPr>
          <a:xfrm>
            <a:off x="371475" y="4899025"/>
            <a:ext cx="7866063" cy="88900"/>
          </a:xfrm>
          <a:prstGeom prst="rect">
            <a:avLst/>
          </a:prstGeom>
        </p:spPr>
        <p:txBody>
          <a:bodyPr vert="horz" wrap="square" lIns="0" tIns="0" rIns="0" bIns="0" rtlCol="0" anchor="b">
            <a:spAutoFit/>
          </a:bodyPr>
          <a:lstStyle>
            <a:lvl1pPr marL="0" algn="l" defTabSz="514350" rtl="0" eaLnBrk="1" latinLnBrk="0" hangingPunct="1">
              <a:lnSpc>
                <a:spcPct val="96000"/>
              </a:lnSpc>
              <a:spcBef>
                <a:spcPts val="0"/>
              </a:spcBef>
              <a:spcAft>
                <a:spcPts val="169"/>
              </a:spcAft>
              <a:buClr>
                <a:srgbClr val="3253DC"/>
              </a:buClr>
              <a:buFont typeface="Arial" panose="020B0604020202020204" pitchFamily="34" charset="0"/>
              <a:buNone/>
              <a:defRPr lang="en-US" sz="600" kern="1200" baseline="0">
                <a:solidFill>
                  <a:schemeClr val="accent6">
                    <a:lumMod val="75000"/>
                  </a:schemeClr>
                </a:solidFill>
                <a:latin typeface="+mn-lt"/>
                <a:ea typeface="+mn-ea"/>
                <a:cs typeface="+mn-cs"/>
              </a:defRPr>
            </a:lvl1pPr>
          </a:lstStyle>
          <a:p>
            <a:pPr>
              <a:defRPr/>
            </a:pPr>
            <a:r>
              <a:t>IBC 2024</a:t>
            </a:r>
          </a:p>
        </p:txBody>
      </p:sp>
    </p:spTree>
  </p:cSld>
  <p:clrMap bg1="lt1" tx1="dk1" bg2="lt2" tx2="dk2" accent1="accent1" accent2="accent2" accent3="accent3" accent4="accent4" accent5="accent5" accent6="accent6" hlink="hlink" folHlink="folHlink"/>
  <p:sldLayoutIdLst>
    <p:sldLayoutId id="2147486054" r:id="rId1"/>
    <p:sldLayoutId id="2147486055" r:id="rId2"/>
    <p:sldLayoutId id="2147486056" r:id="rId3"/>
    <p:sldLayoutId id="2147486057" r:id="rId4"/>
    <p:sldLayoutId id="2147486058" r:id="rId5"/>
    <p:sldLayoutId id="2147486059" r:id="rId6"/>
    <p:sldLayoutId id="2147486060" r:id="rId7"/>
    <p:sldLayoutId id="2147486061" r:id="rId8"/>
    <p:sldLayoutId id="2147486062" r:id="rId9"/>
    <p:sldLayoutId id="2147486063" r:id="rId10"/>
    <p:sldLayoutId id="2147486064" r:id="rId11"/>
    <p:sldLayoutId id="2147486065" r:id="rId12"/>
    <p:sldLayoutId id="2147486066" r:id="rId13"/>
    <p:sldLayoutId id="2147486067" r:id="rId14"/>
    <p:sldLayoutId id="2147486068" r:id="rId15"/>
    <p:sldLayoutId id="2147486069" r:id="rId16"/>
    <p:sldLayoutId id="2147486070" r:id="rId17"/>
    <p:sldLayoutId id="2147486071" r:id="rId18"/>
    <p:sldLayoutId id="2147486072" r:id="rId19"/>
    <p:sldLayoutId id="2147485956" r:id="rId20"/>
    <p:sldLayoutId id="2147486073" r:id="rId21"/>
    <p:sldLayoutId id="2147486074" r:id="rId22"/>
    <p:sldLayoutId id="2147486075" r:id="rId23"/>
    <p:sldLayoutId id="2147486076" r:id="rId24"/>
    <p:sldLayoutId id="2147486077" r:id="rId25"/>
    <p:sldLayoutId id="2147486078" r:id="rId26"/>
    <p:sldLayoutId id="2147486079" r:id="rId27"/>
    <p:sldLayoutId id="2147486080" r:id="rId28"/>
    <p:sldLayoutId id="2147486081" r:id="rId29"/>
    <p:sldLayoutId id="2147486082" r:id="rId30"/>
    <p:sldLayoutId id="2147486083" r:id="rId31"/>
    <p:sldLayoutId id="2147486084" r:id="rId32"/>
    <p:sldLayoutId id="2147486085" r:id="rId33"/>
    <p:sldLayoutId id="2147486086" r:id="rId34"/>
    <p:sldLayoutId id="2147486087" r:id="rId35"/>
    <p:sldLayoutId id="2147486088" r:id="rId36"/>
    <p:sldLayoutId id="2147486089" r:id="rId37"/>
    <p:sldLayoutId id="2147486090" r:id="rId38"/>
    <p:sldLayoutId id="2147486091" r:id="rId39"/>
    <p:sldLayoutId id="2147486092" r:id="rId40"/>
    <p:sldLayoutId id="2147486093" r:id="rId41"/>
    <p:sldLayoutId id="2147486094" r:id="rId42"/>
    <p:sldLayoutId id="2147486095" r:id="rId43"/>
    <p:sldLayoutId id="2147486096" r:id="rId44"/>
    <p:sldLayoutId id="2147486097" r:id="rId45"/>
    <p:sldLayoutId id="2147486098" r:id="rId46"/>
    <p:sldLayoutId id="2147486099" r:id="rId47"/>
    <p:sldLayoutId id="2147486100" r:id="rId48"/>
    <p:sldLayoutId id="2147486101" r:id="rId49"/>
    <p:sldLayoutId id="2147486102" r:id="rId50"/>
    <p:sldLayoutId id="2147486103" r:id="rId51"/>
    <p:sldLayoutId id="2147486104" r:id="rId52"/>
    <p:sldLayoutId id="2147486105" r:id="rId53"/>
    <p:sldLayoutId id="2147486106" r:id="rId54"/>
    <p:sldLayoutId id="2147486107" r:id="rId55"/>
    <p:sldLayoutId id="2147486108" r:id="rId56"/>
    <p:sldLayoutId id="2147486109" r:id="rId57"/>
    <p:sldLayoutId id="2147486110" r:id="rId58"/>
    <p:sldLayoutId id="2147486111" r:id="rId59"/>
    <p:sldLayoutId id="2147486112" r:id="rId60"/>
    <p:sldLayoutId id="2147486113" r:id="rId61"/>
    <p:sldLayoutId id="2147486114" r:id="rId62"/>
    <p:sldLayoutId id="2147486115" r:id="rId63"/>
    <p:sldLayoutId id="2147486116" r:id="rId64"/>
    <p:sldLayoutId id="2147486117" r:id="rId65"/>
    <p:sldLayoutId id="2147486118" r:id="rId66"/>
    <p:sldLayoutId id="2147486119" r:id="rId67"/>
    <p:sldLayoutId id="2147486120" r:id="rId68"/>
    <p:sldLayoutId id="2147486121" r:id="rId69"/>
    <p:sldLayoutId id="2147486122" r:id="rId70"/>
    <p:sldLayoutId id="2147486123" r:id="rId71"/>
    <p:sldLayoutId id="2147486124" r:id="rId72"/>
    <p:sldLayoutId id="2147486125" r:id="rId73"/>
    <p:sldLayoutId id="2147486126" r:id="rId74"/>
    <p:sldLayoutId id="2147486127" r:id="rId75"/>
    <p:sldLayoutId id="2147486128" r:id="rId76"/>
    <p:sldLayoutId id="2147486129" r:id="rId77"/>
    <p:sldLayoutId id="2147486130" r:id="rId78"/>
    <p:sldLayoutId id="2147486131" r:id="rId79"/>
    <p:sldLayoutId id="2147486132" r:id="rId80"/>
    <p:sldLayoutId id="2147486133" r:id="rId81"/>
    <p:sldLayoutId id="2147486134" r:id="rId82"/>
    <p:sldLayoutId id="2147486135" r:id="rId83"/>
    <p:sldLayoutId id="2147486136" r:id="rId84"/>
    <p:sldLayoutId id="2147486137" r:id="rId85"/>
    <p:sldLayoutId id="2147486138" r:id="rId86"/>
    <p:sldLayoutId id="2147486139" r:id="rId87"/>
    <p:sldLayoutId id="2147486140" r:id="rId88"/>
    <p:sldLayoutId id="2147486141" r:id="rId89"/>
    <p:sldLayoutId id="2147486142" r:id="rId90"/>
    <p:sldLayoutId id="2147486143" r:id="rId91"/>
    <p:sldLayoutId id="2147486144" r:id="rId92"/>
    <p:sldLayoutId id="2147486145" r:id="rId93"/>
    <p:sldLayoutId id="2147486146" r:id="rId94"/>
    <p:sldLayoutId id="2147486147" r:id="rId95"/>
    <p:sldLayoutId id="2147486148" r:id="rId96"/>
    <p:sldLayoutId id="2147486149" r:id="rId97"/>
    <p:sldLayoutId id="2147486150" r:id="rId98"/>
    <p:sldLayoutId id="2147486151" r:id="rId99"/>
    <p:sldLayoutId id="2147486152" r:id="rId100"/>
    <p:sldLayoutId id="2147486153" r:id="rId101"/>
    <p:sldLayoutId id="2147486154" r:id="rId102"/>
    <p:sldLayoutId id="2147486155" r:id="rId103"/>
    <p:sldLayoutId id="2147486156" r:id="rId104"/>
    <p:sldLayoutId id="2147486157" r:id="rId105"/>
    <p:sldLayoutId id="2147486158" r:id="rId106"/>
    <p:sldLayoutId id="2147486159" r:id="rId107"/>
  </p:sldLayoutIdLst>
  <p:transition spd="med">
    <p:fade/>
  </p:transition>
  <p:hf hdr="0" dt="0"/>
  <p:txStyles>
    <p:titleStyle>
      <a:lvl1pPr algn="l" defTabSz="685800" rtl="0" eaLnBrk="0" fontAlgn="base" hangingPunct="0">
        <a:lnSpc>
          <a:spcPct val="84000"/>
        </a:lnSpc>
        <a:spcBef>
          <a:spcPct val="0"/>
        </a:spcBef>
        <a:spcAft>
          <a:spcPct val="0"/>
        </a:spcAft>
        <a:defRPr sz="2100" kern="1200">
          <a:solidFill>
            <a:schemeClr val="tx2"/>
          </a:solidFill>
          <a:latin typeface="+mj-lt"/>
          <a:ea typeface="+mj-ea"/>
          <a:cs typeface="+mj-cs"/>
        </a:defRPr>
      </a:lvl1pPr>
      <a:lvl2pPr algn="l" defTabSz="685800" rtl="0" eaLnBrk="0" fontAlgn="base" hangingPunct="0">
        <a:lnSpc>
          <a:spcPct val="84000"/>
        </a:lnSpc>
        <a:spcBef>
          <a:spcPct val="0"/>
        </a:spcBef>
        <a:spcAft>
          <a:spcPct val="0"/>
        </a:spcAft>
        <a:defRPr sz="2100">
          <a:solidFill>
            <a:schemeClr val="tx2"/>
          </a:solidFill>
          <a:latin typeface="Microsoft Sans Serif" panose="020B0604020202020204" pitchFamily="34" charset="0"/>
        </a:defRPr>
      </a:lvl2pPr>
      <a:lvl3pPr algn="l" defTabSz="685800" rtl="0" eaLnBrk="0" fontAlgn="base" hangingPunct="0">
        <a:lnSpc>
          <a:spcPct val="84000"/>
        </a:lnSpc>
        <a:spcBef>
          <a:spcPct val="0"/>
        </a:spcBef>
        <a:spcAft>
          <a:spcPct val="0"/>
        </a:spcAft>
        <a:defRPr sz="2100">
          <a:solidFill>
            <a:schemeClr val="tx2"/>
          </a:solidFill>
          <a:latin typeface="Microsoft Sans Serif" panose="020B0604020202020204" pitchFamily="34" charset="0"/>
        </a:defRPr>
      </a:lvl3pPr>
      <a:lvl4pPr algn="l" defTabSz="685800" rtl="0" eaLnBrk="0" fontAlgn="base" hangingPunct="0">
        <a:lnSpc>
          <a:spcPct val="84000"/>
        </a:lnSpc>
        <a:spcBef>
          <a:spcPct val="0"/>
        </a:spcBef>
        <a:spcAft>
          <a:spcPct val="0"/>
        </a:spcAft>
        <a:defRPr sz="2100">
          <a:solidFill>
            <a:schemeClr val="tx2"/>
          </a:solidFill>
          <a:latin typeface="Microsoft Sans Serif" panose="020B0604020202020204" pitchFamily="34" charset="0"/>
        </a:defRPr>
      </a:lvl4pPr>
      <a:lvl5pPr algn="l" defTabSz="685800" rtl="0" eaLnBrk="0" fontAlgn="base" hangingPunct="0">
        <a:lnSpc>
          <a:spcPct val="84000"/>
        </a:lnSpc>
        <a:spcBef>
          <a:spcPct val="0"/>
        </a:spcBef>
        <a:spcAft>
          <a:spcPct val="0"/>
        </a:spcAft>
        <a:defRPr sz="2100">
          <a:solidFill>
            <a:schemeClr val="tx2"/>
          </a:solidFill>
          <a:latin typeface="Microsoft Sans Serif" panose="020B0604020202020204" pitchFamily="34" charset="0"/>
        </a:defRPr>
      </a:lvl5pPr>
      <a:lvl6pPr marL="457200" algn="l" defTabSz="685800" rtl="0" fontAlgn="base">
        <a:lnSpc>
          <a:spcPct val="84000"/>
        </a:lnSpc>
        <a:spcBef>
          <a:spcPct val="0"/>
        </a:spcBef>
        <a:spcAft>
          <a:spcPct val="0"/>
        </a:spcAft>
        <a:defRPr sz="2100">
          <a:solidFill>
            <a:schemeClr val="tx2"/>
          </a:solidFill>
          <a:latin typeface="Microsoft Sans Serif" panose="020B0604020202020204" pitchFamily="34" charset="0"/>
        </a:defRPr>
      </a:lvl6pPr>
      <a:lvl7pPr marL="914400" algn="l" defTabSz="685800" rtl="0" fontAlgn="base">
        <a:lnSpc>
          <a:spcPct val="84000"/>
        </a:lnSpc>
        <a:spcBef>
          <a:spcPct val="0"/>
        </a:spcBef>
        <a:spcAft>
          <a:spcPct val="0"/>
        </a:spcAft>
        <a:defRPr sz="2100">
          <a:solidFill>
            <a:schemeClr val="tx2"/>
          </a:solidFill>
          <a:latin typeface="Microsoft Sans Serif" panose="020B0604020202020204" pitchFamily="34" charset="0"/>
        </a:defRPr>
      </a:lvl7pPr>
      <a:lvl8pPr marL="1371600" algn="l" defTabSz="685800" rtl="0" fontAlgn="base">
        <a:lnSpc>
          <a:spcPct val="84000"/>
        </a:lnSpc>
        <a:spcBef>
          <a:spcPct val="0"/>
        </a:spcBef>
        <a:spcAft>
          <a:spcPct val="0"/>
        </a:spcAft>
        <a:defRPr sz="2100">
          <a:solidFill>
            <a:schemeClr val="tx2"/>
          </a:solidFill>
          <a:latin typeface="Microsoft Sans Serif" panose="020B0604020202020204" pitchFamily="34" charset="0"/>
        </a:defRPr>
      </a:lvl8pPr>
      <a:lvl9pPr marL="1828800" algn="l" defTabSz="685800" rtl="0" fontAlgn="base">
        <a:lnSpc>
          <a:spcPct val="84000"/>
        </a:lnSpc>
        <a:spcBef>
          <a:spcPct val="0"/>
        </a:spcBef>
        <a:spcAft>
          <a:spcPct val="0"/>
        </a:spcAft>
        <a:defRPr sz="2100">
          <a:solidFill>
            <a:schemeClr val="tx2"/>
          </a:solidFill>
          <a:latin typeface="Microsoft Sans Serif" panose="020B0604020202020204" pitchFamily="34" charset="0"/>
        </a:defRPr>
      </a:lvl9pPr>
    </p:titleStyle>
    <p:bodyStyle>
      <a:lvl1pPr marL="128588" indent="-128588" algn="l" defTabSz="685800" rtl="0" eaLnBrk="0" fontAlgn="base" hangingPunct="0">
        <a:lnSpc>
          <a:spcPct val="95000"/>
        </a:lnSpc>
        <a:spcBef>
          <a:spcPts val="675"/>
        </a:spcBef>
        <a:spcAft>
          <a:spcPts val="225"/>
        </a:spcAft>
        <a:buFont typeface="Arial" panose="020B0604020202020204" pitchFamily="34" charset="0"/>
        <a:buChar char="•"/>
        <a:defRPr sz="1500" kern="1200">
          <a:solidFill>
            <a:schemeClr val="tx2"/>
          </a:solidFill>
          <a:latin typeface="+mn-lt"/>
          <a:ea typeface="+mn-ea"/>
          <a:cs typeface="+mn-cs"/>
        </a:defRPr>
      </a:lvl1pPr>
      <a:lvl2pPr marL="257175" indent="-114300" algn="l" defTabSz="685800" rtl="0" eaLnBrk="0" fontAlgn="base" hangingPunct="0">
        <a:spcBef>
          <a:spcPts val="175"/>
        </a:spcBef>
        <a:spcAft>
          <a:spcPts val="175"/>
        </a:spcAft>
        <a:buFont typeface="Arial" panose="020B0604020202020204" pitchFamily="34" charset="0"/>
        <a:buChar char="•"/>
        <a:tabLst>
          <a:tab pos="1501775" algn="l"/>
        </a:tabLst>
        <a:defRPr sz="1200" kern="1200">
          <a:solidFill>
            <a:schemeClr val="tx2"/>
          </a:solidFill>
          <a:latin typeface="+mn-lt"/>
          <a:ea typeface="+mn-ea"/>
          <a:cs typeface="+mn-cs"/>
        </a:defRPr>
      </a:lvl2pPr>
      <a:lvl3pPr marL="342900" indent="-76200" algn="l" defTabSz="685800" rtl="0" eaLnBrk="0" fontAlgn="base" hangingPunct="0">
        <a:lnSpc>
          <a:spcPct val="105000"/>
        </a:lnSpc>
        <a:spcBef>
          <a:spcPts val="113"/>
        </a:spcBef>
        <a:spcAft>
          <a:spcPts val="113"/>
        </a:spcAft>
        <a:buFont typeface="Arial" panose="020B0604020202020204" pitchFamily="34" charset="0"/>
        <a:buChar char="•"/>
        <a:defRPr lang="en-US" sz="900" kern="1200" dirty="0">
          <a:solidFill>
            <a:schemeClr val="tx2"/>
          </a:solidFill>
          <a:latin typeface="+mn-lt"/>
          <a:ea typeface="+mn-ea"/>
          <a:cs typeface="+mn-cs"/>
        </a:defRPr>
      </a:lvl3pPr>
      <a:lvl4pPr marL="428625" indent="-74613" algn="l" defTabSz="685800" rtl="0" eaLnBrk="0" fontAlgn="base" hangingPunct="0">
        <a:lnSpc>
          <a:spcPct val="105000"/>
        </a:lnSpc>
        <a:spcBef>
          <a:spcPts val="50"/>
        </a:spcBef>
        <a:spcAft>
          <a:spcPts val="50"/>
        </a:spcAft>
        <a:buFont typeface="Arial" panose="020B0604020202020204" pitchFamily="34" charset="0"/>
        <a:buChar char="•"/>
        <a:defRPr sz="600" kern="1200">
          <a:solidFill>
            <a:schemeClr val="tx2"/>
          </a:solidFill>
          <a:latin typeface="+mn-lt"/>
          <a:ea typeface="+mn-ea"/>
          <a:cs typeface="+mn-cs"/>
        </a:defRPr>
      </a:lvl4pPr>
      <a:lvl5pPr marL="130175" indent="-130175" algn="l" defTabSz="685800" rtl="0" eaLnBrk="0" fontAlgn="base" hangingPunct="0">
        <a:lnSpc>
          <a:spcPct val="95000"/>
        </a:lnSpc>
        <a:spcBef>
          <a:spcPts val="675"/>
        </a:spcBef>
        <a:spcAft>
          <a:spcPts val="225"/>
        </a:spcAft>
        <a:buFont typeface="Arial" panose="020B0604020202020204" pitchFamily="34" charset="0"/>
        <a:buChar char="•"/>
        <a:defRPr sz="1500" b="1" kern="1200" spc="45">
          <a:solidFill>
            <a:schemeClr val="tx2"/>
          </a:solidFill>
          <a:latin typeface="+mn-lt"/>
          <a:ea typeface="+mn-ea"/>
          <a:cs typeface="+mn-cs"/>
        </a:defRPr>
      </a:lvl5pPr>
      <a:lvl6pPr marL="0" indent="0" algn="l" defTabSz="685800" rtl="0" eaLnBrk="1" latinLnBrk="0" hangingPunct="1">
        <a:lnSpc>
          <a:spcPct val="96000"/>
        </a:lnSpc>
        <a:spcBef>
          <a:spcPts val="0"/>
        </a:spcBef>
        <a:buFont typeface="Microsoft Sans Serif" panose="020B0604020202020204" pitchFamily="34" charset="0"/>
        <a:buChar char="​"/>
        <a:defRPr sz="1575" kern="1200">
          <a:solidFill>
            <a:schemeClr val="tx1"/>
          </a:solidFill>
          <a:latin typeface="+mn-lt"/>
          <a:ea typeface="+mn-ea"/>
          <a:cs typeface="+mn-cs"/>
        </a:defRPr>
      </a:lvl6pPr>
      <a:lvl7pPr marL="0" indent="0" algn="l" defTabSz="685800" rtl="0" eaLnBrk="1" latinLnBrk="0" hangingPunct="1">
        <a:lnSpc>
          <a:spcPct val="107000"/>
        </a:lnSpc>
        <a:spcBef>
          <a:spcPts val="900"/>
        </a:spcBef>
        <a:buFont typeface="Microsoft Sans Serif" panose="020B0604020202020204" pitchFamily="34" charset="0"/>
        <a:buChar char="​"/>
        <a:defRPr sz="1200" kern="1200" baseline="0">
          <a:solidFill>
            <a:schemeClr val="tx1"/>
          </a:solidFill>
          <a:latin typeface="+mn-lt"/>
          <a:ea typeface="+mn-ea"/>
          <a:cs typeface="+mn-cs"/>
        </a:defRPr>
      </a:lvl7pPr>
      <a:lvl8pPr marL="0" indent="0" algn="l" defTabSz="685800" rtl="0" eaLnBrk="1" latinLnBrk="0" hangingPunct="1">
        <a:lnSpc>
          <a:spcPct val="87000"/>
        </a:lnSpc>
        <a:spcBef>
          <a:spcPts val="1350"/>
        </a:spcBef>
        <a:buSzPct val="100000"/>
        <a:buFont typeface="Microsoft Sans Serif" panose="020B0604020202020204" pitchFamily="34" charset="0"/>
        <a:buChar char="​"/>
        <a:defRPr lang="en-US" sz="4125" kern="1200" baseline="0" dirty="0" smtClean="0">
          <a:solidFill>
            <a:schemeClr val="tx1"/>
          </a:solidFill>
          <a:latin typeface="+mn-lt"/>
          <a:ea typeface="+mn-ea"/>
          <a:cs typeface="+mn-cs"/>
        </a:defRPr>
      </a:lvl8pPr>
      <a:lvl9pPr marL="0" indent="0" algn="l" defTabSz="685800" rtl="0" eaLnBrk="1" latinLnBrk="0" hangingPunct="1">
        <a:lnSpc>
          <a:spcPct val="87000"/>
        </a:lnSpc>
        <a:spcBef>
          <a:spcPts val="1350"/>
        </a:spcBef>
        <a:buFont typeface="Microsoft Sans Serif" panose="020B0604020202020204" pitchFamily="34" charset="0"/>
        <a:buChar char="​"/>
        <a:defRPr sz="51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5F2974B-9DEE-94C0-B1C4-7B99748F988B}"/>
              </a:ext>
            </a:extLst>
          </p:cNvPr>
          <p:cNvSpPr>
            <a:spLocks noGrp="1"/>
          </p:cNvSpPr>
          <p:nvPr>
            <p:ph type="body" idx="1"/>
          </p:nvPr>
        </p:nvSpPr>
        <p:spPr>
          <a:xfrm>
            <a:off x="371475" y="1289050"/>
            <a:ext cx="8389938" cy="35115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123" name="Title Placeholder 1">
            <a:extLst>
              <a:ext uri="{FF2B5EF4-FFF2-40B4-BE49-F238E27FC236}">
                <a16:creationId xmlns:a16="http://schemas.microsoft.com/office/drawing/2014/main" id="{6389AE98-D85A-ACAF-C2CD-17875244142C}"/>
              </a:ext>
            </a:extLst>
          </p:cNvPr>
          <p:cNvSpPr>
            <a:spLocks noGrp="1" noChangeArrowheads="1"/>
          </p:cNvSpPr>
          <p:nvPr>
            <p:ph type="title"/>
          </p:nvPr>
        </p:nvSpPr>
        <p:spPr bwMode="auto">
          <a:xfrm>
            <a:off x="371475" y="482600"/>
            <a:ext cx="83899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ltLang="en-US"/>
              <a:t>Click to edit Master title style</a:t>
            </a:r>
          </a:p>
        </p:txBody>
      </p:sp>
      <p:sp>
        <p:nvSpPr>
          <p:cNvPr id="98" name="TextBox 97">
            <a:extLst>
              <a:ext uri="{FF2B5EF4-FFF2-40B4-BE49-F238E27FC236}">
                <a16:creationId xmlns:a16="http://schemas.microsoft.com/office/drawing/2014/main" id="{6473F512-2B65-80BD-8899-B51702684923}"/>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B5C2433A-15A3-4ECB-B776-06536767E00F}" type="slidenum">
              <a:rPr lang="en-US" sz="600" smtClean="0">
                <a:solidFill>
                  <a:schemeClr val="accent6">
                    <a:lumMod val="75000"/>
                  </a:schemeClr>
                </a:solidFill>
                <a:latin typeface="+mn-lt"/>
              </a:rPr>
              <a:pPr algn="r" defTabSz="685800" eaLnBrk="1" hangingPunct="1">
                <a:lnSpc>
                  <a:spcPct val="125000"/>
                </a:lnSpc>
                <a:defRPr/>
              </a:pPr>
              <a:t>‹#›</a:t>
            </a:fld>
            <a:endParaRPr lang="en-US" sz="600" dirty="0">
              <a:solidFill>
                <a:schemeClr val="accent6">
                  <a:lumMod val="75000"/>
                </a:schemeClr>
              </a:solidFill>
              <a:latin typeface="+mn-lt"/>
            </a:endParaRPr>
          </a:p>
        </p:txBody>
      </p:sp>
      <p:sp>
        <p:nvSpPr>
          <p:cNvPr id="5" name="Footer Placeholder 2">
            <a:extLst>
              <a:ext uri="{FF2B5EF4-FFF2-40B4-BE49-F238E27FC236}">
                <a16:creationId xmlns:a16="http://schemas.microsoft.com/office/drawing/2014/main" id="{C24AD640-00D9-04B6-7789-6934416C3512}"/>
              </a:ext>
            </a:extLst>
          </p:cNvPr>
          <p:cNvSpPr>
            <a:spLocks noGrp="1"/>
          </p:cNvSpPr>
          <p:nvPr>
            <p:ph type="ftr" sz="quarter" idx="3"/>
          </p:nvPr>
        </p:nvSpPr>
        <p:spPr>
          <a:xfrm>
            <a:off x="371475" y="4899025"/>
            <a:ext cx="7866063" cy="88900"/>
          </a:xfrm>
          <a:prstGeom prst="rect">
            <a:avLst/>
          </a:prstGeom>
        </p:spPr>
        <p:txBody>
          <a:bodyPr vert="horz" wrap="square" lIns="0" tIns="0" rIns="0" bIns="0" rtlCol="0" anchor="b">
            <a:spAutoFit/>
          </a:bodyPr>
          <a:lstStyle>
            <a:lvl1pPr marL="0" algn="l" defTabSz="514350" rtl="0" eaLnBrk="1" latinLnBrk="0" hangingPunct="1">
              <a:lnSpc>
                <a:spcPct val="96000"/>
              </a:lnSpc>
              <a:spcBef>
                <a:spcPts val="0"/>
              </a:spcBef>
              <a:spcAft>
                <a:spcPts val="169"/>
              </a:spcAft>
              <a:buClr>
                <a:srgbClr val="3253DC"/>
              </a:buClr>
              <a:buFont typeface="Arial" panose="020B0604020202020204" pitchFamily="34" charset="0"/>
              <a:buNone/>
              <a:defRPr lang="en-US" sz="600" kern="1200" baseline="0">
                <a:solidFill>
                  <a:schemeClr val="accent6">
                    <a:lumMod val="75000"/>
                  </a:schemeClr>
                </a:solidFill>
                <a:latin typeface="+mn-lt"/>
                <a:ea typeface="+mn-ea"/>
                <a:cs typeface="+mn-cs"/>
              </a:defRPr>
            </a:lvl1pPr>
          </a:lstStyle>
          <a:p>
            <a:pPr>
              <a:defRPr/>
            </a:pPr>
            <a:endParaRPr/>
          </a:p>
        </p:txBody>
      </p:sp>
    </p:spTree>
  </p:cSld>
  <p:clrMap bg1="lt1" tx1="dk1" bg2="lt2" tx2="dk2" accent1="accent1" accent2="accent2" accent3="accent3" accent4="accent4" accent5="accent5" accent6="accent6" hlink="hlink" folHlink="folHlink"/>
  <p:sldLayoutIdLst>
    <p:sldLayoutId id="2147486166" r:id="rId1"/>
    <p:sldLayoutId id="2147486167" r:id="rId2"/>
    <p:sldLayoutId id="2147486168" r:id="rId3"/>
    <p:sldLayoutId id="2147486169" r:id="rId4"/>
    <p:sldLayoutId id="2147486170" r:id="rId5"/>
    <p:sldLayoutId id="2147486171" r:id="rId6"/>
    <p:sldLayoutId id="2147486172" r:id="rId7"/>
    <p:sldLayoutId id="2147486173" r:id="rId8"/>
    <p:sldLayoutId id="2147486174" r:id="rId9"/>
    <p:sldLayoutId id="2147486175" r:id="rId10"/>
    <p:sldLayoutId id="2147486176" r:id="rId11"/>
    <p:sldLayoutId id="2147486177" r:id="rId12"/>
    <p:sldLayoutId id="2147486178" r:id="rId13"/>
    <p:sldLayoutId id="2147486179" r:id="rId14"/>
    <p:sldLayoutId id="2147486180" r:id="rId15"/>
    <p:sldLayoutId id="2147486181" r:id="rId16"/>
    <p:sldLayoutId id="2147486182" r:id="rId17"/>
    <p:sldLayoutId id="2147486183" r:id="rId18"/>
    <p:sldLayoutId id="2147486184" r:id="rId19"/>
    <p:sldLayoutId id="2147485957" r:id="rId20"/>
    <p:sldLayoutId id="2147486185" r:id="rId21"/>
    <p:sldLayoutId id="2147486186" r:id="rId22"/>
    <p:sldLayoutId id="2147486187" r:id="rId23"/>
    <p:sldLayoutId id="2147486188" r:id="rId24"/>
    <p:sldLayoutId id="2147486189" r:id="rId25"/>
    <p:sldLayoutId id="2147486190" r:id="rId26"/>
    <p:sldLayoutId id="2147486191" r:id="rId27"/>
    <p:sldLayoutId id="2147486192" r:id="rId28"/>
    <p:sldLayoutId id="2147486193" r:id="rId29"/>
    <p:sldLayoutId id="2147486194" r:id="rId30"/>
    <p:sldLayoutId id="2147486195" r:id="rId31"/>
    <p:sldLayoutId id="2147486196" r:id="rId32"/>
    <p:sldLayoutId id="2147486197" r:id="rId33"/>
    <p:sldLayoutId id="2147486198" r:id="rId34"/>
    <p:sldLayoutId id="2147486199" r:id="rId35"/>
    <p:sldLayoutId id="2147486200" r:id="rId36"/>
    <p:sldLayoutId id="2147486201" r:id="rId37"/>
    <p:sldLayoutId id="2147486202" r:id="rId38"/>
    <p:sldLayoutId id="2147486203" r:id="rId39"/>
    <p:sldLayoutId id="2147486204" r:id="rId40"/>
    <p:sldLayoutId id="2147486205" r:id="rId41"/>
    <p:sldLayoutId id="2147486206" r:id="rId42"/>
    <p:sldLayoutId id="2147486207" r:id="rId43"/>
    <p:sldLayoutId id="2147486208" r:id="rId44"/>
    <p:sldLayoutId id="2147486209" r:id="rId45"/>
    <p:sldLayoutId id="2147486210" r:id="rId46"/>
    <p:sldLayoutId id="2147486211" r:id="rId47"/>
    <p:sldLayoutId id="2147486212" r:id="rId48"/>
    <p:sldLayoutId id="2147486213" r:id="rId49"/>
    <p:sldLayoutId id="2147486214" r:id="rId50"/>
    <p:sldLayoutId id="2147486215" r:id="rId51"/>
    <p:sldLayoutId id="2147486216" r:id="rId52"/>
    <p:sldLayoutId id="2147486217" r:id="rId53"/>
    <p:sldLayoutId id="2147486218" r:id="rId54"/>
    <p:sldLayoutId id="2147486219" r:id="rId55"/>
    <p:sldLayoutId id="2147486220" r:id="rId56"/>
    <p:sldLayoutId id="2147486221" r:id="rId57"/>
    <p:sldLayoutId id="2147486222" r:id="rId58"/>
    <p:sldLayoutId id="2147486223" r:id="rId59"/>
    <p:sldLayoutId id="2147486224" r:id="rId60"/>
    <p:sldLayoutId id="2147486225" r:id="rId61"/>
    <p:sldLayoutId id="2147486226" r:id="rId62"/>
    <p:sldLayoutId id="2147486227" r:id="rId63"/>
    <p:sldLayoutId id="2147486228" r:id="rId64"/>
    <p:sldLayoutId id="2147486229" r:id="rId65"/>
    <p:sldLayoutId id="2147486230" r:id="rId66"/>
    <p:sldLayoutId id="2147486231" r:id="rId67"/>
    <p:sldLayoutId id="2147486232" r:id="rId68"/>
    <p:sldLayoutId id="2147486233" r:id="rId69"/>
    <p:sldLayoutId id="2147486234" r:id="rId70"/>
    <p:sldLayoutId id="2147486235" r:id="rId71"/>
    <p:sldLayoutId id="2147486236" r:id="rId72"/>
    <p:sldLayoutId id="2147486237" r:id="rId73"/>
    <p:sldLayoutId id="2147486238" r:id="rId74"/>
    <p:sldLayoutId id="2147486239" r:id="rId75"/>
    <p:sldLayoutId id="2147486240" r:id="rId76"/>
    <p:sldLayoutId id="2147486241" r:id="rId77"/>
    <p:sldLayoutId id="2147486242" r:id="rId78"/>
    <p:sldLayoutId id="2147486243" r:id="rId79"/>
    <p:sldLayoutId id="2147486244" r:id="rId80"/>
    <p:sldLayoutId id="2147486245" r:id="rId81"/>
    <p:sldLayoutId id="2147486246" r:id="rId82"/>
    <p:sldLayoutId id="2147486247" r:id="rId83"/>
    <p:sldLayoutId id="2147486248" r:id="rId84"/>
    <p:sldLayoutId id="2147486249" r:id="rId85"/>
    <p:sldLayoutId id="2147486250" r:id="rId86"/>
    <p:sldLayoutId id="2147486251" r:id="rId87"/>
    <p:sldLayoutId id="2147486252" r:id="rId88"/>
    <p:sldLayoutId id="2147486253" r:id="rId89"/>
    <p:sldLayoutId id="2147486254" r:id="rId90"/>
    <p:sldLayoutId id="2147486255" r:id="rId91"/>
    <p:sldLayoutId id="2147486256" r:id="rId92"/>
    <p:sldLayoutId id="2147486257" r:id="rId93"/>
    <p:sldLayoutId id="2147486258" r:id="rId94"/>
    <p:sldLayoutId id="2147486259" r:id="rId95"/>
    <p:sldLayoutId id="2147486260" r:id="rId96"/>
    <p:sldLayoutId id="2147486261" r:id="rId97"/>
    <p:sldLayoutId id="2147486262" r:id="rId98"/>
  </p:sldLayoutIdLst>
  <p:transition spd="med">
    <p:fade/>
  </p:transition>
  <p:hf sldNum="0" hdr="0" dt="0"/>
  <p:txStyles>
    <p:titleStyle>
      <a:lvl1pPr algn="l" defTabSz="685800" rtl="0" eaLnBrk="0" fontAlgn="base" hangingPunct="0">
        <a:lnSpc>
          <a:spcPct val="84000"/>
        </a:lnSpc>
        <a:spcBef>
          <a:spcPct val="0"/>
        </a:spcBef>
        <a:spcAft>
          <a:spcPct val="0"/>
        </a:spcAft>
        <a:defRPr sz="2100" kern="1200">
          <a:solidFill>
            <a:schemeClr val="tx2"/>
          </a:solidFill>
          <a:latin typeface="+mj-lt"/>
          <a:ea typeface="+mj-ea"/>
          <a:cs typeface="+mj-cs"/>
        </a:defRPr>
      </a:lvl1pPr>
      <a:lvl2pPr algn="l" defTabSz="685800" rtl="0" eaLnBrk="0" fontAlgn="base" hangingPunct="0">
        <a:lnSpc>
          <a:spcPct val="84000"/>
        </a:lnSpc>
        <a:spcBef>
          <a:spcPct val="0"/>
        </a:spcBef>
        <a:spcAft>
          <a:spcPct val="0"/>
        </a:spcAft>
        <a:defRPr sz="2100">
          <a:solidFill>
            <a:schemeClr val="tx2"/>
          </a:solidFill>
          <a:latin typeface="Microsoft Sans Serif" panose="020B0604020202020204" pitchFamily="34" charset="0"/>
        </a:defRPr>
      </a:lvl2pPr>
      <a:lvl3pPr algn="l" defTabSz="685800" rtl="0" eaLnBrk="0" fontAlgn="base" hangingPunct="0">
        <a:lnSpc>
          <a:spcPct val="84000"/>
        </a:lnSpc>
        <a:spcBef>
          <a:spcPct val="0"/>
        </a:spcBef>
        <a:spcAft>
          <a:spcPct val="0"/>
        </a:spcAft>
        <a:defRPr sz="2100">
          <a:solidFill>
            <a:schemeClr val="tx2"/>
          </a:solidFill>
          <a:latin typeface="Microsoft Sans Serif" panose="020B0604020202020204" pitchFamily="34" charset="0"/>
        </a:defRPr>
      </a:lvl3pPr>
      <a:lvl4pPr algn="l" defTabSz="685800" rtl="0" eaLnBrk="0" fontAlgn="base" hangingPunct="0">
        <a:lnSpc>
          <a:spcPct val="84000"/>
        </a:lnSpc>
        <a:spcBef>
          <a:spcPct val="0"/>
        </a:spcBef>
        <a:spcAft>
          <a:spcPct val="0"/>
        </a:spcAft>
        <a:defRPr sz="2100">
          <a:solidFill>
            <a:schemeClr val="tx2"/>
          </a:solidFill>
          <a:latin typeface="Microsoft Sans Serif" panose="020B0604020202020204" pitchFamily="34" charset="0"/>
        </a:defRPr>
      </a:lvl4pPr>
      <a:lvl5pPr algn="l" defTabSz="685800" rtl="0" eaLnBrk="0" fontAlgn="base" hangingPunct="0">
        <a:lnSpc>
          <a:spcPct val="84000"/>
        </a:lnSpc>
        <a:spcBef>
          <a:spcPct val="0"/>
        </a:spcBef>
        <a:spcAft>
          <a:spcPct val="0"/>
        </a:spcAft>
        <a:defRPr sz="2100">
          <a:solidFill>
            <a:schemeClr val="tx2"/>
          </a:solidFill>
          <a:latin typeface="Microsoft Sans Serif" panose="020B0604020202020204" pitchFamily="34" charset="0"/>
        </a:defRPr>
      </a:lvl5pPr>
      <a:lvl6pPr marL="457200" algn="l" defTabSz="685800" rtl="0" fontAlgn="base">
        <a:lnSpc>
          <a:spcPct val="84000"/>
        </a:lnSpc>
        <a:spcBef>
          <a:spcPct val="0"/>
        </a:spcBef>
        <a:spcAft>
          <a:spcPct val="0"/>
        </a:spcAft>
        <a:defRPr sz="2100">
          <a:solidFill>
            <a:schemeClr val="tx2"/>
          </a:solidFill>
          <a:latin typeface="Microsoft Sans Serif" panose="020B0604020202020204" pitchFamily="34" charset="0"/>
        </a:defRPr>
      </a:lvl6pPr>
      <a:lvl7pPr marL="914400" algn="l" defTabSz="685800" rtl="0" fontAlgn="base">
        <a:lnSpc>
          <a:spcPct val="84000"/>
        </a:lnSpc>
        <a:spcBef>
          <a:spcPct val="0"/>
        </a:spcBef>
        <a:spcAft>
          <a:spcPct val="0"/>
        </a:spcAft>
        <a:defRPr sz="2100">
          <a:solidFill>
            <a:schemeClr val="tx2"/>
          </a:solidFill>
          <a:latin typeface="Microsoft Sans Serif" panose="020B0604020202020204" pitchFamily="34" charset="0"/>
        </a:defRPr>
      </a:lvl7pPr>
      <a:lvl8pPr marL="1371600" algn="l" defTabSz="685800" rtl="0" fontAlgn="base">
        <a:lnSpc>
          <a:spcPct val="84000"/>
        </a:lnSpc>
        <a:spcBef>
          <a:spcPct val="0"/>
        </a:spcBef>
        <a:spcAft>
          <a:spcPct val="0"/>
        </a:spcAft>
        <a:defRPr sz="2100">
          <a:solidFill>
            <a:schemeClr val="tx2"/>
          </a:solidFill>
          <a:latin typeface="Microsoft Sans Serif" panose="020B0604020202020204" pitchFamily="34" charset="0"/>
        </a:defRPr>
      </a:lvl8pPr>
      <a:lvl9pPr marL="1828800" algn="l" defTabSz="685800" rtl="0" fontAlgn="base">
        <a:lnSpc>
          <a:spcPct val="84000"/>
        </a:lnSpc>
        <a:spcBef>
          <a:spcPct val="0"/>
        </a:spcBef>
        <a:spcAft>
          <a:spcPct val="0"/>
        </a:spcAft>
        <a:defRPr sz="2100">
          <a:solidFill>
            <a:schemeClr val="tx2"/>
          </a:solidFill>
          <a:latin typeface="Microsoft Sans Serif" panose="020B0604020202020204" pitchFamily="34" charset="0"/>
        </a:defRPr>
      </a:lvl9pPr>
    </p:titleStyle>
    <p:bodyStyle>
      <a:lvl1pPr marL="128588" indent="-128588" algn="l" defTabSz="685800" rtl="0" eaLnBrk="0" fontAlgn="base" hangingPunct="0">
        <a:lnSpc>
          <a:spcPct val="95000"/>
        </a:lnSpc>
        <a:spcBef>
          <a:spcPts val="675"/>
        </a:spcBef>
        <a:spcAft>
          <a:spcPts val="225"/>
        </a:spcAft>
        <a:buFont typeface="Arial" panose="020B0604020202020204" pitchFamily="34" charset="0"/>
        <a:buChar char="•"/>
        <a:defRPr sz="1500" kern="1200">
          <a:solidFill>
            <a:schemeClr val="tx2"/>
          </a:solidFill>
          <a:latin typeface="+mn-lt"/>
          <a:ea typeface="+mn-ea"/>
          <a:cs typeface="+mn-cs"/>
        </a:defRPr>
      </a:lvl1pPr>
      <a:lvl2pPr marL="257175" indent="-114300" algn="l" defTabSz="685800" rtl="0" eaLnBrk="0" fontAlgn="base" hangingPunct="0">
        <a:spcBef>
          <a:spcPts val="175"/>
        </a:spcBef>
        <a:spcAft>
          <a:spcPts val="175"/>
        </a:spcAft>
        <a:buFont typeface="Arial" panose="020B0604020202020204" pitchFamily="34" charset="0"/>
        <a:buChar char="•"/>
        <a:tabLst>
          <a:tab pos="1501775" algn="l"/>
        </a:tabLst>
        <a:defRPr sz="1200" kern="1200">
          <a:solidFill>
            <a:schemeClr val="tx2"/>
          </a:solidFill>
          <a:latin typeface="+mn-lt"/>
          <a:ea typeface="+mn-ea"/>
          <a:cs typeface="+mn-cs"/>
        </a:defRPr>
      </a:lvl2pPr>
      <a:lvl3pPr marL="342900" indent="-76200" algn="l" defTabSz="685800" rtl="0" eaLnBrk="0" fontAlgn="base" hangingPunct="0">
        <a:lnSpc>
          <a:spcPct val="105000"/>
        </a:lnSpc>
        <a:spcBef>
          <a:spcPts val="113"/>
        </a:spcBef>
        <a:spcAft>
          <a:spcPts val="113"/>
        </a:spcAft>
        <a:buFont typeface="Arial" panose="020B0604020202020204" pitchFamily="34" charset="0"/>
        <a:buChar char="•"/>
        <a:defRPr lang="en-US" sz="900" kern="1200" dirty="0">
          <a:solidFill>
            <a:schemeClr val="tx2"/>
          </a:solidFill>
          <a:latin typeface="+mn-lt"/>
          <a:ea typeface="+mn-ea"/>
          <a:cs typeface="+mn-cs"/>
        </a:defRPr>
      </a:lvl3pPr>
      <a:lvl4pPr marL="428625" indent="-74613" algn="l" defTabSz="685800" rtl="0" eaLnBrk="0" fontAlgn="base" hangingPunct="0">
        <a:lnSpc>
          <a:spcPct val="105000"/>
        </a:lnSpc>
        <a:spcBef>
          <a:spcPts val="50"/>
        </a:spcBef>
        <a:spcAft>
          <a:spcPts val="50"/>
        </a:spcAft>
        <a:buFont typeface="Arial" panose="020B0604020202020204" pitchFamily="34" charset="0"/>
        <a:buChar char="•"/>
        <a:defRPr sz="600" kern="1200">
          <a:solidFill>
            <a:schemeClr val="tx2"/>
          </a:solidFill>
          <a:latin typeface="+mn-lt"/>
          <a:ea typeface="+mn-ea"/>
          <a:cs typeface="+mn-cs"/>
        </a:defRPr>
      </a:lvl4pPr>
      <a:lvl5pPr marL="130175" indent="-130175" algn="l" defTabSz="685800" rtl="0" eaLnBrk="0" fontAlgn="base" hangingPunct="0">
        <a:lnSpc>
          <a:spcPct val="95000"/>
        </a:lnSpc>
        <a:spcBef>
          <a:spcPts val="675"/>
        </a:spcBef>
        <a:spcAft>
          <a:spcPts val="225"/>
        </a:spcAft>
        <a:buFont typeface="Arial" panose="020B0604020202020204" pitchFamily="34" charset="0"/>
        <a:buChar char="•"/>
        <a:defRPr sz="1500" b="1" kern="1200" spc="45">
          <a:solidFill>
            <a:schemeClr val="tx2"/>
          </a:solidFill>
          <a:latin typeface="+mn-lt"/>
          <a:ea typeface="+mn-ea"/>
          <a:cs typeface="+mn-cs"/>
        </a:defRPr>
      </a:lvl5pPr>
      <a:lvl6pPr marL="0" indent="0" algn="l" defTabSz="685800" rtl="0" eaLnBrk="1" latinLnBrk="0" hangingPunct="1">
        <a:lnSpc>
          <a:spcPct val="96000"/>
        </a:lnSpc>
        <a:spcBef>
          <a:spcPts val="0"/>
        </a:spcBef>
        <a:buFont typeface="Microsoft Sans Serif" panose="020B0604020202020204" pitchFamily="34" charset="0"/>
        <a:buChar char="​"/>
        <a:defRPr sz="1575" kern="1200">
          <a:solidFill>
            <a:schemeClr val="tx1"/>
          </a:solidFill>
          <a:latin typeface="+mn-lt"/>
          <a:ea typeface="+mn-ea"/>
          <a:cs typeface="+mn-cs"/>
        </a:defRPr>
      </a:lvl6pPr>
      <a:lvl7pPr marL="0" indent="0" algn="l" defTabSz="685800" rtl="0" eaLnBrk="1" latinLnBrk="0" hangingPunct="1">
        <a:lnSpc>
          <a:spcPct val="107000"/>
        </a:lnSpc>
        <a:spcBef>
          <a:spcPts val="900"/>
        </a:spcBef>
        <a:buFont typeface="Microsoft Sans Serif" panose="020B0604020202020204" pitchFamily="34" charset="0"/>
        <a:buChar char="​"/>
        <a:defRPr sz="1200" kern="1200" baseline="0">
          <a:solidFill>
            <a:schemeClr val="tx1"/>
          </a:solidFill>
          <a:latin typeface="+mn-lt"/>
          <a:ea typeface="+mn-ea"/>
          <a:cs typeface="+mn-cs"/>
        </a:defRPr>
      </a:lvl7pPr>
      <a:lvl8pPr marL="0" indent="0" algn="l" defTabSz="685800" rtl="0" eaLnBrk="1" latinLnBrk="0" hangingPunct="1">
        <a:lnSpc>
          <a:spcPct val="87000"/>
        </a:lnSpc>
        <a:spcBef>
          <a:spcPts val="1350"/>
        </a:spcBef>
        <a:buSzPct val="100000"/>
        <a:buFont typeface="Microsoft Sans Serif" panose="020B0604020202020204" pitchFamily="34" charset="0"/>
        <a:buChar char="​"/>
        <a:defRPr lang="en-US" sz="4125" kern="1200" baseline="0" dirty="0" smtClean="0">
          <a:solidFill>
            <a:schemeClr val="tx1"/>
          </a:solidFill>
          <a:latin typeface="+mn-lt"/>
          <a:ea typeface="+mn-ea"/>
          <a:cs typeface="+mn-cs"/>
        </a:defRPr>
      </a:lvl8pPr>
      <a:lvl9pPr marL="0" indent="0" algn="l" defTabSz="685800" rtl="0" eaLnBrk="1" latinLnBrk="0" hangingPunct="1">
        <a:lnSpc>
          <a:spcPct val="87000"/>
        </a:lnSpc>
        <a:spcBef>
          <a:spcPts val="1350"/>
        </a:spcBef>
        <a:buFont typeface="Microsoft Sans Serif" panose="020B0604020202020204" pitchFamily="34" charset="0"/>
        <a:buChar char="​"/>
        <a:defRPr sz="51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a:extLst>
              <a:ext uri="{FF2B5EF4-FFF2-40B4-BE49-F238E27FC236}">
                <a16:creationId xmlns:a16="http://schemas.microsoft.com/office/drawing/2014/main" id="{CE38B185-BDDA-B3A9-0E8B-17EB836A8016}"/>
              </a:ext>
            </a:extLst>
          </p:cNvPr>
          <p:cNvSpPr>
            <a:spLocks noGrp="1" noChangeArrowheads="1"/>
          </p:cNvSpPr>
          <p:nvPr>
            <p:ph type="ctrTitle"/>
          </p:nvPr>
        </p:nvSpPr>
        <p:spPr>
          <a:xfrm>
            <a:off x="685800" y="1811338"/>
            <a:ext cx="7772400" cy="1368425"/>
          </a:xfrm>
        </p:spPr>
        <p:txBody>
          <a:bodyPr>
            <a:normAutofit/>
          </a:bodyPr>
          <a:lstStyle/>
          <a:p>
            <a:pPr eaLnBrk="1" hangingPunct="1">
              <a:defRPr/>
            </a:pPr>
            <a:r>
              <a:rPr lang="en-US" b="1" dirty="0" err="1"/>
              <a:t>EUTuBe</a:t>
            </a:r>
            <a:br>
              <a:rPr lang="en-US" b="1" dirty="0"/>
            </a:br>
            <a:r>
              <a:rPr lang="en-US" b="1" dirty="0"/>
              <a:t>https://eutube.tv</a:t>
            </a:r>
            <a:endParaRPr lang="en-GB" altLang="en-US" sz="2800" b="1" dirty="0"/>
          </a:p>
        </p:txBody>
      </p:sp>
      <p:sp>
        <p:nvSpPr>
          <p:cNvPr id="3" name="Subtitle 2">
            <a:extLst>
              <a:ext uri="{FF2B5EF4-FFF2-40B4-BE49-F238E27FC236}">
                <a16:creationId xmlns:a16="http://schemas.microsoft.com/office/drawing/2014/main" id="{09E67B75-8F01-DE55-0794-5833BC061360}"/>
              </a:ext>
            </a:extLst>
          </p:cNvPr>
          <p:cNvSpPr>
            <a:spLocks noGrp="1"/>
          </p:cNvSpPr>
          <p:nvPr>
            <p:ph type="subTitle" idx="1"/>
          </p:nvPr>
        </p:nvSpPr>
        <p:spPr>
          <a:xfrm>
            <a:off x="958850" y="3038475"/>
            <a:ext cx="7021513" cy="1544638"/>
          </a:xfrm>
        </p:spPr>
        <p:txBody>
          <a:bodyPr rtlCol="0"/>
          <a:lstStyle/>
          <a:p>
            <a:pPr eaLnBrk="1" fontAlgn="auto" hangingPunct="1">
              <a:spcAft>
                <a:spcPts val="0"/>
              </a:spcAft>
              <a:buFont typeface="Arial"/>
              <a:buNone/>
              <a:defRPr/>
            </a:pPr>
            <a:r>
              <a:rPr lang="es-ES" sz="1800" b="1" dirty="0">
                <a:latin typeface="Arial" panose="020B0604020202020204" pitchFamily="34" charset="0"/>
                <a:ea typeface="Times New Roman" panose="02020603050405020304" pitchFamily="18" charset="0"/>
                <a:cs typeface="Times New Roman" panose="02020603050405020304" pitchFamily="18" charset="0"/>
              </a:rPr>
              <a:t>Thomas Stockhammer</a:t>
            </a:r>
            <a:endParaRPr lang="es-ES" sz="1800" b="1" baseline="30000" dirty="0">
              <a:latin typeface="Arial" panose="020B0604020202020204" pitchFamily="34" charset="0"/>
              <a:ea typeface="Times New Roman" panose="02020603050405020304" pitchFamily="18" charset="0"/>
              <a:cs typeface="Times New Roman" panose="02020603050405020304" pitchFamily="18" charset="0"/>
            </a:endParaRPr>
          </a:p>
          <a:p>
            <a:pPr eaLnBrk="1" fontAlgn="auto" hangingPunct="1">
              <a:spcAft>
                <a:spcPts val="0"/>
              </a:spcAft>
              <a:buFont typeface="Arial"/>
              <a:buNone/>
              <a:defRPr/>
            </a:pPr>
            <a:r>
              <a:rPr lang="en-US" sz="1400" dirty="0">
                <a:latin typeface="Arial" panose="020B0604020202020204" pitchFamily="34" charset="0"/>
                <a:ea typeface="Times New Roman" panose="02020603050405020304" pitchFamily="18" charset="0"/>
                <a:cs typeface="Times New Roman" panose="02020603050405020304" pitchFamily="18" charset="0"/>
              </a:rPr>
              <a:t>Senior Director Technical Standards, Qualcomm Incorporated</a:t>
            </a:r>
            <a:endParaRPr lang="en-US" altLang="fr-FR" sz="1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77904-F700-5CCE-A116-5BB75EF83FA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EEE7B34-7685-21DF-3517-EDC06728C675}"/>
              </a:ext>
            </a:extLst>
          </p:cNvPr>
          <p:cNvSpPr>
            <a:spLocks noGrp="1"/>
          </p:cNvSpPr>
          <p:nvPr>
            <p:ph type="title"/>
          </p:nvPr>
        </p:nvSpPr>
        <p:spPr/>
        <p:txBody>
          <a:bodyPr/>
          <a:lstStyle/>
          <a:p>
            <a:r>
              <a:rPr lang="en-US" dirty="0"/>
              <a:t>How does YouTube work? </a:t>
            </a:r>
            <a:br>
              <a:rPr lang="en-US" dirty="0"/>
            </a:br>
            <a:r>
              <a:rPr lang="en-US" sz="2400" b="1" dirty="0"/>
              <a:t>5. Discovery, Search &amp; Recommendations</a:t>
            </a:r>
            <a:endParaRPr lang="en-US" dirty="0"/>
          </a:p>
        </p:txBody>
      </p:sp>
      <p:sp>
        <p:nvSpPr>
          <p:cNvPr id="8" name="Content Placeholder 7">
            <a:extLst>
              <a:ext uri="{FF2B5EF4-FFF2-40B4-BE49-F238E27FC236}">
                <a16:creationId xmlns:a16="http://schemas.microsoft.com/office/drawing/2014/main" id="{4E429723-054D-EDAF-2A43-4F538F4DC8E5}"/>
              </a:ext>
            </a:extLst>
          </p:cNvPr>
          <p:cNvSpPr>
            <a:spLocks noGrp="1"/>
          </p:cNvSpPr>
          <p:nvPr>
            <p:ph idx="1"/>
          </p:nvPr>
        </p:nvSpPr>
        <p:spPr/>
        <p:txBody>
          <a:bodyPr>
            <a:normAutofit fontScale="70000" lnSpcReduction="20000"/>
          </a:bodyPr>
          <a:lstStyle/>
          <a:p>
            <a:r>
              <a:rPr lang="en-US" dirty="0"/>
              <a:t>This is central to YouTube’s operation.</a:t>
            </a:r>
          </a:p>
          <a:p>
            <a:r>
              <a:rPr lang="en-US" b="1" dirty="0"/>
              <a:t>Inputs Used (High Level)</a:t>
            </a:r>
            <a:endParaRPr lang="en-US" dirty="0"/>
          </a:p>
          <a:p>
            <a:r>
              <a:rPr lang="en-US" dirty="0"/>
              <a:t>YouTube’s systems analyze:</a:t>
            </a:r>
          </a:p>
          <a:p>
            <a:pPr marL="342900" lvl="0" indent="-342900">
              <a:buFont typeface="Arial" panose="020B0604020202020204" pitchFamily="34" charset="0"/>
              <a:buChar char="•"/>
            </a:pPr>
            <a:r>
              <a:rPr lang="en-US" dirty="0"/>
              <a:t>Watch history</a:t>
            </a:r>
          </a:p>
          <a:p>
            <a:pPr marL="342900" lvl="0" indent="-342900">
              <a:buFont typeface="Arial" panose="020B0604020202020204" pitchFamily="34" charset="0"/>
              <a:buChar char="•"/>
            </a:pPr>
            <a:r>
              <a:rPr lang="en-US" dirty="0"/>
              <a:t>Search queries</a:t>
            </a:r>
          </a:p>
          <a:p>
            <a:pPr marL="342900" lvl="0" indent="-342900">
              <a:buFont typeface="Arial" panose="020B0604020202020204" pitchFamily="34" charset="0"/>
              <a:buChar char="•"/>
            </a:pPr>
            <a:r>
              <a:rPr lang="en-US" dirty="0"/>
              <a:t>Click behavior (thumbnails, titles)</a:t>
            </a:r>
          </a:p>
          <a:p>
            <a:pPr marL="342900" lvl="0" indent="-342900">
              <a:buFont typeface="Arial" panose="020B0604020202020204" pitchFamily="34" charset="0"/>
              <a:buChar char="•"/>
            </a:pPr>
            <a:r>
              <a:rPr lang="en-US" dirty="0"/>
              <a:t>Watch time and completion rate</a:t>
            </a:r>
          </a:p>
          <a:p>
            <a:pPr marL="342900" lvl="0" indent="-342900">
              <a:buFont typeface="Arial" panose="020B0604020202020204" pitchFamily="34" charset="0"/>
              <a:buChar char="•"/>
            </a:pPr>
            <a:r>
              <a:rPr lang="en-US" dirty="0"/>
              <a:t>Likes, comments, shares</a:t>
            </a:r>
          </a:p>
          <a:p>
            <a:pPr marL="342900" lvl="0" indent="-342900">
              <a:buFont typeface="Arial" panose="020B0604020202020204" pitchFamily="34" charset="0"/>
              <a:buChar char="•"/>
            </a:pPr>
            <a:r>
              <a:rPr lang="en-US" dirty="0"/>
              <a:t>Similar user behavior patterns</a:t>
            </a:r>
          </a:p>
        </p:txBody>
      </p:sp>
      <p:sp>
        <p:nvSpPr>
          <p:cNvPr id="2" name="Content Placeholder 1">
            <a:extLst>
              <a:ext uri="{FF2B5EF4-FFF2-40B4-BE49-F238E27FC236}">
                <a16:creationId xmlns:a16="http://schemas.microsoft.com/office/drawing/2014/main" id="{9E95C60C-0062-742D-5864-00912C8C5498}"/>
              </a:ext>
            </a:extLst>
          </p:cNvPr>
          <p:cNvSpPr>
            <a:spLocks noGrp="1"/>
          </p:cNvSpPr>
          <p:nvPr>
            <p:ph idx="10"/>
          </p:nvPr>
        </p:nvSpPr>
        <p:spPr/>
        <p:txBody>
          <a:bodyPr>
            <a:normAutofit fontScale="62500" lnSpcReduction="20000"/>
          </a:bodyPr>
          <a:lstStyle/>
          <a:p>
            <a:r>
              <a:rPr lang="en-US" b="1" dirty="0"/>
              <a:t>Outputs</a:t>
            </a:r>
            <a:endParaRPr lang="en-US" dirty="0"/>
          </a:p>
          <a:p>
            <a:r>
              <a:rPr lang="en-US" dirty="0"/>
              <a:t>Algorithms rank and recommend videos in:</a:t>
            </a:r>
          </a:p>
          <a:p>
            <a:pPr marL="342900" lvl="0" indent="-342900">
              <a:buFont typeface="Arial" panose="020B0604020202020204" pitchFamily="34" charset="0"/>
              <a:buChar char="•"/>
            </a:pPr>
            <a:r>
              <a:rPr lang="en-US" dirty="0"/>
              <a:t>Home feed</a:t>
            </a:r>
          </a:p>
          <a:p>
            <a:pPr marL="342900" lvl="0" indent="-342900">
              <a:buFont typeface="Arial" panose="020B0604020202020204" pitchFamily="34" charset="0"/>
              <a:buChar char="•"/>
            </a:pPr>
            <a:r>
              <a:rPr lang="en-US" dirty="0"/>
              <a:t>“Up next”</a:t>
            </a:r>
          </a:p>
          <a:p>
            <a:pPr marL="342900" lvl="0" indent="-342900">
              <a:buFont typeface="Arial" panose="020B0604020202020204" pitchFamily="34" charset="0"/>
              <a:buChar char="•"/>
            </a:pPr>
            <a:r>
              <a:rPr lang="en-US" dirty="0"/>
              <a:t>Search results</a:t>
            </a:r>
          </a:p>
          <a:p>
            <a:pPr marL="342900" lvl="0" indent="-342900">
              <a:buFont typeface="Arial" panose="020B0604020202020204" pitchFamily="34" charset="0"/>
              <a:buChar char="•"/>
            </a:pPr>
            <a:r>
              <a:rPr lang="en-US" dirty="0"/>
              <a:t>Shorts feed</a:t>
            </a:r>
          </a:p>
          <a:p>
            <a:pPr marL="342900" lvl="0" indent="-342900">
              <a:buFont typeface="Arial" panose="020B0604020202020204" pitchFamily="34" charset="0"/>
              <a:buChar char="•"/>
            </a:pPr>
            <a:r>
              <a:rPr lang="en-US" dirty="0"/>
              <a:t>Notifications</a:t>
            </a:r>
          </a:p>
          <a:p>
            <a:r>
              <a:rPr lang="en-US" b="1" dirty="0"/>
              <a:t>Key optimization goal:</a:t>
            </a:r>
            <a:br>
              <a:rPr lang="en-US" dirty="0"/>
            </a:br>
            <a:r>
              <a:rPr lang="en-US" i="1" dirty="0"/>
              <a:t>Maximize long‑term viewer satisfaction and engagement</a:t>
            </a:r>
            <a:r>
              <a:rPr lang="en-US" dirty="0"/>
              <a:t>, not just clicks</a:t>
            </a:r>
          </a:p>
          <a:p>
            <a:r>
              <a:rPr lang="en-US" dirty="0"/>
              <a:t>(Exact algorithms are proprietary, but the principles are public.)</a:t>
            </a:r>
          </a:p>
        </p:txBody>
      </p:sp>
    </p:spTree>
    <p:extLst>
      <p:ext uri="{BB962C8B-B14F-4D97-AF65-F5344CB8AC3E}">
        <p14:creationId xmlns:p14="http://schemas.microsoft.com/office/powerpoint/2010/main" val="2889705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C7CD2-9408-2741-E12E-F581D2C4567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79AB447-08C7-E517-C0ED-5A3414E97E29}"/>
              </a:ext>
            </a:extLst>
          </p:cNvPr>
          <p:cNvSpPr>
            <a:spLocks noGrp="1"/>
          </p:cNvSpPr>
          <p:nvPr>
            <p:ph type="title"/>
          </p:nvPr>
        </p:nvSpPr>
        <p:spPr/>
        <p:txBody>
          <a:bodyPr/>
          <a:lstStyle/>
          <a:p>
            <a:r>
              <a:rPr lang="en-US" dirty="0"/>
              <a:t>How does YouTube work? </a:t>
            </a:r>
            <a:br>
              <a:rPr lang="en-US" dirty="0"/>
            </a:br>
            <a:r>
              <a:rPr lang="en-US" sz="2400" b="1" dirty="0"/>
              <a:t>7. Monetization Model</a:t>
            </a:r>
            <a:endParaRPr lang="en-US" dirty="0"/>
          </a:p>
        </p:txBody>
      </p:sp>
      <p:sp>
        <p:nvSpPr>
          <p:cNvPr id="8" name="Content Placeholder 7">
            <a:extLst>
              <a:ext uri="{FF2B5EF4-FFF2-40B4-BE49-F238E27FC236}">
                <a16:creationId xmlns:a16="http://schemas.microsoft.com/office/drawing/2014/main" id="{E344A45B-F1CF-D2EF-202B-9596F2E81F49}"/>
              </a:ext>
            </a:extLst>
          </p:cNvPr>
          <p:cNvSpPr>
            <a:spLocks noGrp="1"/>
          </p:cNvSpPr>
          <p:nvPr>
            <p:ph idx="1"/>
          </p:nvPr>
        </p:nvSpPr>
        <p:spPr/>
        <p:txBody>
          <a:bodyPr>
            <a:normAutofit fontScale="62500" lnSpcReduction="20000"/>
          </a:bodyPr>
          <a:lstStyle/>
          <a:p>
            <a:r>
              <a:rPr lang="en-US" b="1" dirty="0"/>
              <a:t>Ads (Primary Revenue)</a:t>
            </a:r>
            <a:endParaRPr lang="en-US" dirty="0"/>
          </a:p>
          <a:p>
            <a:r>
              <a:rPr lang="en-US" dirty="0"/>
              <a:t>Ads can appear:</a:t>
            </a:r>
          </a:p>
          <a:p>
            <a:pPr marL="342900" lvl="0" indent="-342900">
              <a:buFont typeface="Arial" panose="020B0604020202020204" pitchFamily="34" charset="0"/>
              <a:buChar char="•"/>
            </a:pPr>
            <a:r>
              <a:rPr lang="en-US" dirty="0"/>
              <a:t>Before video (pre‑roll)</a:t>
            </a:r>
          </a:p>
          <a:p>
            <a:pPr marL="342900" lvl="0" indent="-342900">
              <a:buFont typeface="Arial" panose="020B0604020202020204" pitchFamily="34" charset="0"/>
              <a:buChar char="•"/>
            </a:pPr>
            <a:r>
              <a:rPr lang="en-US" dirty="0"/>
              <a:t>During video (mid‑roll)</a:t>
            </a:r>
          </a:p>
          <a:p>
            <a:pPr marL="342900" lvl="0" indent="-342900">
              <a:buFont typeface="Arial" panose="020B0604020202020204" pitchFamily="34" charset="0"/>
              <a:buChar char="•"/>
            </a:pPr>
            <a:r>
              <a:rPr lang="en-US" dirty="0"/>
              <a:t>After video</a:t>
            </a:r>
          </a:p>
          <a:p>
            <a:pPr marL="342900" lvl="0" indent="-342900">
              <a:buFont typeface="Arial" panose="020B0604020202020204" pitchFamily="34" charset="0"/>
              <a:buChar char="•"/>
            </a:pPr>
            <a:r>
              <a:rPr lang="en-US" dirty="0"/>
              <a:t>Display &amp; overlay ads</a:t>
            </a:r>
          </a:p>
          <a:p>
            <a:r>
              <a:rPr lang="en-US" dirty="0"/>
              <a:t>Revenue is shared with eligible creators.</a:t>
            </a:r>
          </a:p>
          <a:p>
            <a:r>
              <a:rPr lang="en-US" b="1" dirty="0"/>
              <a:t>Other Revenue Streams</a:t>
            </a:r>
            <a:endParaRPr lang="en-US" dirty="0"/>
          </a:p>
          <a:p>
            <a:pPr marL="342900" lvl="0" indent="-342900">
              <a:buFont typeface="Arial" panose="020B0604020202020204" pitchFamily="34" charset="0"/>
              <a:buChar char="•"/>
            </a:pPr>
            <a:r>
              <a:rPr lang="en-US" dirty="0"/>
              <a:t>YouTube Premium subscriptions</a:t>
            </a:r>
          </a:p>
          <a:p>
            <a:pPr marL="342900" lvl="0" indent="-342900">
              <a:buFont typeface="Arial" panose="020B0604020202020204" pitchFamily="34" charset="0"/>
              <a:buChar char="•"/>
            </a:pPr>
            <a:r>
              <a:rPr lang="en-US" dirty="0"/>
              <a:t>Channel memberships</a:t>
            </a:r>
          </a:p>
          <a:p>
            <a:pPr marL="342900" lvl="0" indent="-342900">
              <a:buFont typeface="Arial" panose="020B0604020202020204" pitchFamily="34" charset="0"/>
              <a:buChar char="•"/>
            </a:pPr>
            <a:r>
              <a:rPr lang="en-US" dirty="0"/>
              <a:t>Super Chats / Super Thanks</a:t>
            </a:r>
          </a:p>
          <a:p>
            <a:pPr marL="342900" indent="-342900">
              <a:buFont typeface="Arial" panose="020B0604020202020204" pitchFamily="34" charset="0"/>
              <a:buChar char="•"/>
            </a:pPr>
            <a:r>
              <a:rPr lang="en-US" dirty="0"/>
              <a:t>Content licensing (e.g. music, clips)</a:t>
            </a:r>
          </a:p>
        </p:txBody>
      </p:sp>
    </p:spTree>
    <p:extLst>
      <p:ext uri="{BB962C8B-B14F-4D97-AF65-F5344CB8AC3E}">
        <p14:creationId xmlns:p14="http://schemas.microsoft.com/office/powerpoint/2010/main" val="2423391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84A84-747E-E1B8-5397-B32000A0091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D0B7F0C-3A33-F29F-0F4F-221B0ABC470F}"/>
              </a:ext>
            </a:extLst>
          </p:cNvPr>
          <p:cNvSpPr>
            <a:spLocks noGrp="1"/>
          </p:cNvSpPr>
          <p:nvPr>
            <p:ph type="title"/>
          </p:nvPr>
        </p:nvSpPr>
        <p:spPr/>
        <p:txBody>
          <a:bodyPr/>
          <a:lstStyle/>
          <a:p>
            <a:r>
              <a:rPr lang="en-US" dirty="0"/>
              <a:t>How does YouTube work? </a:t>
            </a:r>
            <a:br>
              <a:rPr lang="en-US" dirty="0"/>
            </a:br>
            <a:r>
              <a:rPr lang="en-US" sz="2400" b="1" dirty="0"/>
              <a:t>8. Copyright &amp; Rights Management</a:t>
            </a:r>
            <a:endParaRPr lang="en-US" dirty="0"/>
          </a:p>
        </p:txBody>
      </p:sp>
      <p:sp>
        <p:nvSpPr>
          <p:cNvPr id="8" name="Content Placeholder 7">
            <a:extLst>
              <a:ext uri="{FF2B5EF4-FFF2-40B4-BE49-F238E27FC236}">
                <a16:creationId xmlns:a16="http://schemas.microsoft.com/office/drawing/2014/main" id="{E7629BFE-A0D2-1EDC-DB0F-EB1431436E74}"/>
              </a:ext>
            </a:extLst>
          </p:cNvPr>
          <p:cNvSpPr>
            <a:spLocks noGrp="1"/>
          </p:cNvSpPr>
          <p:nvPr>
            <p:ph idx="1"/>
          </p:nvPr>
        </p:nvSpPr>
        <p:spPr/>
        <p:txBody>
          <a:bodyPr>
            <a:normAutofit fontScale="92500" lnSpcReduction="20000"/>
          </a:bodyPr>
          <a:lstStyle/>
          <a:p>
            <a:r>
              <a:rPr lang="en-US" b="1" dirty="0"/>
              <a:t>Content ID System</a:t>
            </a:r>
            <a:endParaRPr lang="en-US" dirty="0"/>
          </a:p>
          <a:p>
            <a:r>
              <a:rPr lang="en-US" dirty="0"/>
              <a:t>YouTube operates a </a:t>
            </a:r>
            <a:r>
              <a:rPr lang="en-US" b="1" dirty="0"/>
              <a:t>large‑scale automated rights system</a:t>
            </a:r>
            <a:r>
              <a:rPr lang="en-US" dirty="0"/>
              <a:t>:</a:t>
            </a:r>
          </a:p>
          <a:p>
            <a:pPr lvl="0"/>
            <a:r>
              <a:rPr lang="en-US" dirty="0"/>
              <a:t>Rights holders upload reference files (audio/video)</a:t>
            </a:r>
          </a:p>
          <a:p>
            <a:pPr lvl="0"/>
            <a:r>
              <a:rPr lang="en-US" dirty="0"/>
              <a:t>Uploaded videos are fingerprinted</a:t>
            </a:r>
          </a:p>
          <a:p>
            <a:pPr lvl="0"/>
            <a:r>
              <a:rPr lang="en-US" dirty="0"/>
              <a:t>Matches trigger policies: </a:t>
            </a:r>
          </a:p>
          <a:p>
            <a:pPr lvl="1"/>
            <a:r>
              <a:rPr lang="en-US" dirty="0"/>
              <a:t>Block video</a:t>
            </a:r>
          </a:p>
          <a:p>
            <a:pPr lvl="1"/>
            <a:r>
              <a:rPr lang="en-US" dirty="0"/>
              <a:t>Track statistics</a:t>
            </a:r>
          </a:p>
          <a:p>
            <a:pPr lvl="1"/>
            <a:r>
              <a:rPr lang="en-US" dirty="0"/>
              <a:t>Monetize &amp; share revenue</a:t>
            </a:r>
          </a:p>
          <a:p>
            <a:r>
              <a:rPr lang="en-US" dirty="0"/>
              <a:t>This enables scalable copyright enforcement across billions of videos.</a:t>
            </a:r>
          </a:p>
        </p:txBody>
      </p:sp>
    </p:spTree>
    <p:extLst>
      <p:ext uri="{BB962C8B-B14F-4D97-AF65-F5344CB8AC3E}">
        <p14:creationId xmlns:p14="http://schemas.microsoft.com/office/powerpoint/2010/main" val="2765005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C7316-C426-0CF4-7354-8A0765AC801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03B9A92-19E5-235A-47BB-D55CDC7EC6DF}"/>
              </a:ext>
            </a:extLst>
          </p:cNvPr>
          <p:cNvSpPr>
            <a:spLocks noGrp="1"/>
          </p:cNvSpPr>
          <p:nvPr>
            <p:ph type="title"/>
          </p:nvPr>
        </p:nvSpPr>
        <p:spPr/>
        <p:txBody>
          <a:bodyPr/>
          <a:lstStyle/>
          <a:p>
            <a:r>
              <a:rPr lang="en-US" dirty="0"/>
              <a:t>How does YouTube work? </a:t>
            </a:r>
            <a:br>
              <a:rPr lang="en-US" dirty="0"/>
            </a:br>
            <a:r>
              <a:rPr lang="en-US" sz="2400" b="1" dirty="0"/>
              <a:t>9. Moderation, Safety &amp; Policy Enforcement</a:t>
            </a:r>
            <a:endParaRPr lang="en-US" dirty="0"/>
          </a:p>
        </p:txBody>
      </p:sp>
      <p:sp>
        <p:nvSpPr>
          <p:cNvPr id="8" name="Content Placeholder 7">
            <a:extLst>
              <a:ext uri="{FF2B5EF4-FFF2-40B4-BE49-F238E27FC236}">
                <a16:creationId xmlns:a16="http://schemas.microsoft.com/office/drawing/2014/main" id="{4238C53F-9771-D24B-EDD4-00672D12C178}"/>
              </a:ext>
            </a:extLst>
          </p:cNvPr>
          <p:cNvSpPr>
            <a:spLocks noGrp="1"/>
          </p:cNvSpPr>
          <p:nvPr>
            <p:ph idx="1"/>
          </p:nvPr>
        </p:nvSpPr>
        <p:spPr/>
        <p:txBody>
          <a:bodyPr>
            <a:normAutofit fontScale="55000" lnSpcReduction="20000"/>
          </a:bodyPr>
          <a:lstStyle/>
          <a:p>
            <a:r>
              <a:rPr lang="en-US" b="1" dirty="0"/>
              <a:t>Automated Systems</a:t>
            </a:r>
            <a:endParaRPr lang="en-US" dirty="0"/>
          </a:p>
          <a:p>
            <a:pPr lvl="0"/>
            <a:r>
              <a:rPr lang="en-US" dirty="0"/>
              <a:t>ML classifiers for: </a:t>
            </a:r>
          </a:p>
          <a:p>
            <a:pPr lvl="1"/>
            <a:r>
              <a:rPr lang="en-US" dirty="0"/>
              <a:t>Copyright</a:t>
            </a:r>
          </a:p>
          <a:p>
            <a:pPr lvl="1"/>
            <a:r>
              <a:rPr lang="en-US" dirty="0"/>
              <a:t>Violence, hate speech</a:t>
            </a:r>
          </a:p>
          <a:p>
            <a:pPr lvl="1"/>
            <a:r>
              <a:rPr lang="en-US" dirty="0"/>
              <a:t>Spam, scams</a:t>
            </a:r>
          </a:p>
          <a:p>
            <a:pPr lvl="1"/>
            <a:r>
              <a:rPr lang="en-US" dirty="0"/>
              <a:t>Misinformation signals</a:t>
            </a:r>
          </a:p>
          <a:p>
            <a:r>
              <a:rPr lang="en-US" b="1" dirty="0"/>
              <a:t>Human Review</a:t>
            </a:r>
            <a:endParaRPr lang="en-US" dirty="0"/>
          </a:p>
          <a:p>
            <a:pPr lvl="0"/>
            <a:r>
              <a:rPr lang="en-US" dirty="0"/>
              <a:t>Appeals</a:t>
            </a:r>
          </a:p>
          <a:p>
            <a:pPr lvl="0"/>
            <a:r>
              <a:rPr lang="en-US" dirty="0"/>
              <a:t>Borderline cases</a:t>
            </a:r>
          </a:p>
          <a:p>
            <a:pPr lvl="0"/>
            <a:r>
              <a:rPr lang="en-US" dirty="0"/>
              <a:t>Trusted flaggers</a:t>
            </a:r>
          </a:p>
          <a:p>
            <a:r>
              <a:rPr lang="en-US" b="1" dirty="0"/>
              <a:t>Outcomes</a:t>
            </a:r>
            <a:endParaRPr lang="en-US" dirty="0"/>
          </a:p>
          <a:p>
            <a:pPr lvl="0"/>
            <a:r>
              <a:rPr lang="en-US" dirty="0"/>
              <a:t>Age restriction</a:t>
            </a:r>
          </a:p>
          <a:p>
            <a:pPr lvl="0"/>
            <a:r>
              <a:rPr lang="en-US" dirty="0"/>
              <a:t>Demonetization</a:t>
            </a:r>
          </a:p>
          <a:p>
            <a:pPr lvl="0"/>
            <a:r>
              <a:rPr lang="en-US" dirty="0"/>
              <a:t>Removal</a:t>
            </a:r>
          </a:p>
          <a:p>
            <a:r>
              <a:rPr lang="en-US" dirty="0"/>
              <a:t>Channel strikes</a:t>
            </a:r>
          </a:p>
        </p:txBody>
      </p:sp>
    </p:spTree>
    <p:extLst>
      <p:ext uri="{BB962C8B-B14F-4D97-AF65-F5344CB8AC3E}">
        <p14:creationId xmlns:p14="http://schemas.microsoft.com/office/powerpoint/2010/main" val="3795753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A003A-152B-17EB-542B-DBA8EA973BE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A4006EA-BF4B-C255-8096-41020FAC8129}"/>
              </a:ext>
            </a:extLst>
          </p:cNvPr>
          <p:cNvSpPr>
            <a:spLocks noGrp="1"/>
          </p:cNvSpPr>
          <p:nvPr>
            <p:ph type="title"/>
          </p:nvPr>
        </p:nvSpPr>
        <p:spPr/>
        <p:txBody>
          <a:bodyPr/>
          <a:lstStyle/>
          <a:p>
            <a:r>
              <a:rPr lang="en-US" dirty="0"/>
              <a:t>How does YouTube work? </a:t>
            </a:r>
            <a:br>
              <a:rPr lang="en-US" dirty="0"/>
            </a:br>
            <a:r>
              <a:rPr lang="en-US" sz="2400" b="1" dirty="0"/>
              <a:t>10. Analytics &amp; Feedback Loops</a:t>
            </a:r>
            <a:endParaRPr lang="en-US" dirty="0"/>
          </a:p>
        </p:txBody>
      </p:sp>
      <p:sp>
        <p:nvSpPr>
          <p:cNvPr id="8" name="Content Placeholder 7">
            <a:extLst>
              <a:ext uri="{FF2B5EF4-FFF2-40B4-BE49-F238E27FC236}">
                <a16:creationId xmlns:a16="http://schemas.microsoft.com/office/drawing/2014/main" id="{E8EE8F17-186D-37B4-CA1B-464DB7E8757B}"/>
              </a:ext>
            </a:extLst>
          </p:cNvPr>
          <p:cNvSpPr>
            <a:spLocks noGrp="1"/>
          </p:cNvSpPr>
          <p:nvPr>
            <p:ph idx="1"/>
          </p:nvPr>
        </p:nvSpPr>
        <p:spPr/>
        <p:txBody>
          <a:bodyPr>
            <a:normAutofit fontScale="85000" lnSpcReduction="20000"/>
          </a:bodyPr>
          <a:lstStyle/>
          <a:p>
            <a:r>
              <a:rPr lang="en-US" dirty="0"/>
              <a:t>Creators receive detailed analytics:</a:t>
            </a:r>
          </a:p>
          <a:p>
            <a:pPr marL="342900" lvl="0" indent="-342900">
              <a:buFont typeface="Arial" panose="020B0604020202020204" pitchFamily="34" charset="0"/>
              <a:buChar char="•"/>
            </a:pPr>
            <a:r>
              <a:rPr lang="en-US" dirty="0"/>
              <a:t>Views, watch time</a:t>
            </a:r>
          </a:p>
          <a:p>
            <a:pPr marL="342900" lvl="0" indent="-342900">
              <a:buFont typeface="Arial" panose="020B0604020202020204" pitchFamily="34" charset="0"/>
              <a:buChar char="•"/>
            </a:pPr>
            <a:r>
              <a:rPr lang="en-US" dirty="0"/>
              <a:t>Audience demographics</a:t>
            </a:r>
          </a:p>
          <a:p>
            <a:pPr marL="342900" lvl="0" indent="-342900">
              <a:buFont typeface="Arial" panose="020B0604020202020204" pitchFamily="34" charset="0"/>
              <a:buChar char="•"/>
            </a:pPr>
            <a:r>
              <a:rPr lang="en-US" dirty="0"/>
              <a:t>Retention graphs</a:t>
            </a:r>
          </a:p>
          <a:p>
            <a:pPr marL="342900" lvl="0" indent="-342900">
              <a:buFont typeface="Arial" panose="020B0604020202020204" pitchFamily="34" charset="0"/>
              <a:buChar char="•"/>
            </a:pPr>
            <a:r>
              <a:rPr lang="en-US" dirty="0"/>
              <a:t>Revenue metrics</a:t>
            </a:r>
          </a:p>
          <a:p>
            <a:r>
              <a:rPr lang="en-US" dirty="0"/>
              <a:t>These metrics also feed back into:</a:t>
            </a:r>
          </a:p>
          <a:p>
            <a:pPr marL="342900" lvl="0" indent="-342900">
              <a:buFont typeface="Arial" panose="020B0604020202020204" pitchFamily="34" charset="0"/>
              <a:buChar char="•"/>
            </a:pPr>
            <a:r>
              <a:rPr lang="en-US" dirty="0"/>
              <a:t>Recommendation quality</a:t>
            </a:r>
          </a:p>
          <a:p>
            <a:pPr marL="342900" lvl="0" indent="-342900">
              <a:buFont typeface="Arial" panose="020B0604020202020204" pitchFamily="34" charset="0"/>
              <a:buChar char="•"/>
            </a:pPr>
            <a:r>
              <a:rPr lang="en-US" dirty="0"/>
              <a:t>Ad pricing</a:t>
            </a:r>
          </a:p>
          <a:p>
            <a:pPr marL="342900" lvl="0" indent="-342900">
              <a:buFont typeface="Arial" panose="020B0604020202020204" pitchFamily="34" charset="0"/>
              <a:buChar char="•"/>
            </a:pPr>
            <a:r>
              <a:rPr lang="en-US" dirty="0"/>
              <a:t>Platform optimization</a:t>
            </a:r>
          </a:p>
          <a:p>
            <a:endParaRPr lang="en-US" dirty="0"/>
          </a:p>
        </p:txBody>
      </p:sp>
    </p:spTree>
    <p:extLst>
      <p:ext uri="{BB962C8B-B14F-4D97-AF65-F5344CB8AC3E}">
        <p14:creationId xmlns:p14="http://schemas.microsoft.com/office/powerpoint/2010/main" val="4263907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46F8A8-7399-9DE8-31BB-457BC3E139A1}"/>
              </a:ext>
            </a:extLst>
          </p:cNvPr>
          <p:cNvSpPr>
            <a:spLocks noGrp="1"/>
          </p:cNvSpPr>
          <p:nvPr>
            <p:ph idx="1"/>
          </p:nvPr>
        </p:nvSpPr>
        <p:spPr/>
        <p:txBody>
          <a:bodyPr>
            <a:normAutofit fontScale="85000" lnSpcReduction="20000"/>
          </a:bodyPr>
          <a:lstStyle/>
          <a:p>
            <a:pPr marL="342900" indent="-342900">
              <a:buFont typeface="Arial" panose="020B0604020202020204" pitchFamily="34" charset="0"/>
              <a:buChar char="•"/>
            </a:pPr>
            <a:r>
              <a:rPr lang="en-US" b="1" dirty="0"/>
              <a:t>Draft a questionnaire</a:t>
            </a:r>
            <a:r>
              <a:rPr lang="en-US" dirty="0"/>
              <a:t> for broadcasters (focus on metadata needs, rights workflows, and multilingual requirements).</a:t>
            </a:r>
          </a:p>
          <a:p>
            <a:pPr marL="342900" indent="-342900">
              <a:buFont typeface="Arial" panose="020B0604020202020204" pitchFamily="34" charset="0"/>
              <a:buChar char="•"/>
            </a:pPr>
            <a:r>
              <a:rPr lang="en-US" b="1" dirty="0"/>
              <a:t>Map existing DVB specifications</a:t>
            </a:r>
            <a:r>
              <a:rPr lang="en-US" dirty="0"/>
              <a:t> to each step of the pipeline identified above; create a cross‑reference matrix.</a:t>
            </a:r>
          </a:p>
          <a:p>
            <a:pPr marL="342900" indent="-342900">
              <a:buFont typeface="Arial" panose="020B0604020202020204" pitchFamily="34" charset="0"/>
              <a:buChar char="•"/>
            </a:pPr>
            <a:r>
              <a:rPr lang="en-US" b="1" dirty="0"/>
              <a:t>Prototype a lightweight AI hub</a:t>
            </a:r>
            <a:r>
              <a:rPr lang="en-US" dirty="0"/>
              <a:t> that can ingest public metadata and output a ranked list without sending raw user data.</a:t>
            </a:r>
          </a:p>
          <a:p>
            <a:pPr marL="342900" indent="-342900">
              <a:buFont typeface="Arial" panose="020B0604020202020204" pitchFamily="34" charset="0"/>
              <a:buChar char="•"/>
            </a:pPr>
            <a:r>
              <a:rPr lang="en-US" b="1" dirty="0"/>
              <a:t>Organize a technical showcase</a:t>
            </a:r>
            <a:r>
              <a:rPr lang="en-US" dirty="0"/>
              <a:t> (in‑person or virtual) with potential broadcaster partners to gather feedback on the pilot design.</a:t>
            </a:r>
          </a:p>
          <a:p>
            <a:pPr marL="342900" indent="-342900">
              <a:buFont typeface="Arial" panose="020B0604020202020204" pitchFamily="34" charset="0"/>
              <a:buChar char="•"/>
            </a:pPr>
            <a:r>
              <a:rPr lang="en-US" b="1" dirty="0"/>
              <a:t>Document compliance checkpoints</a:t>
            </a:r>
            <a:r>
              <a:rPr lang="en-US" dirty="0"/>
              <a:t> (GDPR, EU media law) for each pipeline stage to ensure legal readiness before public release.</a:t>
            </a:r>
          </a:p>
          <a:p>
            <a:endParaRPr lang="en-US" dirty="0"/>
          </a:p>
        </p:txBody>
      </p:sp>
      <p:sp>
        <p:nvSpPr>
          <p:cNvPr id="3" name="Title 2">
            <a:extLst>
              <a:ext uri="{FF2B5EF4-FFF2-40B4-BE49-F238E27FC236}">
                <a16:creationId xmlns:a16="http://schemas.microsoft.com/office/drawing/2014/main" id="{1B36FA2F-D7B7-7187-582B-6CDAED5221E5}"/>
              </a:ext>
            </a:extLst>
          </p:cNvPr>
          <p:cNvSpPr>
            <a:spLocks noGrp="1"/>
          </p:cNvSpPr>
          <p:nvPr>
            <p:ph type="title"/>
          </p:nvPr>
        </p:nvSpPr>
        <p:spPr/>
        <p:txBody>
          <a:bodyPr/>
          <a:lstStyle/>
          <a:p>
            <a:r>
              <a:rPr lang="en-US" dirty="0"/>
              <a:t>Next Steps</a:t>
            </a:r>
          </a:p>
        </p:txBody>
      </p:sp>
    </p:spTree>
    <p:extLst>
      <p:ext uri="{BB962C8B-B14F-4D97-AF65-F5344CB8AC3E}">
        <p14:creationId xmlns:p14="http://schemas.microsoft.com/office/powerpoint/2010/main" val="2982301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F7D0FAA-DCBF-3015-24EA-CEE769C0592E}"/>
              </a:ext>
            </a:extLst>
          </p:cNvPr>
          <p:cNvSpPr>
            <a:spLocks noGrp="1"/>
          </p:cNvSpPr>
          <p:nvPr>
            <p:ph idx="1"/>
          </p:nvPr>
        </p:nvSpPr>
        <p:spPr>
          <a:xfrm>
            <a:off x="457200" y="598488"/>
            <a:ext cx="8229600" cy="3960812"/>
          </a:xfrm>
        </p:spPr>
        <p:txBody>
          <a:bodyPr rtlCol="0">
            <a:normAutofit/>
          </a:bodyPr>
          <a:lstStyle/>
          <a:p>
            <a:pPr eaLnBrk="1" fontAlgn="auto" hangingPunct="1">
              <a:spcAft>
                <a:spcPts val="0"/>
              </a:spcAft>
              <a:buFont typeface="Arial"/>
              <a:buNone/>
              <a:defRPr/>
            </a:pPr>
            <a:r>
              <a:rPr lang="fr-FR" sz="4800" dirty="0"/>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F95AC8-EF5C-5E57-C406-3F4F0398B4C0}"/>
              </a:ext>
            </a:extLst>
          </p:cNvPr>
          <p:cNvSpPr>
            <a:spLocks noGrp="1"/>
          </p:cNvSpPr>
          <p:nvPr>
            <p:ph idx="1"/>
          </p:nvPr>
        </p:nvSpPr>
        <p:spPr/>
        <p:txBody>
          <a:bodyPr>
            <a:normAutofit fontScale="92500"/>
          </a:bodyPr>
          <a:lstStyle/>
          <a:p>
            <a:pPr marL="342900" indent="-342900">
              <a:buFont typeface="Arial" panose="020B0604020202020204" pitchFamily="34" charset="0"/>
              <a:buChar char="•"/>
            </a:pPr>
            <a:r>
              <a:rPr lang="en-US" dirty="0"/>
              <a:t>A global open platform that performs five core functions: </a:t>
            </a:r>
          </a:p>
          <a:p>
            <a:pPr marL="800100" lvl="1" indent="-342900">
              <a:buFont typeface="Arial" panose="020B0604020202020204" pitchFamily="34" charset="0"/>
              <a:buChar char="•"/>
            </a:pPr>
            <a:r>
              <a:rPr lang="en-US" dirty="0"/>
              <a:t>Ingest videos from creators (UCG and professional, live and on-demand)</a:t>
            </a:r>
          </a:p>
          <a:p>
            <a:pPr marL="800100" lvl="1" indent="-342900">
              <a:buFont typeface="Arial" panose="020B0604020202020204" pitchFamily="34" charset="0"/>
              <a:buChar char="•"/>
            </a:pPr>
            <a:r>
              <a:rPr lang="en-US" dirty="0"/>
              <a:t>Process &amp; store videos at massive scale</a:t>
            </a:r>
          </a:p>
          <a:p>
            <a:pPr marL="800100" lvl="1" indent="-342900">
              <a:buFont typeface="Arial" panose="020B0604020202020204" pitchFamily="34" charset="0"/>
              <a:buChar char="•"/>
            </a:pPr>
            <a:r>
              <a:rPr lang="en-US" dirty="0"/>
              <a:t>Distribute video efficiently to viewers worldwide</a:t>
            </a:r>
          </a:p>
          <a:p>
            <a:pPr marL="800100" lvl="1" indent="-342900">
              <a:buFont typeface="Arial" panose="020B0604020202020204" pitchFamily="34" charset="0"/>
              <a:buChar char="•"/>
            </a:pPr>
            <a:r>
              <a:rPr lang="en-US" dirty="0"/>
              <a:t>Discover &amp; recommend relevant content</a:t>
            </a:r>
          </a:p>
          <a:p>
            <a:pPr marL="800100" lvl="1" indent="-342900">
              <a:buFont typeface="Arial" panose="020B0604020202020204" pitchFamily="34" charset="0"/>
              <a:buChar char="•"/>
            </a:pPr>
            <a:r>
              <a:rPr lang="en-US" dirty="0"/>
              <a:t>Monetize &amp; govern content (for example including public media fees)</a:t>
            </a:r>
          </a:p>
          <a:p>
            <a:pPr marL="342900" indent="-342900">
              <a:buFont typeface="Arial" panose="020B0604020202020204" pitchFamily="34" charset="0"/>
              <a:buChar char="•"/>
            </a:pPr>
            <a:r>
              <a:rPr lang="en-US" dirty="0"/>
              <a:t>All of this is built with EU values, is open, is built on standards potentially from DVB and related orgs</a:t>
            </a:r>
          </a:p>
        </p:txBody>
      </p:sp>
      <p:sp>
        <p:nvSpPr>
          <p:cNvPr id="3" name="Title 2">
            <a:extLst>
              <a:ext uri="{FF2B5EF4-FFF2-40B4-BE49-F238E27FC236}">
                <a16:creationId xmlns:a16="http://schemas.microsoft.com/office/drawing/2014/main" id="{F151A901-E595-7D18-CDC0-DE5EF81551D4}"/>
              </a:ext>
            </a:extLst>
          </p:cNvPr>
          <p:cNvSpPr>
            <a:spLocks noGrp="1"/>
          </p:cNvSpPr>
          <p:nvPr>
            <p:ph type="title"/>
          </p:nvPr>
        </p:nvSpPr>
        <p:spPr/>
        <p:txBody>
          <a:bodyPr/>
          <a:lstStyle/>
          <a:p>
            <a:r>
              <a:rPr lang="en-US" dirty="0"/>
              <a:t>What is </a:t>
            </a:r>
            <a:r>
              <a:rPr lang="en-US" dirty="0" err="1"/>
              <a:t>EUTuBe</a:t>
            </a:r>
            <a:endParaRPr lang="en-US" dirty="0"/>
          </a:p>
        </p:txBody>
      </p:sp>
    </p:spTree>
    <p:extLst>
      <p:ext uri="{BB962C8B-B14F-4D97-AF65-F5344CB8AC3E}">
        <p14:creationId xmlns:p14="http://schemas.microsoft.com/office/powerpoint/2010/main" val="2281117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73BAA2-50BF-0AB5-0E84-8FE6A4843822}"/>
              </a:ext>
            </a:extLst>
          </p:cNvPr>
          <p:cNvSpPr>
            <a:spLocks noGrp="1"/>
          </p:cNvSpPr>
          <p:nvPr>
            <p:ph idx="1"/>
          </p:nvPr>
        </p:nvSpPr>
        <p:spPr/>
        <p:txBody>
          <a:bodyPr>
            <a:normAutofit fontScale="92500" lnSpcReduction="10000"/>
          </a:bodyPr>
          <a:lstStyle/>
          <a:p>
            <a:r>
              <a:rPr lang="en-US" dirty="0"/>
              <a:t>YouTube’s most questioned aspects in a European context cluster around:</a:t>
            </a:r>
          </a:p>
          <a:p>
            <a:pPr marL="342900" indent="-342900">
              <a:buFont typeface="Arial" panose="020B0604020202020204" pitchFamily="34" charset="0"/>
              <a:buChar char="•"/>
            </a:pPr>
            <a:r>
              <a:rPr lang="en-US" dirty="0">
                <a:solidFill>
                  <a:srgbClr val="FF0000"/>
                </a:solidFill>
              </a:rPr>
              <a:t>Algorithmic power </a:t>
            </a:r>
            <a:r>
              <a:rPr lang="en-US" dirty="0"/>
              <a:t>vs. </a:t>
            </a:r>
            <a:r>
              <a:rPr lang="en-US" dirty="0">
                <a:solidFill>
                  <a:schemeClr val="accent3">
                    <a:lumMod val="75000"/>
                  </a:schemeClr>
                </a:solidFill>
              </a:rPr>
              <a:t>media pluralism</a:t>
            </a:r>
          </a:p>
          <a:p>
            <a:pPr marL="342900" indent="-342900">
              <a:buFont typeface="Arial" panose="020B0604020202020204" pitchFamily="34" charset="0"/>
              <a:buChar char="•"/>
            </a:pPr>
            <a:r>
              <a:rPr lang="en-US" dirty="0">
                <a:solidFill>
                  <a:srgbClr val="FF0000"/>
                </a:solidFill>
              </a:rPr>
              <a:t>Commercial optimization </a:t>
            </a:r>
            <a:r>
              <a:rPr lang="en-US" dirty="0"/>
              <a:t>vs. </a:t>
            </a:r>
            <a:r>
              <a:rPr lang="en-US" dirty="0">
                <a:solidFill>
                  <a:schemeClr val="accent3">
                    <a:lumMod val="75000"/>
                  </a:schemeClr>
                </a:solidFill>
              </a:rPr>
              <a:t>cultural diversity</a:t>
            </a:r>
          </a:p>
          <a:p>
            <a:pPr marL="342900" indent="-342900">
              <a:buFont typeface="Arial" panose="020B0604020202020204" pitchFamily="34" charset="0"/>
              <a:buChar char="•"/>
            </a:pPr>
            <a:r>
              <a:rPr lang="en-US" dirty="0">
                <a:solidFill>
                  <a:srgbClr val="FF0000"/>
                </a:solidFill>
              </a:rPr>
              <a:t>Data exploitation </a:t>
            </a:r>
            <a:r>
              <a:rPr lang="en-US" dirty="0"/>
              <a:t>vs. </a:t>
            </a:r>
            <a:r>
              <a:rPr lang="en-US" dirty="0">
                <a:solidFill>
                  <a:schemeClr val="accent3">
                    <a:lumMod val="75000"/>
                  </a:schemeClr>
                </a:solidFill>
              </a:rPr>
              <a:t>privacy rights</a:t>
            </a:r>
          </a:p>
          <a:p>
            <a:pPr marL="342900" indent="-342900">
              <a:buFont typeface="Arial" panose="020B0604020202020204" pitchFamily="34" charset="0"/>
              <a:buChar char="•"/>
            </a:pPr>
            <a:r>
              <a:rPr lang="en-US" dirty="0">
                <a:solidFill>
                  <a:srgbClr val="FF0000"/>
                </a:solidFill>
              </a:rPr>
              <a:t>Platform governance </a:t>
            </a:r>
            <a:r>
              <a:rPr lang="en-US" dirty="0"/>
              <a:t>vs. </a:t>
            </a:r>
            <a:r>
              <a:rPr lang="en-US" dirty="0">
                <a:solidFill>
                  <a:schemeClr val="accent3">
                    <a:lumMod val="75000"/>
                  </a:schemeClr>
                </a:solidFill>
              </a:rPr>
              <a:t>democratic accountability</a:t>
            </a:r>
          </a:p>
          <a:p>
            <a:pPr marL="342900" indent="-342900">
              <a:buFont typeface="Arial" panose="020B0604020202020204" pitchFamily="34" charset="0"/>
              <a:buChar char="•"/>
            </a:pPr>
            <a:r>
              <a:rPr lang="en-US" dirty="0">
                <a:solidFill>
                  <a:srgbClr val="FF0000"/>
                </a:solidFill>
              </a:rPr>
              <a:t>Market dominance </a:t>
            </a:r>
            <a:r>
              <a:rPr lang="en-US" dirty="0"/>
              <a:t>vs. </a:t>
            </a:r>
            <a:r>
              <a:rPr lang="en-US" dirty="0">
                <a:solidFill>
                  <a:schemeClr val="accent3">
                    <a:lumMod val="75000"/>
                  </a:schemeClr>
                </a:solidFill>
              </a:rPr>
              <a:t>fair competition</a:t>
            </a:r>
          </a:p>
          <a:p>
            <a:pPr marL="342900" indent="-342900">
              <a:buFont typeface="Arial" panose="020B0604020202020204" pitchFamily="34" charset="0"/>
              <a:buChar char="•"/>
            </a:pPr>
            <a:r>
              <a:rPr lang="en-US" dirty="0">
                <a:solidFill>
                  <a:srgbClr val="FF0000"/>
                </a:solidFill>
              </a:rPr>
              <a:t>Global moderation rules </a:t>
            </a:r>
            <a:r>
              <a:rPr lang="en-US" dirty="0"/>
              <a:t>vs. </a:t>
            </a:r>
            <a:r>
              <a:rPr lang="en-US" dirty="0">
                <a:solidFill>
                  <a:schemeClr val="accent3">
                    <a:lumMod val="75000"/>
                  </a:schemeClr>
                </a:solidFill>
              </a:rPr>
              <a:t>European constitutional traditions</a:t>
            </a:r>
          </a:p>
        </p:txBody>
      </p:sp>
      <p:sp>
        <p:nvSpPr>
          <p:cNvPr id="3" name="Title 2">
            <a:extLst>
              <a:ext uri="{FF2B5EF4-FFF2-40B4-BE49-F238E27FC236}">
                <a16:creationId xmlns:a16="http://schemas.microsoft.com/office/drawing/2014/main" id="{E1D63915-6D9A-EC90-F09E-0AA443ADF439}"/>
              </a:ext>
            </a:extLst>
          </p:cNvPr>
          <p:cNvSpPr>
            <a:spLocks noGrp="1"/>
          </p:cNvSpPr>
          <p:nvPr>
            <p:ph type="title"/>
          </p:nvPr>
        </p:nvSpPr>
        <p:spPr/>
        <p:txBody>
          <a:bodyPr/>
          <a:lstStyle/>
          <a:p>
            <a:r>
              <a:rPr lang="en-US" dirty="0"/>
              <a:t>What differentiates </a:t>
            </a:r>
            <a:r>
              <a:rPr lang="en-US" dirty="0" err="1">
                <a:solidFill>
                  <a:schemeClr val="accent3">
                    <a:lumMod val="75000"/>
                  </a:schemeClr>
                </a:solidFill>
              </a:rPr>
              <a:t>EUTuBe</a:t>
            </a:r>
            <a:r>
              <a:rPr lang="en-US" dirty="0"/>
              <a:t> from </a:t>
            </a:r>
            <a:r>
              <a:rPr lang="en-US" dirty="0">
                <a:solidFill>
                  <a:srgbClr val="FF0000"/>
                </a:solidFill>
              </a:rPr>
              <a:t>YouTube</a:t>
            </a:r>
            <a:r>
              <a:rPr lang="en-US" dirty="0"/>
              <a:t>?</a:t>
            </a:r>
          </a:p>
        </p:txBody>
      </p:sp>
    </p:spTree>
    <p:extLst>
      <p:ext uri="{BB962C8B-B14F-4D97-AF65-F5344CB8AC3E}">
        <p14:creationId xmlns:p14="http://schemas.microsoft.com/office/powerpoint/2010/main" val="1465997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D03B0B-A80A-C23E-98C8-672A1C077442}"/>
              </a:ext>
            </a:extLst>
          </p:cNvPr>
          <p:cNvSpPr>
            <a:spLocks noGrp="1"/>
          </p:cNvSpPr>
          <p:nvPr>
            <p:ph idx="1"/>
          </p:nvPr>
        </p:nvSpPr>
        <p:spPr/>
        <p:txBody>
          <a:bodyPr/>
          <a:lstStyle/>
          <a:p>
            <a:pPr marL="342900" indent="-342900">
              <a:buFont typeface="Arial" panose="020B0604020202020204" pitchFamily="34" charset="0"/>
              <a:buChar char="•"/>
            </a:pPr>
            <a:r>
              <a:rPr lang="en-US" dirty="0" err="1"/>
              <a:t>EUTuBe</a:t>
            </a:r>
            <a:r>
              <a:rPr lang="en-US" dirty="0"/>
              <a:t> must not pre-overregulated platform</a:t>
            </a:r>
          </a:p>
          <a:p>
            <a:pPr marL="342900" indent="-342900">
              <a:buFont typeface="Arial" panose="020B0604020202020204" pitchFamily="34" charset="0"/>
              <a:buChar char="•"/>
            </a:pPr>
            <a:r>
              <a:rPr lang="en-US" dirty="0"/>
              <a:t>It is not a discussion club, it is execution</a:t>
            </a:r>
          </a:p>
          <a:p>
            <a:pPr marL="342900" indent="-342900">
              <a:buFont typeface="Arial" panose="020B0604020202020204" pitchFamily="34" charset="0"/>
              <a:buChar char="•"/>
            </a:pPr>
            <a:r>
              <a:rPr lang="en-US" dirty="0"/>
              <a:t>It is an active community that executes, deploys, adapts, learns and makes use of all modern tools.</a:t>
            </a:r>
          </a:p>
          <a:p>
            <a:pPr marL="342900" indent="-342900">
              <a:buFont typeface="Arial" panose="020B0604020202020204" pitchFamily="34" charset="0"/>
              <a:buChar char="•"/>
            </a:pPr>
            <a:r>
              <a:rPr lang="en-US" dirty="0"/>
              <a:t>It is continuous hackathon under some rules.</a:t>
            </a:r>
          </a:p>
          <a:p>
            <a:pPr marL="342900" indent="-342900">
              <a:buFont typeface="Arial" panose="020B0604020202020204" pitchFamily="34" charset="0"/>
              <a:buChar char="•"/>
            </a:pPr>
            <a:r>
              <a:rPr lang="en-US" dirty="0"/>
              <a:t>Developers and contributors must be attracted</a:t>
            </a:r>
          </a:p>
          <a:p>
            <a:pPr marL="342900" indent="-342900">
              <a:buFont typeface="Arial" panose="020B0604020202020204" pitchFamily="34" charset="0"/>
              <a:buChar char="•"/>
            </a:pPr>
            <a:r>
              <a:rPr lang="en-US" dirty="0"/>
              <a:t>It may be monetized by different means</a:t>
            </a:r>
          </a:p>
        </p:txBody>
      </p:sp>
      <p:sp>
        <p:nvSpPr>
          <p:cNvPr id="3" name="Title 2">
            <a:extLst>
              <a:ext uri="{FF2B5EF4-FFF2-40B4-BE49-F238E27FC236}">
                <a16:creationId xmlns:a16="http://schemas.microsoft.com/office/drawing/2014/main" id="{B4E66080-ACEE-7953-1133-3E7447EEA478}"/>
              </a:ext>
            </a:extLst>
          </p:cNvPr>
          <p:cNvSpPr>
            <a:spLocks noGrp="1"/>
          </p:cNvSpPr>
          <p:nvPr>
            <p:ph type="title"/>
          </p:nvPr>
        </p:nvSpPr>
        <p:spPr/>
        <p:txBody>
          <a:bodyPr/>
          <a:lstStyle/>
          <a:p>
            <a:r>
              <a:rPr lang="en-US" dirty="0"/>
              <a:t>At the same time</a:t>
            </a:r>
          </a:p>
        </p:txBody>
      </p:sp>
    </p:spTree>
    <p:extLst>
      <p:ext uri="{BB962C8B-B14F-4D97-AF65-F5344CB8AC3E}">
        <p14:creationId xmlns:p14="http://schemas.microsoft.com/office/powerpoint/2010/main" val="2702971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6BEEC8-DD20-221A-991D-358E86CE1E1C}"/>
              </a:ext>
            </a:extLst>
          </p:cNvPr>
          <p:cNvSpPr>
            <a:spLocks noGrp="1"/>
          </p:cNvSpPr>
          <p:nvPr>
            <p:ph idx="1"/>
          </p:nvPr>
        </p:nvSpPr>
        <p:spPr/>
        <p:txBody>
          <a:bodyPr/>
          <a:lstStyle/>
          <a:p>
            <a:pPr marL="342900" indent="-342900">
              <a:buFont typeface="Arial" panose="020B0604020202020204" pitchFamily="34" charset="0"/>
              <a:buChar char="•"/>
            </a:pPr>
            <a:r>
              <a:rPr lang="en-US" dirty="0"/>
              <a:t>Are you aware of efforts in Europe, for example public media service providers, to initiate such an effort?</a:t>
            </a:r>
          </a:p>
          <a:p>
            <a:pPr marL="342900" indent="-342900">
              <a:buFont typeface="Arial" panose="020B0604020202020204" pitchFamily="34" charset="0"/>
              <a:buChar char="•"/>
            </a:pPr>
            <a:r>
              <a:rPr lang="en-US" dirty="0"/>
              <a:t>What could DVB do to provide technologies in this domain?</a:t>
            </a:r>
          </a:p>
          <a:p>
            <a:pPr marL="342900" indent="-342900">
              <a:buFont typeface="Arial" panose="020B0604020202020204" pitchFamily="34" charset="0"/>
              <a:buChar char="•"/>
            </a:pPr>
            <a:r>
              <a:rPr lang="en-US" dirty="0"/>
              <a:t>Would DVB-I be a first step to such a platform?</a:t>
            </a:r>
          </a:p>
          <a:p>
            <a:pPr marL="342900" indent="-342900">
              <a:buFont typeface="Arial" panose="020B0604020202020204" pitchFamily="34" charset="0"/>
              <a:buChar char="•"/>
            </a:pPr>
            <a:r>
              <a:rPr lang="en-US" dirty="0"/>
              <a:t>What are required technical features for operating </a:t>
            </a:r>
            <a:r>
              <a:rPr lang="en-US" dirty="0" err="1"/>
              <a:t>EUTuBE</a:t>
            </a:r>
            <a:r>
              <a:rPr lang="en-US" dirty="0"/>
              <a:t>?</a:t>
            </a:r>
          </a:p>
          <a:p>
            <a:pPr marL="342900" indent="-342900">
              <a:buFont typeface="Arial" panose="020B0604020202020204" pitchFamily="34" charset="0"/>
              <a:buChar char="•"/>
            </a:pPr>
            <a:r>
              <a:rPr lang="en-US" dirty="0"/>
              <a:t>What’s next? </a:t>
            </a:r>
          </a:p>
        </p:txBody>
      </p:sp>
      <p:sp>
        <p:nvSpPr>
          <p:cNvPr id="3" name="Title 2">
            <a:extLst>
              <a:ext uri="{FF2B5EF4-FFF2-40B4-BE49-F238E27FC236}">
                <a16:creationId xmlns:a16="http://schemas.microsoft.com/office/drawing/2014/main" id="{68779238-1BDA-5628-19A2-02AC5187F9A4}"/>
              </a:ext>
            </a:extLst>
          </p:cNvPr>
          <p:cNvSpPr>
            <a:spLocks noGrp="1"/>
          </p:cNvSpPr>
          <p:nvPr>
            <p:ph type="title"/>
          </p:nvPr>
        </p:nvSpPr>
        <p:spPr/>
        <p:txBody>
          <a:bodyPr/>
          <a:lstStyle/>
          <a:p>
            <a:r>
              <a:rPr lang="en-US" dirty="0"/>
              <a:t>Questions to be answered</a:t>
            </a:r>
          </a:p>
        </p:txBody>
      </p:sp>
    </p:spTree>
    <p:extLst>
      <p:ext uri="{BB962C8B-B14F-4D97-AF65-F5344CB8AC3E}">
        <p14:creationId xmlns:p14="http://schemas.microsoft.com/office/powerpoint/2010/main" val="3738583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0E998F-939B-E1B7-70A4-0F253C80FCE1}"/>
              </a:ext>
            </a:extLst>
          </p:cNvPr>
          <p:cNvSpPr>
            <a:spLocks noGrp="1"/>
          </p:cNvSpPr>
          <p:nvPr>
            <p:ph type="title"/>
          </p:nvPr>
        </p:nvSpPr>
        <p:spPr/>
        <p:txBody>
          <a:bodyPr/>
          <a:lstStyle/>
          <a:p>
            <a:r>
              <a:rPr lang="en-US" dirty="0"/>
              <a:t>How does YouTube work? </a:t>
            </a:r>
            <a:br>
              <a:rPr lang="en-US" dirty="0"/>
            </a:br>
            <a:r>
              <a:rPr lang="en-US" sz="2400" b="1" dirty="0"/>
              <a:t>2. Content Creation &amp; Upload</a:t>
            </a:r>
            <a:endParaRPr lang="en-US" b="1" dirty="0"/>
          </a:p>
        </p:txBody>
      </p:sp>
      <p:sp>
        <p:nvSpPr>
          <p:cNvPr id="8" name="Content Placeholder 7">
            <a:extLst>
              <a:ext uri="{FF2B5EF4-FFF2-40B4-BE49-F238E27FC236}">
                <a16:creationId xmlns:a16="http://schemas.microsoft.com/office/drawing/2014/main" id="{3365CF0F-04CB-DF8C-ED3B-24A1A2E1C3A8}"/>
              </a:ext>
            </a:extLst>
          </p:cNvPr>
          <p:cNvSpPr>
            <a:spLocks noGrp="1"/>
          </p:cNvSpPr>
          <p:nvPr>
            <p:ph idx="1"/>
          </p:nvPr>
        </p:nvSpPr>
        <p:spPr/>
        <p:txBody>
          <a:bodyPr>
            <a:normAutofit fontScale="62500" lnSpcReduction="20000"/>
          </a:bodyPr>
          <a:lstStyle/>
          <a:p>
            <a:r>
              <a:rPr lang="en-US" b="1" dirty="0"/>
              <a:t>1. Upload Process</a:t>
            </a:r>
            <a:endParaRPr lang="en-US" dirty="0"/>
          </a:p>
          <a:p>
            <a:pPr marL="342900" indent="-342900">
              <a:buFont typeface="Arial" panose="020B0604020202020204" pitchFamily="34" charset="0"/>
              <a:buChar char="•"/>
            </a:pPr>
            <a:r>
              <a:rPr lang="en-US" dirty="0"/>
              <a:t>When a creator uploads a video:</a:t>
            </a:r>
          </a:p>
          <a:p>
            <a:pPr marL="342900" lvl="0" indent="-342900">
              <a:buFont typeface="Arial" panose="020B0604020202020204" pitchFamily="34" charset="0"/>
              <a:buChar char="•"/>
            </a:pPr>
            <a:r>
              <a:rPr lang="en-US" dirty="0">
                <a:solidFill>
                  <a:schemeClr val="accent5"/>
                </a:solidFill>
              </a:rPr>
              <a:t>The video is sent to YouTube’s </a:t>
            </a:r>
            <a:r>
              <a:rPr lang="en-US" b="1" dirty="0">
                <a:solidFill>
                  <a:schemeClr val="accent5"/>
                </a:solidFill>
              </a:rPr>
              <a:t>ingestion servers</a:t>
            </a:r>
            <a:endParaRPr lang="en-US" dirty="0">
              <a:solidFill>
                <a:schemeClr val="accent5"/>
              </a:solidFill>
            </a:endParaRPr>
          </a:p>
          <a:p>
            <a:pPr marL="342900" lvl="0" indent="-342900">
              <a:buFont typeface="Arial" panose="020B0604020202020204" pitchFamily="34" charset="0"/>
              <a:buChar char="•"/>
            </a:pPr>
            <a:r>
              <a:rPr lang="en-US" dirty="0">
                <a:solidFill>
                  <a:schemeClr val="accent5"/>
                </a:solidFill>
              </a:rPr>
              <a:t>Metadata is provided: </a:t>
            </a:r>
          </a:p>
          <a:p>
            <a:pPr marL="800100" lvl="1" indent="-342900">
              <a:buFont typeface="Arial" panose="020B0604020202020204" pitchFamily="34" charset="0"/>
              <a:buChar char="•"/>
            </a:pPr>
            <a:r>
              <a:rPr lang="en-US" dirty="0"/>
              <a:t>Title, description, tags</a:t>
            </a:r>
          </a:p>
          <a:p>
            <a:pPr marL="800100" lvl="1" indent="-342900">
              <a:buFont typeface="Arial" panose="020B0604020202020204" pitchFamily="34" charset="0"/>
              <a:buChar char="•"/>
            </a:pPr>
            <a:r>
              <a:rPr lang="en-US" dirty="0"/>
              <a:t>Thumbnail</a:t>
            </a:r>
          </a:p>
          <a:p>
            <a:pPr marL="800100" lvl="1" indent="-342900">
              <a:buFont typeface="Arial" panose="020B0604020202020204" pitchFamily="34" charset="0"/>
              <a:buChar char="•"/>
            </a:pPr>
            <a:r>
              <a:rPr lang="en-US" dirty="0"/>
              <a:t>Audience settings (e.g. “made for kids”)</a:t>
            </a:r>
          </a:p>
          <a:p>
            <a:pPr marL="800100" lvl="1" indent="-342900">
              <a:buFont typeface="Arial" panose="020B0604020202020204" pitchFamily="34" charset="0"/>
              <a:buChar char="•"/>
            </a:pPr>
            <a:r>
              <a:rPr lang="en-US" dirty="0"/>
              <a:t>Monetization preference</a:t>
            </a:r>
          </a:p>
          <a:p>
            <a:r>
              <a:rPr lang="en-US" b="1" dirty="0"/>
              <a:t>Initial Checks</a:t>
            </a:r>
            <a:endParaRPr lang="en-US" dirty="0"/>
          </a:p>
          <a:p>
            <a:pPr marL="342900" indent="-342900">
              <a:buFont typeface="Arial" panose="020B0604020202020204" pitchFamily="34" charset="0"/>
              <a:buChar char="•"/>
            </a:pPr>
            <a:r>
              <a:rPr lang="en-US" dirty="0"/>
              <a:t>Before publishing, YouTube performs:</a:t>
            </a:r>
          </a:p>
          <a:p>
            <a:pPr marL="800100" lvl="1" indent="-342900">
              <a:buFont typeface="Arial" panose="020B0604020202020204" pitchFamily="34" charset="0"/>
              <a:buChar char="•"/>
            </a:pPr>
            <a:r>
              <a:rPr lang="en-US" b="1" dirty="0">
                <a:solidFill>
                  <a:schemeClr val="accent5"/>
                </a:solidFill>
              </a:rPr>
              <a:t>File integrity checks</a:t>
            </a:r>
            <a:endParaRPr lang="en-US" dirty="0">
              <a:solidFill>
                <a:schemeClr val="accent5"/>
              </a:solidFill>
            </a:endParaRPr>
          </a:p>
          <a:p>
            <a:pPr marL="800100" lvl="1" indent="-342900">
              <a:buFont typeface="Arial" panose="020B0604020202020204" pitchFamily="34" charset="0"/>
              <a:buChar char="•"/>
            </a:pPr>
            <a:r>
              <a:rPr lang="en-US" b="1" dirty="0">
                <a:solidFill>
                  <a:schemeClr val="accent5"/>
                </a:solidFill>
              </a:rPr>
              <a:t>Codec/container validation</a:t>
            </a:r>
            <a:endParaRPr lang="en-US" dirty="0">
              <a:solidFill>
                <a:schemeClr val="accent5"/>
              </a:solidFill>
            </a:endParaRPr>
          </a:p>
          <a:p>
            <a:pPr marL="800100" lvl="1" indent="-342900">
              <a:buFont typeface="Arial" panose="020B0604020202020204" pitchFamily="34" charset="0"/>
              <a:buChar char="•"/>
            </a:pPr>
            <a:r>
              <a:rPr lang="en-US" b="1" dirty="0"/>
              <a:t>Policy pre‑checks</a:t>
            </a:r>
            <a:r>
              <a:rPr lang="en-US" dirty="0"/>
              <a:t> (copyright, safety signals)</a:t>
            </a:r>
          </a:p>
          <a:p>
            <a:endParaRPr lang="en-US" dirty="0"/>
          </a:p>
        </p:txBody>
      </p:sp>
      <p:sp>
        <p:nvSpPr>
          <p:cNvPr id="9" name="Rectangle 8">
            <a:extLst>
              <a:ext uri="{FF2B5EF4-FFF2-40B4-BE49-F238E27FC236}">
                <a16:creationId xmlns:a16="http://schemas.microsoft.com/office/drawing/2014/main" id="{E4EB233F-87FF-176B-7227-EB62F7E2E7DD}"/>
              </a:ext>
            </a:extLst>
          </p:cNvPr>
          <p:cNvSpPr/>
          <p:nvPr/>
        </p:nvSpPr>
        <p:spPr>
          <a:xfrm>
            <a:off x="6471684" y="92148"/>
            <a:ext cx="1495646" cy="855869"/>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Potential standards issues in red</a:t>
            </a:r>
          </a:p>
        </p:txBody>
      </p:sp>
      <p:sp>
        <p:nvSpPr>
          <p:cNvPr id="10" name="Rectangle 9">
            <a:extLst>
              <a:ext uri="{FF2B5EF4-FFF2-40B4-BE49-F238E27FC236}">
                <a16:creationId xmlns:a16="http://schemas.microsoft.com/office/drawing/2014/main" id="{F79931BD-E902-8270-513A-0DCAE5CDDC55}"/>
              </a:ext>
            </a:extLst>
          </p:cNvPr>
          <p:cNvSpPr/>
          <p:nvPr/>
        </p:nvSpPr>
        <p:spPr>
          <a:xfrm>
            <a:off x="6471684" y="1230302"/>
            <a:ext cx="1495646" cy="855869"/>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Not yet matched where DVB is</a:t>
            </a:r>
          </a:p>
        </p:txBody>
      </p:sp>
    </p:spTree>
    <p:extLst>
      <p:ext uri="{BB962C8B-B14F-4D97-AF65-F5344CB8AC3E}">
        <p14:creationId xmlns:p14="http://schemas.microsoft.com/office/powerpoint/2010/main" val="1399963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7B719-E559-FC50-E7CC-99F2724BDA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25A54D2-BFAC-DFD3-BCE0-83BF1DADC63E}"/>
              </a:ext>
            </a:extLst>
          </p:cNvPr>
          <p:cNvSpPr>
            <a:spLocks noGrp="1"/>
          </p:cNvSpPr>
          <p:nvPr>
            <p:ph type="title"/>
          </p:nvPr>
        </p:nvSpPr>
        <p:spPr/>
        <p:txBody>
          <a:bodyPr/>
          <a:lstStyle/>
          <a:p>
            <a:r>
              <a:rPr lang="en-US" dirty="0"/>
              <a:t>How does YouTube work? </a:t>
            </a:r>
            <a:br>
              <a:rPr lang="en-US" dirty="0"/>
            </a:br>
            <a:r>
              <a:rPr lang="en-US" sz="2400" b="1" dirty="0"/>
              <a:t>2. Video Processing &amp; Encoding</a:t>
            </a:r>
            <a:endParaRPr lang="en-US" dirty="0"/>
          </a:p>
        </p:txBody>
      </p:sp>
      <p:sp>
        <p:nvSpPr>
          <p:cNvPr id="8" name="Content Placeholder 7">
            <a:extLst>
              <a:ext uri="{FF2B5EF4-FFF2-40B4-BE49-F238E27FC236}">
                <a16:creationId xmlns:a16="http://schemas.microsoft.com/office/drawing/2014/main" id="{A8974B37-AAAB-B1FF-63B9-8F59F9B583C8}"/>
              </a:ext>
            </a:extLst>
          </p:cNvPr>
          <p:cNvSpPr>
            <a:spLocks noGrp="1"/>
          </p:cNvSpPr>
          <p:nvPr>
            <p:ph idx="1"/>
          </p:nvPr>
        </p:nvSpPr>
        <p:spPr/>
        <p:txBody>
          <a:bodyPr>
            <a:normAutofit fontScale="55000" lnSpcReduction="20000"/>
          </a:bodyPr>
          <a:lstStyle/>
          <a:p>
            <a:r>
              <a:rPr lang="en-US" dirty="0"/>
              <a:t>Once uploaded, YouTube performs </a:t>
            </a:r>
            <a:r>
              <a:rPr lang="en-US" b="1" dirty="0"/>
              <a:t>large‑scale media processing</a:t>
            </a:r>
            <a:r>
              <a:rPr lang="en-US" dirty="0"/>
              <a:t>:</a:t>
            </a:r>
          </a:p>
          <a:p>
            <a:r>
              <a:rPr lang="en-US" b="1" dirty="0"/>
              <a:t>Transcoding</a:t>
            </a:r>
            <a:endParaRPr lang="en-US" dirty="0"/>
          </a:p>
          <a:p>
            <a:pPr marL="342900" indent="-342900">
              <a:buFont typeface="Arial" panose="020B0604020202020204" pitchFamily="34" charset="0"/>
              <a:buChar char="•"/>
            </a:pPr>
            <a:r>
              <a:rPr lang="en-US" dirty="0"/>
              <a:t>The original file is converted into many formats:</a:t>
            </a:r>
          </a:p>
          <a:p>
            <a:pPr marL="800100" lvl="1" indent="-342900">
              <a:buFont typeface="Arial" panose="020B0604020202020204" pitchFamily="34" charset="0"/>
              <a:buChar char="•"/>
            </a:pPr>
            <a:r>
              <a:rPr lang="en-US" dirty="0"/>
              <a:t>Multiple resolutions (144p → 8K)</a:t>
            </a:r>
          </a:p>
          <a:p>
            <a:pPr marL="800100" lvl="1" indent="-342900">
              <a:buFont typeface="Arial" panose="020B0604020202020204" pitchFamily="34" charset="0"/>
              <a:buChar char="•"/>
            </a:pPr>
            <a:r>
              <a:rPr lang="en-US" dirty="0"/>
              <a:t>Multiple codecs (e.g. H.264, VP9, AV1)</a:t>
            </a:r>
          </a:p>
          <a:p>
            <a:pPr marL="800100" lvl="1" indent="-342900">
              <a:buFont typeface="Arial" panose="020B0604020202020204" pitchFamily="34" charset="0"/>
              <a:buChar char="•"/>
            </a:pPr>
            <a:r>
              <a:rPr lang="en-US" dirty="0"/>
              <a:t>Multiple bitrates (adaptive streaming)</a:t>
            </a:r>
          </a:p>
          <a:p>
            <a:r>
              <a:rPr lang="en-US" dirty="0"/>
              <a:t>This enables </a:t>
            </a:r>
            <a:r>
              <a:rPr lang="en-US" b="1" dirty="0"/>
              <a:t>adaptive bitrate streaming (ABR)</a:t>
            </a:r>
            <a:r>
              <a:rPr lang="en-US" dirty="0"/>
              <a:t> so playback adapts to:</a:t>
            </a:r>
          </a:p>
          <a:p>
            <a:pPr marL="342900" lvl="0" indent="-342900">
              <a:buFont typeface="Arial" panose="020B0604020202020204" pitchFamily="34" charset="0"/>
              <a:buChar char="•"/>
            </a:pPr>
            <a:r>
              <a:rPr lang="en-US" dirty="0"/>
              <a:t>Device</a:t>
            </a:r>
          </a:p>
          <a:p>
            <a:pPr marL="342900" lvl="0" indent="-342900">
              <a:buFont typeface="Arial" panose="020B0604020202020204" pitchFamily="34" charset="0"/>
              <a:buChar char="•"/>
            </a:pPr>
            <a:r>
              <a:rPr lang="en-US" dirty="0"/>
              <a:t>Network condition</a:t>
            </a:r>
          </a:p>
          <a:p>
            <a:pPr marL="342900" lvl="0" indent="-342900">
              <a:buFont typeface="Arial" panose="020B0604020202020204" pitchFamily="34" charset="0"/>
              <a:buChar char="•"/>
            </a:pPr>
            <a:r>
              <a:rPr lang="en-US" dirty="0"/>
              <a:t>Screen size</a:t>
            </a:r>
          </a:p>
          <a:p>
            <a:r>
              <a:rPr lang="en-US" b="1" dirty="0"/>
              <a:t>Packaging</a:t>
            </a:r>
            <a:endParaRPr lang="en-US" dirty="0"/>
          </a:p>
          <a:p>
            <a:pPr marL="342900" indent="-342900">
              <a:buFont typeface="Arial" panose="020B0604020202020204" pitchFamily="34" charset="0"/>
              <a:buChar char="•"/>
            </a:pPr>
            <a:r>
              <a:rPr lang="en-US" dirty="0"/>
              <a:t>Encoded streams are packaged for YouTube’s players, internally using:</a:t>
            </a:r>
          </a:p>
          <a:p>
            <a:pPr marL="342900" lvl="0" indent="-342900">
              <a:buFont typeface="Arial" panose="020B0604020202020204" pitchFamily="34" charset="0"/>
              <a:buChar char="•"/>
            </a:pPr>
            <a:r>
              <a:rPr lang="en-US" dirty="0"/>
              <a:t>DASH‑like segmented delivery</a:t>
            </a:r>
          </a:p>
          <a:p>
            <a:pPr marL="342900" indent="-342900">
              <a:buFont typeface="Arial" panose="020B0604020202020204" pitchFamily="34" charset="0"/>
              <a:buChar char="•"/>
            </a:pPr>
            <a:r>
              <a:rPr lang="en-US" dirty="0"/>
              <a:t>Separate audio/video tracks for efficiency</a:t>
            </a:r>
          </a:p>
        </p:txBody>
      </p:sp>
    </p:spTree>
    <p:extLst>
      <p:ext uri="{BB962C8B-B14F-4D97-AF65-F5344CB8AC3E}">
        <p14:creationId xmlns:p14="http://schemas.microsoft.com/office/powerpoint/2010/main" val="2762612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376CE-91CD-31CA-B54D-F71F285A2D9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CF51FA7-AAFB-0D0E-5EB9-44A77F677B38}"/>
              </a:ext>
            </a:extLst>
          </p:cNvPr>
          <p:cNvSpPr>
            <a:spLocks noGrp="1"/>
          </p:cNvSpPr>
          <p:nvPr>
            <p:ph type="title"/>
          </p:nvPr>
        </p:nvSpPr>
        <p:spPr/>
        <p:txBody>
          <a:bodyPr/>
          <a:lstStyle/>
          <a:p>
            <a:r>
              <a:rPr lang="en-US" dirty="0"/>
              <a:t>How does YouTube work? </a:t>
            </a:r>
            <a:br>
              <a:rPr lang="en-US" dirty="0"/>
            </a:br>
            <a:r>
              <a:rPr lang="en-US" sz="2400" b="1" dirty="0"/>
              <a:t>3. Storage &amp; Global Distribution</a:t>
            </a:r>
            <a:endParaRPr lang="en-US" dirty="0"/>
          </a:p>
        </p:txBody>
      </p:sp>
      <p:sp>
        <p:nvSpPr>
          <p:cNvPr id="8" name="Content Placeholder 7">
            <a:extLst>
              <a:ext uri="{FF2B5EF4-FFF2-40B4-BE49-F238E27FC236}">
                <a16:creationId xmlns:a16="http://schemas.microsoft.com/office/drawing/2014/main" id="{DA96EAB9-445F-B7FA-16E4-86EC12F2AB2B}"/>
              </a:ext>
            </a:extLst>
          </p:cNvPr>
          <p:cNvSpPr>
            <a:spLocks noGrp="1"/>
          </p:cNvSpPr>
          <p:nvPr>
            <p:ph idx="1"/>
          </p:nvPr>
        </p:nvSpPr>
        <p:spPr/>
        <p:txBody>
          <a:bodyPr>
            <a:normAutofit fontScale="92500" lnSpcReduction="20000"/>
          </a:bodyPr>
          <a:lstStyle/>
          <a:p>
            <a:r>
              <a:rPr lang="en-US" b="1" dirty="0"/>
              <a:t>Storage</a:t>
            </a:r>
            <a:endParaRPr lang="en-US" dirty="0"/>
          </a:p>
          <a:p>
            <a:r>
              <a:rPr lang="en-US" dirty="0"/>
              <a:t>Videos are stored redundantly in Google’s global data centers.</a:t>
            </a:r>
          </a:p>
          <a:p>
            <a:r>
              <a:rPr lang="en-US" b="1" dirty="0"/>
              <a:t>CDN Distribution</a:t>
            </a:r>
            <a:endParaRPr lang="en-US" dirty="0"/>
          </a:p>
          <a:p>
            <a:r>
              <a:rPr lang="en-US" dirty="0"/>
              <a:t>For playback:</a:t>
            </a:r>
          </a:p>
          <a:p>
            <a:pPr lvl="0"/>
            <a:r>
              <a:rPr lang="en-US" dirty="0"/>
              <a:t>Content is served via Google’s </a:t>
            </a:r>
            <a:r>
              <a:rPr lang="en-US" b="1" dirty="0"/>
              <a:t>global CDN</a:t>
            </a:r>
            <a:endParaRPr lang="en-US" dirty="0"/>
          </a:p>
          <a:p>
            <a:pPr marL="342900" lvl="0" indent="-342900">
              <a:buFont typeface="Arial" panose="020B0604020202020204" pitchFamily="34" charset="0"/>
              <a:buChar char="•"/>
            </a:pPr>
            <a:r>
              <a:rPr lang="en-US" dirty="0"/>
              <a:t>Viewers retrieve video segments from the </a:t>
            </a:r>
            <a:r>
              <a:rPr lang="en-US" b="1" dirty="0"/>
              <a:t>nearest edge location</a:t>
            </a:r>
            <a:endParaRPr lang="en-US" dirty="0"/>
          </a:p>
          <a:p>
            <a:pPr marL="342900" lvl="0" indent="-342900">
              <a:buFont typeface="Arial" panose="020B0604020202020204" pitchFamily="34" charset="0"/>
              <a:buChar char="•"/>
            </a:pPr>
            <a:r>
              <a:rPr lang="en-US" dirty="0"/>
              <a:t>Reduces latency, buffering, and backbone traffic</a:t>
            </a:r>
          </a:p>
          <a:p>
            <a:pPr marL="342900" indent="-342900">
              <a:buFont typeface="Arial" panose="020B0604020202020204" pitchFamily="34" charset="0"/>
              <a:buChar char="•"/>
            </a:pPr>
            <a:r>
              <a:rPr lang="en-US" dirty="0"/>
              <a:t>This is why the same video starts quickly worldwide.</a:t>
            </a:r>
          </a:p>
        </p:txBody>
      </p:sp>
    </p:spTree>
    <p:extLst>
      <p:ext uri="{BB962C8B-B14F-4D97-AF65-F5344CB8AC3E}">
        <p14:creationId xmlns:p14="http://schemas.microsoft.com/office/powerpoint/2010/main" val="639575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32850-67D9-3FCD-FC1B-7BA709693CF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384CB16-8A1A-6B06-6829-99B73D35EF40}"/>
              </a:ext>
            </a:extLst>
          </p:cNvPr>
          <p:cNvSpPr>
            <a:spLocks noGrp="1"/>
          </p:cNvSpPr>
          <p:nvPr>
            <p:ph type="title"/>
          </p:nvPr>
        </p:nvSpPr>
        <p:spPr/>
        <p:txBody>
          <a:bodyPr/>
          <a:lstStyle/>
          <a:p>
            <a:r>
              <a:rPr lang="en-US" dirty="0"/>
              <a:t>How does YouTube work? </a:t>
            </a:r>
            <a:br>
              <a:rPr lang="en-US" dirty="0"/>
            </a:br>
            <a:r>
              <a:rPr lang="en-US" sz="2400" b="1" dirty="0"/>
              <a:t>4. Playback on User Devices</a:t>
            </a:r>
            <a:endParaRPr lang="en-US" dirty="0"/>
          </a:p>
        </p:txBody>
      </p:sp>
      <p:sp>
        <p:nvSpPr>
          <p:cNvPr id="8" name="Content Placeholder 7">
            <a:extLst>
              <a:ext uri="{FF2B5EF4-FFF2-40B4-BE49-F238E27FC236}">
                <a16:creationId xmlns:a16="http://schemas.microsoft.com/office/drawing/2014/main" id="{F7C38B4D-35D0-9760-3FFD-60251E0C26BD}"/>
              </a:ext>
            </a:extLst>
          </p:cNvPr>
          <p:cNvSpPr>
            <a:spLocks noGrp="1"/>
          </p:cNvSpPr>
          <p:nvPr>
            <p:ph idx="1"/>
          </p:nvPr>
        </p:nvSpPr>
        <p:spPr/>
        <p:txBody>
          <a:bodyPr>
            <a:normAutofit fontScale="92500" lnSpcReduction="10000"/>
          </a:bodyPr>
          <a:lstStyle/>
          <a:p>
            <a:r>
              <a:rPr lang="en-US" dirty="0"/>
              <a:t>When a viewer presses “Play”:</a:t>
            </a:r>
          </a:p>
          <a:p>
            <a:pPr lvl="0"/>
            <a:r>
              <a:rPr lang="en-US" dirty="0"/>
              <a:t>YouTube Player detects: </a:t>
            </a:r>
          </a:p>
          <a:p>
            <a:pPr lvl="1"/>
            <a:r>
              <a:rPr lang="en-US" dirty="0"/>
              <a:t>Device type (phone, TV, browser)</a:t>
            </a:r>
          </a:p>
          <a:p>
            <a:pPr lvl="1"/>
            <a:r>
              <a:rPr lang="en-US" dirty="0"/>
              <a:t>Network speed</a:t>
            </a:r>
          </a:p>
          <a:p>
            <a:pPr lvl="0"/>
            <a:r>
              <a:rPr lang="en-US" dirty="0"/>
              <a:t>Player requests </a:t>
            </a:r>
            <a:r>
              <a:rPr lang="en-US" b="1" dirty="0"/>
              <a:t>small video segments</a:t>
            </a:r>
            <a:endParaRPr lang="en-US" dirty="0"/>
          </a:p>
          <a:p>
            <a:pPr lvl="0"/>
            <a:r>
              <a:rPr lang="en-US" dirty="0"/>
              <a:t>Bitrate adapts dynamically (ABR)</a:t>
            </a:r>
          </a:p>
          <a:p>
            <a:pPr lvl="0"/>
            <a:r>
              <a:rPr lang="en-US" dirty="0"/>
              <a:t>Player buffers a few seconds ahead</a:t>
            </a:r>
          </a:p>
          <a:p>
            <a:r>
              <a:rPr lang="en-US" dirty="0"/>
              <a:t>Result: smooth playback even on unstable connections.</a:t>
            </a:r>
          </a:p>
        </p:txBody>
      </p:sp>
    </p:spTree>
    <p:extLst>
      <p:ext uri="{BB962C8B-B14F-4D97-AF65-F5344CB8AC3E}">
        <p14:creationId xmlns:p14="http://schemas.microsoft.com/office/powerpoint/2010/main" val="1868106263"/>
      </p:ext>
    </p:extLst>
  </p:cSld>
  <p:clrMapOvr>
    <a:masterClrMapping/>
  </p:clrMapOvr>
</p:sld>
</file>

<file path=ppt/theme/theme1.xml><?xml version="1.0" encoding="utf-8"?>
<a:theme xmlns:a="http://schemas.openxmlformats.org/drawingml/2006/main" name="Office Theme">
  <a:themeElements>
    <a:clrScheme name="DVB Slides 2018">
      <a:dk1>
        <a:srgbClr val="000000"/>
      </a:dk1>
      <a:lt1>
        <a:srgbClr val="FFFFFF"/>
      </a:lt1>
      <a:dk2>
        <a:srgbClr val="0068A6"/>
      </a:dk2>
      <a:lt2>
        <a:srgbClr val="FFFFFF"/>
      </a:lt2>
      <a:accent1>
        <a:srgbClr val="0068A6"/>
      </a:accent1>
      <a:accent2>
        <a:srgbClr val="FFD900"/>
      </a:accent2>
      <a:accent3>
        <a:srgbClr val="2F8A1B"/>
      </a:accent3>
      <a:accent4>
        <a:srgbClr val="00AAFF"/>
      </a:accent4>
      <a:accent5>
        <a:srgbClr val="D90000"/>
      </a:accent5>
      <a:accent6>
        <a:srgbClr val="5C5291"/>
      </a:accent6>
      <a:hlink>
        <a:srgbClr val="0068A6"/>
      </a:hlink>
      <a:folHlink>
        <a:srgbClr val="0068A6"/>
      </a:folHlink>
    </a:clrScheme>
    <a:fontScheme name="DVB Slides 2018">
      <a:majorFont>
        <a:latin typeface="Source Sans Pro ExtraLight"/>
        <a:ea typeface=""/>
        <a:cs typeface=""/>
      </a:majorFont>
      <a:minorFont>
        <a:latin typeface="Source Sans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8_dvb_slide_template.potx" id="{5815CEC8-D838-4465-B637-2C8D95A5D9CF}" vid="{43AF0BAD-6DD9-40F1-8100-F556A6113344}"/>
    </a:ext>
  </a:extLst>
</a:theme>
</file>

<file path=ppt/theme/theme2.xml><?xml version="1.0" encoding="utf-8"?>
<a:theme xmlns:a="http://schemas.openxmlformats.org/drawingml/2006/main" name="Qualcomm Corporate External">
  <a:themeElements>
    <a:clrScheme name="Custom 214">
      <a:dk1>
        <a:srgbClr val="13171F"/>
      </a:dk1>
      <a:lt1>
        <a:srgbClr val="F7F8FA"/>
      </a:lt1>
      <a:dk2>
        <a:srgbClr val="0E283C"/>
      </a:dk2>
      <a:lt2>
        <a:srgbClr val="E04F4F"/>
      </a:lt2>
      <a:accent1>
        <a:srgbClr val="2853DC"/>
      </a:accent1>
      <a:accent2>
        <a:srgbClr val="7BA0FF"/>
      </a:accent2>
      <a:accent3>
        <a:srgbClr val="39A3B5"/>
      </a:accent3>
      <a:accent4>
        <a:srgbClr val="82CBD7"/>
      </a:accent4>
      <a:accent5>
        <a:srgbClr val="445776"/>
      </a:accent5>
      <a:accent6>
        <a:srgbClr val="ACBACF"/>
      </a:accent6>
      <a:hlink>
        <a:srgbClr val="3253DC"/>
      </a:hlink>
      <a:folHlink>
        <a:srgbClr val="7BA0FF"/>
      </a:folHlink>
    </a:clrScheme>
    <a:fontScheme name="Qualcomm">
      <a:majorFont>
        <a:latin typeface="Microsoft Sans Serif"/>
        <a:ea typeface=""/>
        <a:cs typeface=""/>
      </a:majorFont>
      <a:minorFont>
        <a:latin typeface="Microsoft Sans Serif"/>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96000"/>
          </a:lnSpc>
          <a:defRPr dirty="0" err="1">
            <a:solidFill>
              <a:schemeClr val="bg1"/>
            </a:solidFill>
            <a:latin typeface="Microsoft Sans Serif"/>
            <a:cs typeface="Microsoft Sans Serif"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6">
              <a:lumMod val="60000"/>
              <a:lumOff val="40000"/>
            </a:schemeClr>
          </a:solidFill>
          <a:round/>
          <a:headEnd type="none" w="sm" len="sm"/>
          <a:tailEnd type="none" w="sm" len="sm"/>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spAutoFit/>
      </a:bodyPr>
      <a:lstStyle>
        <a:defPPr algn="l">
          <a:lnSpc>
            <a:spcPct val="96000"/>
          </a:lnSpc>
          <a:defRPr sz="1600" dirty="0" smtClean="0">
            <a:solidFill>
              <a:schemeClr val="tx2"/>
            </a:solidFill>
            <a:latin typeface="Microsoft Sans Serif"/>
            <a:cs typeface="Microsoft Sans Serif" panose="020B0604020202020204" pitchFamily="34" charset="0"/>
          </a:defRPr>
        </a:defPPr>
      </a:lstStyle>
    </a:txDef>
  </a:objectDefaults>
  <a:extraClrSchemeLst/>
  <a:extLst>
    <a:ext uri="{05A4C25C-085E-4340-85A3-A5531E510DB2}">
      <thm15:themeFamily xmlns:thm15="http://schemas.microsoft.com/office/thememl/2012/main" name="Presentation3" id="{1B5A7F5E-1054-4FAF-9A1E-513063606D04}" vid="{B2AD1865-2F03-485F-8372-4FE4ABCE9C1E}"/>
    </a:ext>
  </a:extLst>
</a:theme>
</file>

<file path=ppt/theme/theme3.xml><?xml version="1.0" encoding="utf-8"?>
<a:theme xmlns:a="http://schemas.openxmlformats.org/drawingml/2006/main" name="Qualcomm Corporate Public Template - May2022">
  <a:themeElements>
    <a:clrScheme name="Qualcomm 2022">
      <a:dk1>
        <a:srgbClr val="13161E"/>
      </a:dk1>
      <a:lt1>
        <a:srgbClr val="F7F8FA"/>
      </a:lt1>
      <a:dk2>
        <a:srgbClr val="0B2742"/>
      </a:dk2>
      <a:lt2>
        <a:srgbClr val="E71324"/>
      </a:lt2>
      <a:accent1>
        <a:srgbClr val="2853DC"/>
      </a:accent1>
      <a:accent2>
        <a:srgbClr val="7BA0FF"/>
      </a:accent2>
      <a:accent3>
        <a:srgbClr val="39A3B5"/>
      </a:accent3>
      <a:accent4>
        <a:srgbClr val="82CBD7"/>
      </a:accent4>
      <a:accent5>
        <a:srgbClr val="4A5A75"/>
      </a:accent5>
      <a:accent6>
        <a:srgbClr val="ACBACF"/>
      </a:accent6>
      <a:hlink>
        <a:srgbClr val="3253DC"/>
      </a:hlink>
      <a:folHlink>
        <a:srgbClr val="7BA0FF"/>
      </a:folHlink>
    </a:clrScheme>
    <a:fontScheme name="Qualcomm">
      <a:majorFont>
        <a:latin typeface="Microsoft Sans Serif"/>
        <a:ea typeface=""/>
        <a:cs typeface=""/>
      </a:majorFont>
      <a:minorFont>
        <a:latin typeface="Microsoft Sans Serif"/>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96000"/>
          </a:lnSpc>
          <a:defRPr dirty="0" err="1">
            <a:solidFill>
              <a:schemeClr val="bg1"/>
            </a:solidFill>
            <a:latin typeface="Microsoft Sans Serif"/>
            <a:cs typeface="Microsoft Sans Serif"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6"/>
          </a:solidFill>
          <a:round/>
          <a:headEnd type="none" w="med" len="sm"/>
          <a:tailEnd type="none" w="sm" len="sm"/>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spAutoFit/>
      </a:bodyPr>
      <a:lstStyle>
        <a:defPPr algn="l">
          <a:lnSpc>
            <a:spcPct val="96000"/>
          </a:lnSpc>
          <a:defRPr sz="1600" dirty="0" smtClean="0">
            <a:solidFill>
              <a:schemeClr val="tx2"/>
            </a:solidFill>
            <a:latin typeface="Microsoft Sans Serif"/>
            <a:cs typeface="Microsoft Sans Serif" panose="020B0604020202020204" pitchFamily="34" charset="0"/>
          </a:defRPr>
        </a:defPPr>
      </a:lstStyle>
    </a:txDef>
  </a:objectDefaults>
  <a:extraClrSchemeLst/>
  <a:extLst>
    <a:ext uri="{05A4C25C-085E-4340-85A3-A5531E510DB2}">
      <thm15:themeFamily xmlns:thm15="http://schemas.microsoft.com/office/thememl/2012/main" name="Qualcomm_Corporate_Public_Template-Feb 2023_v06.pptx" id="{BF62DC1C-CEA5-4CAF-A35F-E71673FE086B}" vid="{9660E5A5-8CF2-431F-AF3D-78F55A10DAC7}"/>
    </a:ext>
  </a:extLst>
</a:theme>
</file>

<file path=ppt/theme/theme4.xml><?xml version="1.0" encoding="utf-8"?>
<a:theme xmlns:a="http://schemas.openxmlformats.org/drawingml/2006/main" name="1_Qualcomm Corporate Public Template - May2022">
  <a:themeElements>
    <a:clrScheme name="Qualcomm 2022">
      <a:dk1>
        <a:srgbClr val="13161E"/>
      </a:dk1>
      <a:lt1>
        <a:srgbClr val="F7F8FA"/>
      </a:lt1>
      <a:dk2>
        <a:srgbClr val="0B2742"/>
      </a:dk2>
      <a:lt2>
        <a:srgbClr val="E71324"/>
      </a:lt2>
      <a:accent1>
        <a:srgbClr val="2853DC"/>
      </a:accent1>
      <a:accent2>
        <a:srgbClr val="7BA0FF"/>
      </a:accent2>
      <a:accent3>
        <a:srgbClr val="39A3B5"/>
      </a:accent3>
      <a:accent4>
        <a:srgbClr val="82CBD7"/>
      </a:accent4>
      <a:accent5>
        <a:srgbClr val="4A5A75"/>
      </a:accent5>
      <a:accent6>
        <a:srgbClr val="ACBACF"/>
      </a:accent6>
      <a:hlink>
        <a:srgbClr val="3253DC"/>
      </a:hlink>
      <a:folHlink>
        <a:srgbClr val="7BA0FF"/>
      </a:folHlink>
    </a:clrScheme>
    <a:fontScheme name="Qualcomm">
      <a:majorFont>
        <a:latin typeface="Microsoft Sans Serif"/>
        <a:ea typeface=""/>
        <a:cs typeface=""/>
      </a:majorFont>
      <a:minorFont>
        <a:latin typeface="Microsoft Sans Serif"/>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96000"/>
          </a:lnSpc>
          <a:defRPr dirty="0" err="1">
            <a:solidFill>
              <a:schemeClr val="bg1"/>
            </a:solidFill>
            <a:latin typeface="Microsoft Sans Serif"/>
            <a:cs typeface="Microsoft Sans Serif"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6"/>
          </a:solidFill>
          <a:round/>
          <a:headEnd type="none" w="med" len="sm"/>
          <a:tailEnd type="none" w="sm" len="sm"/>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spAutoFit/>
      </a:bodyPr>
      <a:lstStyle>
        <a:defPPr algn="l">
          <a:lnSpc>
            <a:spcPct val="96000"/>
          </a:lnSpc>
          <a:defRPr sz="1600" dirty="0" smtClean="0">
            <a:solidFill>
              <a:schemeClr val="tx2"/>
            </a:solidFill>
            <a:latin typeface="Microsoft Sans Serif"/>
            <a:cs typeface="Microsoft Sans Serif" panose="020B0604020202020204" pitchFamily="34" charset="0"/>
          </a:defRPr>
        </a:defPPr>
      </a:lstStyle>
    </a:txDef>
  </a:objectDefaults>
  <a:extraClrSchemeLst/>
  <a:extLst>
    <a:ext uri="{05A4C25C-085E-4340-85A3-A5531E510DB2}">
      <thm15:themeFamily xmlns:thm15="http://schemas.microsoft.com/office/thememl/2012/main" name="SIMPLIFIED_Qualcomm_Corporate_Public_Template-Feb 2023_v07.pptx" id="{34E5AA02-C6E2-4309-B071-B3E713DF3E42}" vid="{077480CE-A1EC-4691-BF70-43411A8A835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08f6f869-1ed0-46b3-a227-1d3e52347e28}" enabled="1" method="Standard" siteId="{98e9ba89-e1a1-4e38-9007-8bdabc25de1d}" removed="0"/>
</clbl:labelList>
</file>

<file path=docProps/app.xml><?xml version="1.0" encoding="utf-8"?>
<Properties xmlns="http://schemas.openxmlformats.org/officeDocument/2006/extended-properties" xmlns:vt="http://schemas.openxmlformats.org/officeDocument/2006/docPropsVTypes">
  <Template/>
  <TotalTime>28066</TotalTime>
  <Words>1012</Words>
  <Application>Microsoft Office PowerPoint</Application>
  <PresentationFormat>On-screen Show (16:9)</PresentationFormat>
  <Paragraphs>156</Paragraphs>
  <Slides>16</Slides>
  <Notes>0</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16</vt:i4>
      </vt:variant>
    </vt:vector>
  </HeadingPairs>
  <TitlesOfParts>
    <vt:vector size="33" baseType="lpstr">
      <vt:lpstr>Arial</vt:lpstr>
      <vt:lpstr>Calibri</vt:lpstr>
      <vt:lpstr>Century Gothic</vt:lpstr>
      <vt:lpstr>Microsoft Sans Serif</vt:lpstr>
      <vt:lpstr>Noto Sans Symbols</vt:lpstr>
      <vt:lpstr>Poppins ExtraLight</vt:lpstr>
      <vt:lpstr>Poppins SemiBold</vt:lpstr>
      <vt:lpstr>Qualcomm Office Regular</vt:lpstr>
      <vt:lpstr>Qualcomm Regular</vt:lpstr>
      <vt:lpstr>Source Sans Pro ExtraLight</vt:lpstr>
      <vt:lpstr>Source Sans Pro Light</vt:lpstr>
      <vt:lpstr>Trebuchet MS</vt:lpstr>
      <vt:lpstr>Wingdings</vt:lpstr>
      <vt:lpstr>Office Theme</vt:lpstr>
      <vt:lpstr>Qualcomm Corporate External</vt:lpstr>
      <vt:lpstr>Qualcomm Corporate Public Template - May2022</vt:lpstr>
      <vt:lpstr>1_Qualcomm Corporate Public Template - May2022</vt:lpstr>
      <vt:lpstr>EUTuBe https://eutube.tv</vt:lpstr>
      <vt:lpstr>What is EUTuBe</vt:lpstr>
      <vt:lpstr>What differentiates EUTuBe from YouTube?</vt:lpstr>
      <vt:lpstr>At the same time</vt:lpstr>
      <vt:lpstr>Questions to be answered</vt:lpstr>
      <vt:lpstr>How does YouTube work?  2. Content Creation &amp; Upload</vt:lpstr>
      <vt:lpstr>How does YouTube work?  2. Video Processing &amp; Encoding</vt:lpstr>
      <vt:lpstr>How does YouTube work?  3. Storage &amp; Global Distribution</vt:lpstr>
      <vt:lpstr>How does YouTube work?  4. Playback on User Devices</vt:lpstr>
      <vt:lpstr>How does YouTube work?  5. Discovery, Search &amp; Recommendations</vt:lpstr>
      <vt:lpstr>How does YouTube work?  7. Monetization Model</vt:lpstr>
      <vt:lpstr>How does YouTube work?  8. Copyright &amp; Rights Management</vt:lpstr>
      <vt:lpstr>How does YouTube work?  9. Moderation, Safety &amp; Policy Enforcement</vt:lpstr>
      <vt:lpstr>How does YouTube work?  10. Analytics &amp; Feedback Loops</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DVB Project Office</dc:creator>
  <cp:lastModifiedBy>Thomas Stockhammer (26-E)</cp:lastModifiedBy>
  <cp:revision>354</cp:revision>
  <dcterms:created xsi:type="dcterms:W3CDTF">2016-10-05T14:46:25Z</dcterms:created>
  <dcterms:modified xsi:type="dcterms:W3CDTF">2026-03-18T11:47:08Z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1559141280</vt:lpwstr>
  </property>
  <property fmtid="{D5CDD505-2E9C-101B-9397-08002B2CF9AE}" pid="6" name="_2015_ms_pID_725343">
    <vt:lpwstr>(2)3h7urACrsOEYM7273IWiCJVmwe8zK17sFmpLplHidwk7ldY3uwjcGohJfu86LTUakrGPKc4f
A/6Xd4NMDkEyhL9kSUka9IctNxFg3FvoOQZtRv7WyadNj93MxSRle/pyIYvntjwo4G2Tp7hA
o/G35i8JfJanjVvO7x6/TWGH9cLyoCpZ42LHyl0cfRUkBJAKh7BPhn179pIwKrUE6Uo+KkdM
GEaX+sRBzc71SF/Wum</vt:lpwstr>
  </property>
  <property fmtid="{D5CDD505-2E9C-101B-9397-08002B2CF9AE}" pid="7" name="_2015_ms_pID_7253431">
    <vt:lpwstr>r6uCHJaG8AA7BUlgqITCBE6lGWj3laDUpcVAX5yF50sFeswwKqm4rk
RTS/l7MsQXS58n3WFxIvhIF7eYNW/ERm4lMiFvWy46lf8vRNT/cNip3P4DBtCIaR356ciOlF
ZJvPfCM0tjXDYi1QQrLi0NDRLfbJ2hRbzSS+g/W1rTTxuDMxCXVdg92cnk6fmoEJOi8=</vt:lpwstr>
  </property>
</Properties>
</file>