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24387175" cy="13716000"/>
  <p:notesSz cx="6858000" cy="9144000"/>
  <p:embeddedFontLst>
    <p:embeddedFont>
      <p:font typeface="Helvetica Neue" panose="02000503000000020004" pitchFamily="2" charset="0"/>
      <p:regular r:id="rId10"/>
      <p:bold r:id="rId11"/>
      <p:italic r:id="rId12"/>
      <p:boldItalic r:id="rId13"/>
    </p:embeddedFont>
    <p:embeddedFont>
      <p:font typeface="Lato Black" panose="020F0502020204030203" pitchFamily="34" charset="0"/>
      <p:regular r:id="rId14"/>
      <p:bold r:id="rId15"/>
      <p:italic r:id="rId16"/>
      <p:boldItalic r:id="rId17"/>
    </p:embeddedFont>
    <p:embeddedFont>
      <p:font typeface="Poppins" pitchFamily="2" charset="77"/>
      <p:regular r:id="rId18"/>
      <p:bold r:id="rId19"/>
      <p:italic r:id="rId20"/>
      <p:boldItalic r:id="rId21"/>
    </p:embeddedFont>
    <p:embeddedFont>
      <p:font typeface="Poppins ExtraLight" panose="00000300000000000000" pitchFamily="2" charset="77"/>
      <p:regular r:id="rId22"/>
      <p:bold r:id="rId23"/>
      <p:italic r:id="rId24"/>
      <p:boldItalic r:id="rId25"/>
    </p:embeddedFont>
    <p:embeddedFont>
      <p:font typeface="Poppins Light" panose="00000400000000000000" pitchFamily="2" charset="77"/>
      <p:regular r:id="rId26"/>
      <p:bold r:id="rId27"/>
      <p:italic r:id="rId28"/>
      <p:boldItalic r:id="rId29"/>
    </p:embeddedFont>
    <p:embeddedFont>
      <p:font typeface="Poppins Thin" panose="00000300000000000000" pitchFamily="2" charset="77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14514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hU/gG0+oWn0AApn7IXRi6Q0wS9G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53" d="100"/>
          <a:sy n="53" d="100"/>
        </p:scale>
        <p:origin x="984" y="480"/>
      </p:cViewPr>
      <p:guideLst>
        <p:guide orient="horz"/>
        <p:guide pos="1451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9" Type="http://schemas.openxmlformats.org/officeDocument/2006/relationships/tableStyles" Target="tableStyles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33" Type="http://schemas.openxmlformats.org/officeDocument/2006/relationships/font" Target="fonts/font24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32" Type="http://schemas.openxmlformats.org/officeDocument/2006/relationships/font" Target="fonts/font23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font" Target="fonts/font19.fntdata"/><Relationship Id="rId36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font" Target="fonts/font22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font" Target="fonts/font21.fntdata"/><Relationship Id="rId35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2" name="Google Shape;190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03" name="Google Shape;190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5" name="Google Shape;191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16" name="Google Shape;191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4" name="Google Shape;1924;g39c1bb2c27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25" name="Google Shape;1925;g39c1bb2c27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4" name="Google Shape;193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5" name="Google Shape;193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/>
              <a:t>CML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/>
              <a:t>MPD patching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/>
              <a:t>Annex I</a:t>
            </a:r>
            <a:endParaRPr/>
          </a:p>
          <a:p>
            <a:pPr marL="352425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/>
              <a:t>Flexible Insertion of URL parameters</a:t>
            </a:r>
            <a:endParaRPr/>
          </a:p>
          <a:p>
            <a:pPr marL="352425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/>
              <a:t>Instruct the player to use query parameters from the MPD request and append them to segment requests or steering requests</a:t>
            </a:r>
            <a:endParaRPr/>
          </a:p>
          <a:p>
            <a:pPr marL="352425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/>
              <a:t>Signaled inside EssentialProperty element</a:t>
            </a:r>
            <a:endParaRPr/>
          </a:p>
          <a:p>
            <a:pPr marL="352425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/>
              <a:t>Parameters may be instantiated from designated HTTP headers (from HTTP response)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/>
              <a:t>Forced Subtitle</a:t>
            </a:r>
            <a:endParaRPr/>
          </a:p>
          <a:p>
            <a:pPr marL="352425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/>
              <a:t>If no subtitle track selected we choose the forced subtitle track according to the selected language</a:t>
            </a:r>
            <a:endParaRPr/>
          </a:p>
          <a:p>
            <a:pPr marL="352425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/>
              <a:t>Expect forced subtitles to be present in regular subtitle track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/>
              <a:t>CAT</a:t>
            </a:r>
            <a:endParaRPr/>
          </a:p>
          <a:p>
            <a:pPr marL="352425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/>
              <a:t>Adding an access token to outgoing requests</a:t>
            </a:r>
            <a:endParaRPr/>
          </a:p>
          <a:p>
            <a:pPr marL="352425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/>
              <a:t>Extract token from response header</a:t>
            </a:r>
            <a:endParaRPr/>
          </a:p>
          <a:p>
            <a:pPr marL="352425" lvl="1" indent="-6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/>
          </a:p>
        </p:txBody>
      </p:sp>
      <p:sp>
        <p:nvSpPr>
          <p:cNvPr id="1936" name="Google Shape;1936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2" name="Google Shape;1942;g3cd2d7780eb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3" name="Google Shape;1943;g3cd2d7780eb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/>
              <a:t>CML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/>
              <a:t>MPD patching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/>
              <a:t>Annex I</a:t>
            </a:r>
            <a:endParaRPr/>
          </a:p>
          <a:p>
            <a:pPr marL="352425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/>
              <a:t>Flexible Insertion of URL parameters</a:t>
            </a:r>
            <a:endParaRPr/>
          </a:p>
          <a:p>
            <a:pPr marL="352425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/>
              <a:t>Instruct the player to use query parameters from the MPD request and append them to segment requests or steering requests</a:t>
            </a:r>
            <a:endParaRPr/>
          </a:p>
          <a:p>
            <a:pPr marL="352425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/>
              <a:t>Signaled inside EssentialProperty element</a:t>
            </a:r>
            <a:endParaRPr/>
          </a:p>
          <a:p>
            <a:pPr marL="352425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/>
              <a:t>Parameters may be instantiated from designated HTTP headers (from HTTP response)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/>
              <a:t>Forced Subtitle</a:t>
            </a:r>
            <a:endParaRPr/>
          </a:p>
          <a:p>
            <a:pPr marL="352425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/>
              <a:t>If no subtitle track selected we choose the forced subtitle track according to the selected language</a:t>
            </a:r>
            <a:endParaRPr/>
          </a:p>
          <a:p>
            <a:pPr marL="352425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/>
              <a:t>Expect forced subtitles to be present in regular subtitle track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/>
              <a:t>CAT</a:t>
            </a:r>
            <a:endParaRPr/>
          </a:p>
          <a:p>
            <a:pPr marL="352425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/>
              <a:t>Adding an access token to outgoing requests</a:t>
            </a:r>
            <a:endParaRPr/>
          </a:p>
          <a:p>
            <a:pPr marL="352425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/>
              <a:t>Extract token from response header</a:t>
            </a:r>
            <a:endParaRPr/>
          </a:p>
          <a:p>
            <a:pPr marL="352425" lvl="1" indent="-6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/>
          </a:p>
        </p:txBody>
      </p:sp>
      <p:sp>
        <p:nvSpPr>
          <p:cNvPr id="1944" name="Google Shape;1944;g3cd2d7780eb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3" name="Google Shape;195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4" name="Google Shape;195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/>
              <a:t>Media presentation insertion</a:t>
            </a:r>
            <a:endParaRPr/>
          </a:p>
          <a:p>
            <a:pPr marL="352425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/>
              <a:t>insertion of an alternative Media Presentation into the current (main) Media Presentation at a certain point of the Media Presentation timeline</a:t>
            </a:r>
            <a:endParaRPr/>
          </a:p>
          <a:p>
            <a:pPr marL="352425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After the playback of the alternative Media Presentation, the playback is continued with the main Media Presentation.</a:t>
            </a:r>
            <a:endParaRPr/>
          </a:p>
          <a:p>
            <a:pPr marL="352425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Example: Preroll, Midroll</a:t>
            </a:r>
            <a:endParaRPr/>
          </a:p>
          <a:p>
            <a:pPr marL="352425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Signaled using an Alternative MPD event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L3D DASH</a:t>
            </a:r>
            <a:endParaRPr/>
          </a:p>
          <a:p>
            <a:pPr marL="352425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Segment sequence representations</a:t>
            </a:r>
            <a:endParaRPr/>
          </a:p>
          <a:p>
            <a:pPr marL="352425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Lower GOP size</a:t>
            </a:r>
            <a:endParaRPr/>
          </a:p>
          <a:p>
            <a:pPr marL="352425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Fast startup</a:t>
            </a:r>
            <a:endParaRPr/>
          </a:p>
          <a:p>
            <a:pPr marL="352425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Low latency quality switches – Fetch individual partial segments</a:t>
            </a:r>
            <a:endParaRPr/>
          </a:p>
          <a:p>
            <a:pPr marL="352425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Segment@Pattern signaling: Signal patterns in the timeline that occur multiple times</a:t>
            </a:r>
            <a:endParaRPr/>
          </a:p>
          <a:p>
            <a:pPr marL="352425" lvl="1" indent="-6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/>
          </a:p>
        </p:txBody>
      </p:sp>
      <p:sp>
        <p:nvSpPr>
          <p:cNvPr id="1955" name="Google Shape;195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1" name="Google Shape;196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2" name="Google Shape;196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52425" lvl="1" indent="-6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/>
          </a:p>
        </p:txBody>
      </p:sp>
      <p:sp>
        <p:nvSpPr>
          <p:cNvPr id="1963" name="Google Shape;196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reak">
  <p:cSld name="Break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8"/>
          <p:cNvSpPr>
            <a:spLocks noGrp="1"/>
          </p:cNvSpPr>
          <p:nvPr>
            <p:ph type="pic" idx="2"/>
          </p:nvPr>
        </p:nvSpPr>
        <p:spPr>
          <a:xfrm>
            <a:off x="0" y="17241"/>
            <a:ext cx="24387175" cy="1369876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ient list clear">
  <p:cSld name="Client list clea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1531573" y="656888"/>
            <a:ext cx="21368889" cy="86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1" i="0" u="none" strike="noStrike" cap="none">
                <a:solidFill>
                  <a:schemeClr val="lt1"/>
                </a:solidFill>
                <a:latin typeface="Poppins Thin"/>
                <a:ea typeface="Poppins Thin"/>
                <a:cs typeface="Poppins Thin"/>
                <a:sym typeface="Poppins Thin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68" name="Google Shape;68;p17"/>
          <p:cNvCxnSpPr/>
          <p:nvPr/>
        </p:nvCxnSpPr>
        <p:spPr>
          <a:xfrm rot="10800000">
            <a:off x="10329801" y="1745432"/>
            <a:ext cx="3735996" cy="0"/>
          </a:xfrm>
          <a:prstGeom prst="straightConnector1">
            <a:avLst/>
          </a:prstGeom>
          <a:noFill/>
          <a:ln w="254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9" name="Google Shape;69;p17"/>
          <p:cNvSpPr txBox="1">
            <a:spLocks noGrp="1"/>
          </p:cNvSpPr>
          <p:nvPr>
            <p:ph type="body" idx="2"/>
          </p:nvPr>
        </p:nvSpPr>
        <p:spPr>
          <a:xfrm>
            <a:off x="1531573" y="2008613"/>
            <a:ext cx="21368889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7"/>
          <p:cNvSpPr/>
          <p:nvPr/>
        </p:nvSpPr>
        <p:spPr>
          <a:xfrm>
            <a:off x="0" y="3592786"/>
            <a:ext cx="24387175" cy="806489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7"/>
          <p:cNvSpPr>
            <a:spLocks noGrp="1"/>
          </p:cNvSpPr>
          <p:nvPr>
            <p:ph type="pic" idx="3"/>
          </p:nvPr>
        </p:nvSpPr>
        <p:spPr>
          <a:xfrm>
            <a:off x="1824436" y="4337720"/>
            <a:ext cx="4688314" cy="1703338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17"/>
          <p:cNvSpPr>
            <a:spLocks noGrp="1"/>
          </p:cNvSpPr>
          <p:nvPr>
            <p:ph type="pic" idx="4"/>
          </p:nvPr>
        </p:nvSpPr>
        <p:spPr>
          <a:xfrm>
            <a:off x="7188897" y="4337720"/>
            <a:ext cx="4688314" cy="1703338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17"/>
          <p:cNvSpPr>
            <a:spLocks noGrp="1"/>
          </p:cNvSpPr>
          <p:nvPr>
            <p:ph type="pic" idx="5"/>
          </p:nvPr>
        </p:nvSpPr>
        <p:spPr>
          <a:xfrm>
            <a:off x="12558457" y="4337720"/>
            <a:ext cx="4688314" cy="1703338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17"/>
          <p:cNvSpPr>
            <a:spLocks noGrp="1"/>
          </p:cNvSpPr>
          <p:nvPr>
            <p:ph type="pic" idx="6"/>
          </p:nvPr>
        </p:nvSpPr>
        <p:spPr>
          <a:xfrm>
            <a:off x="17919286" y="4337720"/>
            <a:ext cx="4688314" cy="1703338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17"/>
          <p:cNvSpPr>
            <a:spLocks noGrp="1"/>
          </p:cNvSpPr>
          <p:nvPr>
            <p:ph type="pic" idx="7"/>
          </p:nvPr>
        </p:nvSpPr>
        <p:spPr>
          <a:xfrm>
            <a:off x="1824436" y="6691230"/>
            <a:ext cx="4688314" cy="1703338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17"/>
          <p:cNvSpPr>
            <a:spLocks noGrp="1"/>
          </p:cNvSpPr>
          <p:nvPr>
            <p:ph type="pic" idx="8"/>
          </p:nvPr>
        </p:nvSpPr>
        <p:spPr>
          <a:xfrm>
            <a:off x="7188897" y="6691230"/>
            <a:ext cx="4688314" cy="1703338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17"/>
          <p:cNvSpPr>
            <a:spLocks noGrp="1"/>
          </p:cNvSpPr>
          <p:nvPr>
            <p:ph type="pic" idx="9"/>
          </p:nvPr>
        </p:nvSpPr>
        <p:spPr>
          <a:xfrm>
            <a:off x="12558457" y="6691230"/>
            <a:ext cx="4688314" cy="1703338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17"/>
          <p:cNvSpPr>
            <a:spLocks noGrp="1"/>
          </p:cNvSpPr>
          <p:nvPr>
            <p:ph type="pic" idx="13"/>
          </p:nvPr>
        </p:nvSpPr>
        <p:spPr>
          <a:xfrm>
            <a:off x="17919286" y="6691230"/>
            <a:ext cx="4688314" cy="1703338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17"/>
          <p:cNvSpPr>
            <a:spLocks noGrp="1"/>
          </p:cNvSpPr>
          <p:nvPr>
            <p:ph type="pic" idx="14"/>
          </p:nvPr>
        </p:nvSpPr>
        <p:spPr>
          <a:xfrm>
            <a:off x="1801762" y="9145460"/>
            <a:ext cx="4688314" cy="1703338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17"/>
          <p:cNvSpPr>
            <a:spLocks noGrp="1"/>
          </p:cNvSpPr>
          <p:nvPr>
            <p:ph type="pic" idx="15"/>
          </p:nvPr>
        </p:nvSpPr>
        <p:spPr>
          <a:xfrm>
            <a:off x="7166223" y="9145460"/>
            <a:ext cx="4688314" cy="1703338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17"/>
          <p:cNvSpPr>
            <a:spLocks noGrp="1"/>
          </p:cNvSpPr>
          <p:nvPr>
            <p:ph type="pic" idx="16"/>
          </p:nvPr>
        </p:nvSpPr>
        <p:spPr>
          <a:xfrm>
            <a:off x="12535783" y="9145460"/>
            <a:ext cx="4688314" cy="1703338"/>
          </a:xfrm>
          <a:prstGeom prst="rect">
            <a:avLst/>
          </a:prstGeom>
          <a:noFill/>
          <a:ln>
            <a:noFill/>
          </a:ln>
        </p:spPr>
      </p:sp>
      <p:sp>
        <p:nvSpPr>
          <p:cNvPr id="82" name="Google Shape;82;p17"/>
          <p:cNvSpPr>
            <a:spLocks noGrp="1"/>
          </p:cNvSpPr>
          <p:nvPr>
            <p:ph type="pic" idx="17"/>
          </p:nvPr>
        </p:nvSpPr>
        <p:spPr>
          <a:xfrm>
            <a:off x="17896612" y="9145460"/>
            <a:ext cx="4688314" cy="170333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mple title">
  <p:cSld name="Simple title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body" idx="1"/>
          </p:nvPr>
        </p:nvSpPr>
        <p:spPr>
          <a:xfrm>
            <a:off x="1531573" y="656888"/>
            <a:ext cx="21368889" cy="86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1" i="0" u="none" strike="noStrike" cap="none">
                <a:solidFill>
                  <a:schemeClr val="lt1"/>
                </a:solidFill>
                <a:latin typeface="Poppins Thin"/>
                <a:ea typeface="Poppins Thin"/>
                <a:cs typeface="Poppins Thin"/>
                <a:sym typeface="Poppins Thin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85" name="Google Shape;85;p18"/>
          <p:cNvCxnSpPr/>
          <p:nvPr/>
        </p:nvCxnSpPr>
        <p:spPr>
          <a:xfrm rot="10800000">
            <a:off x="10329801" y="1745432"/>
            <a:ext cx="3735996" cy="0"/>
          </a:xfrm>
          <a:prstGeom prst="straightConnector1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6" name="Google Shape;86;p18"/>
          <p:cNvSpPr txBox="1">
            <a:spLocks noGrp="1"/>
          </p:cNvSpPr>
          <p:nvPr>
            <p:ph type="body" idx="2"/>
          </p:nvPr>
        </p:nvSpPr>
        <p:spPr>
          <a:xfrm>
            <a:off x="1531573" y="2008613"/>
            <a:ext cx="21368889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mple title Dark">
  <p:cSld name="Simple title Dark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>
            <a:spLocks noGrp="1"/>
          </p:cNvSpPr>
          <p:nvPr>
            <p:ph type="body" idx="1"/>
          </p:nvPr>
        </p:nvSpPr>
        <p:spPr>
          <a:xfrm>
            <a:off x="1531573" y="656888"/>
            <a:ext cx="21368889" cy="86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5200"/>
              <a:buFont typeface="Arial"/>
              <a:buNone/>
              <a:defRPr sz="5200" b="1" i="0" u="none" strike="noStrike" cap="none">
                <a:solidFill>
                  <a:srgbClr val="F2F2F2"/>
                </a:solidFill>
                <a:latin typeface="Poppins Thin"/>
                <a:ea typeface="Poppins Thin"/>
                <a:cs typeface="Poppins Thin"/>
                <a:sym typeface="Poppins Thin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89" name="Google Shape;89;p19"/>
          <p:cNvCxnSpPr/>
          <p:nvPr/>
        </p:nvCxnSpPr>
        <p:spPr>
          <a:xfrm rot="10800000">
            <a:off x="10329801" y="1745432"/>
            <a:ext cx="3735996" cy="0"/>
          </a:xfrm>
          <a:prstGeom prst="straightConnector1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0" name="Google Shape;90;p19"/>
          <p:cNvSpPr txBox="1">
            <a:spLocks noGrp="1"/>
          </p:cNvSpPr>
          <p:nvPr>
            <p:ph type="body" idx="2"/>
          </p:nvPr>
        </p:nvSpPr>
        <p:spPr>
          <a:xfrm>
            <a:off x="1531573" y="2008613"/>
            <a:ext cx="21368889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mple title with top text">
  <p:cSld name="Simple title with top 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>
            <a:spLocks noGrp="1"/>
          </p:cNvSpPr>
          <p:nvPr>
            <p:ph type="body" idx="1"/>
          </p:nvPr>
        </p:nvSpPr>
        <p:spPr>
          <a:xfrm>
            <a:off x="1531573" y="656888"/>
            <a:ext cx="21368889" cy="86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1" i="0" u="none" strike="noStrike" cap="none">
                <a:solidFill>
                  <a:schemeClr val="lt1"/>
                </a:solidFill>
                <a:latin typeface="Poppins Thin"/>
                <a:ea typeface="Poppins Thin"/>
                <a:cs typeface="Poppins Thin"/>
                <a:sym typeface="Poppins Thin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93" name="Google Shape;93;p20"/>
          <p:cNvCxnSpPr/>
          <p:nvPr/>
        </p:nvCxnSpPr>
        <p:spPr>
          <a:xfrm rot="10800000">
            <a:off x="10329801" y="1745432"/>
            <a:ext cx="3735996" cy="0"/>
          </a:xfrm>
          <a:prstGeom prst="straightConnector1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4" name="Google Shape;94;p20"/>
          <p:cNvSpPr txBox="1">
            <a:spLocks noGrp="1"/>
          </p:cNvSpPr>
          <p:nvPr>
            <p:ph type="body" idx="2"/>
          </p:nvPr>
        </p:nvSpPr>
        <p:spPr>
          <a:xfrm>
            <a:off x="1531573" y="2008613"/>
            <a:ext cx="21368889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body" idx="3"/>
          </p:nvPr>
        </p:nvSpPr>
        <p:spPr>
          <a:xfrm>
            <a:off x="1531574" y="2897560"/>
            <a:ext cx="21380440" cy="18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mple title with footer">
  <p:cSld name="Simple title with footer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>
            <a:spLocks noGrp="1"/>
          </p:cNvSpPr>
          <p:nvPr>
            <p:ph type="body" idx="1"/>
          </p:nvPr>
        </p:nvSpPr>
        <p:spPr>
          <a:xfrm>
            <a:off x="1531573" y="656888"/>
            <a:ext cx="21368889" cy="86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1" i="0" u="none" strike="noStrike" cap="none">
                <a:solidFill>
                  <a:schemeClr val="lt1"/>
                </a:solidFill>
                <a:latin typeface="Poppins Thin"/>
                <a:ea typeface="Poppins Thin"/>
                <a:cs typeface="Poppins Thin"/>
                <a:sym typeface="Poppins Thin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98" name="Google Shape;98;p21"/>
          <p:cNvCxnSpPr/>
          <p:nvPr/>
        </p:nvCxnSpPr>
        <p:spPr>
          <a:xfrm rot="10800000">
            <a:off x="10329801" y="1745432"/>
            <a:ext cx="3735996" cy="0"/>
          </a:xfrm>
          <a:prstGeom prst="straightConnector1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9" name="Google Shape;99;p21"/>
          <p:cNvSpPr txBox="1">
            <a:spLocks noGrp="1"/>
          </p:cNvSpPr>
          <p:nvPr>
            <p:ph type="body" idx="2"/>
          </p:nvPr>
        </p:nvSpPr>
        <p:spPr>
          <a:xfrm>
            <a:off x="1531573" y="2008613"/>
            <a:ext cx="21368889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body" idx="3"/>
          </p:nvPr>
        </p:nvSpPr>
        <p:spPr>
          <a:xfrm>
            <a:off x="1531574" y="11322496"/>
            <a:ext cx="21380440" cy="18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4"/>
          </p:nvPr>
        </p:nvSpPr>
        <p:spPr>
          <a:xfrm>
            <a:off x="1531573" y="10674425"/>
            <a:ext cx="21368889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widht image">
  <p:cSld name="Full widht image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2"/>
          <p:cNvSpPr txBox="1">
            <a:spLocks noGrp="1"/>
          </p:cNvSpPr>
          <p:nvPr>
            <p:ph type="body" idx="1"/>
          </p:nvPr>
        </p:nvSpPr>
        <p:spPr>
          <a:xfrm>
            <a:off x="1531573" y="656888"/>
            <a:ext cx="21368889" cy="86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1" i="0" u="none" strike="noStrike" cap="none">
                <a:solidFill>
                  <a:schemeClr val="lt1"/>
                </a:solidFill>
                <a:latin typeface="Poppins Thin"/>
                <a:ea typeface="Poppins Thin"/>
                <a:cs typeface="Poppins Thin"/>
                <a:sym typeface="Poppins Thin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04" name="Google Shape;104;p22"/>
          <p:cNvCxnSpPr/>
          <p:nvPr/>
        </p:nvCxnSpPr>
        <p:spPr>
          <a:xfrm rot="10800000">
            <a:off x="10329801" y="1745432"/>
            <a:ext cx="3735996" cy="0"/>
          </a:xfrm>
          <a:prstGeom prst="straightConnector1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5" name="Google Shape;105;p22"/>
          <p:cNvSpPr txBox="1">
            <a:spLocks noGrp="1"/>
          </p:cNvSpPr>
          <p:nvPr>
            <p:ph type="body" idx="2"/>
          </p:nvPr>
        </p:nvSpPr>
        <p:spPr>
          <a:xfrm>
            <a:off x="1531573" y="2008613"/>
            <a:ext cx="21368889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22"/>
          <p:cNvSpPr>
            <a:spLocks noGrp="1"/>
          </p:cNvSpPr>
          <p:nvPr>
            <p:ph type="pic" idx="3"/>
          </p:nvPr>
        </p:nvSpPr>
        <p:spPr>
          <a:xfrm>
            <a:off x="0" y="2825552"/>
            <a:ext cx="24387175" cy="7416824"/>
          </a:xfrm>
          <a:prstGeom prst="rect">
            <a:avLst/>
          </a:prstGeom>
          <a:noFill/>
          <a:ln>
            <a:noFill/>
          </a:ln>
        </p:spPr>
      </p:sp>
      <p:sp>
        <p:nvSpPr>
          <p:cNvPr id="107" name="Google Shape;107;p22"/>
          <p:cNvSpPr txBox="1">
            <a:spLocks noGrp="1"/>
          </p:cNvSpPr>
          <p:nvPr>
            <p:ph type="body" idx="4"/>
          </p:nvPr>
        </p:nvSpPr>
        <p:spPr>
          <a:xfrm>
            <a:off x="1531573" y="10577565"/>
            <a:ext cx="21368889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7F7F7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body" idx="5"/>
          </p:nvPr>
        </p:nvSpPr>
        <p:spPr>
          <a:xfrm>
            <a:off x="1531574" y="11178480"/>
            <a:ext cx="21380440" cy="18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Welcome 1">
  <p:cSld name="1_Welcome 1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3"/>
          <p:cNvSpPr txBox="1">
            <a:spLocks noGrp="1"/>
          </p:cNvSpPr>
          <p:nvPr>
            <p:ph type="body" idx="1"/>
          </p:nvPr>
        </p:nvSpPr>
        <p:spPr>
          <a:xfrm>
            <a:off x="1531573" y="656888"/>
            <a:ext cx="21368889" cy="86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1" i="0" u="none" strike="noStrike" cap="none">
                <a:solidFill>
                  <a:schemeClr val="lt1"/>
                </a:solidFill>
                <a:latin typeface="Poppins Thin"/>
                <a:ea typeface="Poppins Thin"/>
                <a:cs typeface="Poppins Thin"/>
                <a:sym typeface="Poppins Thin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11" name="Google Shape;111;p23"/>
          <p:cNvCxnSpPr/>
          <p:nvPr/>
        </p:nvCxnSpPr>
        <p:spPr>
          <a:xfrm rot="10800000">
            <a:off x="10329801" y="1745432"/>
            <a:ext cx="3735996" cy="0"/>
          </a:xfrm>
          <a:prstGeom prst="straightConnector1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2" name="Google Shape;112;p23"/>
          <p:cNvSpPr txBox="1">
            <a:spLocks noGrp="1"/>
          </p:cNvSpPr>
          <p:nvPr>
            <p:ph type="body" idx="2"/>
          </p:nvPr>
        </p:nvSpPr>
        <p:spPr>
          <a:xfrm>
            <a:off x="1531573" y="2008613"/>
            <a:ext cx="21368889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Google Shape;113;p23"/>
          <p:cNvSpPr>
            <a:spLocks noGrp="1"/>
          </p:cNvSpPr>
          <p:nvPr>
            <p:ph type="pic" idx="3"/>
          </p:nvPr>
        </p:nvSpPr>
        <p:spPr>
          <a:xfrm>
            <a:off x="10577847" y="3401616"/>
            <a:ext cx="2942559" cy="2942176"/>
          </a:xfrm>
          <a:prstGeom prst="ellipse">
            <a:avLst/>
          </a:prstGeom>
          <a:noFill/>
          <a:ln>
            <a:noFill/>
          </a:ln>
        </p:spPr>
      </p:sp>
      <p:sp>
        <p:nvSpPr>
          <p:cNvPr id="114" name="Google Shape;114;p23"/>
          <p:cNvSpPr txBox="1">
            <a:spLocks noGrp="1"/>
          </p:cNvSpPr>
          <p:nvPr>
            <p:ph type="body" idx="4"/>
          </p:nvPr>
        </p:nvSpPr>
        <p:spPr>
          <a:xfrm>
            <a:off x="8880328" y="6497960"/>
            <a:ext cx="6337596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5"/>
          </p:nvPr>
        </p:nvSpPr>
        <p:spPr>
          <a:xfrm>
            <a:off x="8880328" y="7027230"/>
            <a:ext cx="6337596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16" name="Google Shape;116;p23"/>
          <p:cNvCxnSpPr/>
          <p:nvPr/>
        </p:nvCxnSpPr>
        <p:spPr>
          <a:xfrm rot="10800000">
            <a:off x="10329801" y="7866112"/>
            <a:ext cx="3735996" cy="0"/>
          </a:xfrm>
          <a:prstGeom prst="straightConnector1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7" name="Google Shape;117;p23"/>
          <p:cNvSpPr>
            <a:spLocks noGrp="1"/>
          </p:cNvSpPr>
          <p:nvPr>
            <p:ph type="pic" idx="6"/>
          </p:nvPr>
        </p:nvSpPr>
        <p:spPr>
          <a:xfrm>
            <a:off x="1531939" y="8514185"/>
            <a:ext cx="10157592" cy="3888434"/>
          </a:xfrm>
          <a:prstGeom prst="rect">
            <a:avLst/>
          </a:prstGeom>
          <a:noFill/>
          <a:ln>
            <a:noFill/>
          </a:ln>
        </p:spPr>
      </p:sp>
      <p:sp>
        <p:nvSpPr>
          <p:cNvPr id="118" name="Google Shape;118;p23"/>
          <p:cNvSpPr txBox="1">
            <a:spLocks noGrp="1"/>
          </p:cNvSpPr>
          <p:nvPr>
            <p:ph type="body" idx="7"/>
          </p:nvPr>
        </p:nvSpPr>
        <p:spPr>
          <a:xfrm>
            <a:off x="12409614" y="8370168"/>
            <a:ext cx="10491214" cy="4032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 2">
  <p:cSld name="Welcome 2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>
            <a:spLocks noGrp="1"/>
          </p:cNvSpPr>
          <p:nvPr>
            <p:ph type="pic" idx="2"/>
          </p:nvPr>
        </p:nvSpPr>
        <p:spPr>
          <a:xfrm>
            <a:off x="1531938" y="1891270"/>
            <a:ext cx="10517188" cy="7777164"/>
          </a:xfrm>
          <a:prstGeom prst="rect">
            <a:avLst/>
          </a:prstGeom>
          <a:noFill/>
          <a:ln>
            <a:noFill/>
          </a:ln>
        </p:spPr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>
            <a:off x="12913655" y="1891644"/>
            <a:ext cx="9986804" cy="86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1" i="0" u="none" strike="noStrike" cap="none">
                <a:solidFill>
                  <a:schemeClr val="lt1"/>
                </a:solidFill>
                <a:latin typeface="Poppins Thin"/>
                <a:ea typeface="Poppins Thin"/>
                <a:cs typeface="Poppins Thin"/>
                <a:sym typeface="Poppins Thin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body" idx="3"/>
          </p:nvPr>
        </p:nvSpPr>
        <p:spPr>
          <a:xfrm>
            <a:off x="12913655" y="3243369"/>
            <a:ext cx="9986804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23" name="Google Shape;123;p24"/>
          <p:cNvCxnSpPr/>
          <p:nvPr/>
        </p:nvCxnSpPr>
        <p:spPr>
          <a:xfrm rot="10800000">
            <a:off x="16018432" y="2971762"/>
            <a:ext cx="3735996" cy="0"/>
          </a:xfrm>
          <a:prstGeom prst="straightConnector1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4" name="Google Shape;124;p24"/>
          <p:cNvSpPr txBox="1">
            <a:spLocks noGrp="1"/>
          </p:cNvSpPr>
          <p:nvPr>
            <p:ph type="body" idx="4"/>
          </p:nvPr>
        </p:nvSpPr>
        <p:spPr>
          <a:xfrm>
            <a:off x="12913669" y="4051880"/>
            <a:ext cx="9987159" cy="8494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Google Shape;125;p24"/>
          <p:cNvSpPr txBox="1">
            <a:spLocks noGrp="1"/>
          </p:cNvSpPr>
          <p:nvPr>
            <p:ph type="body" idx="5"/>
          </p:nvPr>
        </p:nvSpPr>
        <p:spPr>
          <a:xfrm>
            <a:off x="1531577" y="10748254"/>
            <a:ext cx="10517553" cy="1798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Google Shape;126;p24"/>
          <p:cNvSpPr txBox="1">
            <a:spLocks noGrp="1"/>
          </p:cNvSpPr>
          <p:nvPr>
            <p:ph type="body" idx="6"/>
          </p:nvPr>
        </p:nvSpPr>
        <p:spPr>
          <a:xfrm>
            <a:off x="1531574" y="10028175"/>
            <a:ext cx="10517553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 3">
  <p:cSld name="Welcome 3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5"/>
          <p:cNvSpPr txBox="1">
            <a:spLocks noGrp="1"/>
          </p:cNvSpPr>
          <p:nvPr>
            <p:ph type="body" idx="1"/>
          </p:nvPr>
        </p:nvSpPr>
        <p:spPr>
          <a:xfrm>
            <a:off x="1531573" y="656888"/>
            <a:ext cx="21368889" cy="86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1" i="0" u="none" strike="noStrike" cap="none">
                <a:solidFill>
                  <a:schemeClr val="lt1"/>
                </a:solidFill>
                <a:latin typeface="Poppins Thin"/>
                <a:ea typeface="Poppins Thin"/>
                <a:cs typeface="Poppins Thin"/>
                <a:sym typeface="Poppins Thin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29" name="Google Shape;129;p25"/>
          <p:cNvCxnSpPr/>
          <p:nvPr/>
        </p:nvCxnSpPr>
        <p:spPr>
          <a:xfrm rot="10800000">
            <a:off x="10329801" y="1745432"/>
            <a:ext cx="3735996" cy="0"/>
          </a:xfrm>
          <a:prstGeom prst="straightConnector1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0" name="Google Shape;130;p25"/>
          <p:cNvSpPr txBox="1">
            <a:spLocks noGrp="1"/>
          </p:cNvSpPr>
          <p:nvPr>
            <p:ph type="body" idx="2"/>
          </p:nvPr>
        </p:nvSpPr>
        <p:spPr>
          <a:xfrm>
            <a:off x="1531573" y="2008613"/>
            <a:ext cx="21368889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p25"/>
          <p:cNvSpPr>
            <a:spLocks noGrp="1"/>
          </p:cNvSpPr>
          <p:nvPr>
            <p:ph type="pic" idx="3"/>
          </p:nvPr>
        </p:nvSpPr>
        <p:spPr>
          <a:xfrm>
            <a:off x="10577847" y="3401616"/>
            <a:ext cx="2942559" cy="2942176"/>
          </a:xfrm>
          <a:prstGeom prst="ellipse">
            <a:avLst/>
          </a:prstGeom>
          <a:noFill/>
          <a:ln>
            <a:noFill/>
          </a:ln>
        </p:spPr>
      </p:sp>
      <p:sp>
        <p:nvSpPr>
          <p:cNvPr id="132" name="Google Shape;132;p25"/>
          <p:cNvSpPr txBox="1">
            <a:spLocks noGrp="1"/>
          </p:cNvSpPr>
          <p:nvPr>
            <p:ph type="body" idx="4"/>
          </p:nvPr>
        </p:nvSpPr>
        <p:spPr>
          <a:xfrm>
            <a:off x="8880328" y="6497960"/>
            <a:ext cx="6337596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Google Shape;133;p25"/>
          <p:cNvSpPr txBox="1">
            <a:spLocks noGrp="1"/>
          </p:cNvSpPr>
          <p:nvPr>
            <p:ph type="body" idx="5"/>
          </p:nvPr>
        </p:nvSpPr>
        <p:spPr>
          <a:xfrm>
            <a:off x="8880328" y="7027230"/>
            <a:ext cx="6337596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34" name="Google Shape;134;p25"/>
          <p:cNvCxnSpPr/>
          <p:nvPr/>
        </p:nvCxnSpPr>
        <p:spPr>
          <a:xfrm rot="10800000">
            <a:off x="10329801" y="7866112"/>
            <a:ext cx="3735996" cy="0"/>
          </a:xfrm>
          <a:prstGeom prst="straightConnector1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5" name="Google Shape;135;p25"/>
          <p:cNvSpPr>
            <a:spLocks noGrp="1"/>
          </p:cNvSpPr>
          <p:nvPr>
            <p:ph type="pic" idx="6"/>
          </p:nvPr>
        </p:nvSpPr>
        <p:spPr>
          <a:xfrm>
            <a:off x="10705422" y="11610525"/>
            <a:ext cx="2688302" cy="1152132"/>
          </a:xfrm>
          <a:prstGeom prst="rect">
            <a:avLst/>
          </a:prstGeom>
          <a:noFill/>
          <a:ln>
            <a:noFill/>
          </a:ln>
        </p:spPr>
      </p:sp>
      <p:sp>
        <p:nvSpPr>
          <p:cNvPr id="136" name="Google Shape;136;p25"/>
          <p:cNvSpPr txBox="1">
            <a:spLocks noGrp="1"/>
          </p:cNvSpPr>
          <p:nvPr>
            <p:ph type="body" idx="7"/>
          </p:nvPr>
        </p:nvSpPr>
        <p:spPr>
          <a:xfrm>
            <a:off x="1531573" y="8370168"/>
            <a:ext cx="21369255" cy="2736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1">
  <p:cSld name="Team 1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>
            <a:spLocks noGrp="1"/>
          </p:cNvSpPr>
          <p:nvPr>
            <p:ph type="body" idx="1"/>
          </p:nvPr>
        </p:nvSpPr>
        <p:spPr>
          <a:xfrm>
            <a:off x="1531573" y="656888"/>
            <a:ext cx="21368889" cy="86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1" i="0" u="none" strike="noStrike" cap="none">
                <a:solidFill>
                  <a:schemeClr val="lt1"/>
                </a:solidFill>
                <a:latin typeface="Poppins Thin"/>
                <a:ea typeface="Poppins Thin"/>
                <a:cs typeface="Poppins Thin"/>
                <a:sym typeface="Poppins Thin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39" name="Google Shape;139;p26"/>
          <p:cNvCxnSpPr/>
          <p:nvPr/>
        </p:nvCxnSpPr>
        <p:spPr>
          <a:xfrm rot="10800000">
            <a:off x="10329801" y="1745432"/>
            <a:ext cx="3735996" cy="0"/>
          </a:xfrm>
          <a:prstGeom prst="straightConnector1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0" name="Google Shape;140;p26"/>
          <p:cNvSpPr txBox="1">
            <a:spLocks noGrp="1"/>
          </p:cNvSpPr>
          <p:nvPr>
            <p:ph type="body" idx="2"/>
          </p:nvPr>
        </p:nvSpPr>
        <p:spPr>
          <a:xfrm>
            <a:off x="1531573" y="2008613"/>
            <a:ext cx="21368889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Google Shape;141;p26"/>
          <p:cNvSpPr>
            <a:spLocks noGrp="1"/>
          </p:cNvSpPr>
          <p:nvPr>
            <p:ph type="pic" idx="3"/>
          </p:nvPr>
        </p:nvSpPr>
        <p:spPr>
          <a:xfrm>
            <a:off x="1531573" y="3185592"/>
            <a:ext cx="3866114" cy="3866116"/>
          </a:xfrm>
          <a:prstGeom prst="rect">
            <a:avLst/>
          </a:prstGeom>
          <a:noFill/>
          <a:ln>
            <a:noFill/>
          </a:ln>
        </p:spPr>
      </p:sp>
      <p:sp>
        <p:nvSpPr>
          <p:cNvPr id="142" name="Google Shape;142;p26"/>
          <p:cNvSpPr txBox="1">
            <a:spLocks noGrp="1"/>
          </p:cNvSpPr>
          <p:nvPr>
            <p:ph type="body" idx="4"/>
          </p:nvPr>
        </p:nvSpPr>
        <p:spPr>
          <a:xfrm>
            <a:off x="1531573" y="7362056"/>
            <a:ext cx="3866114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26"/>
          <p:cNvSpPr txBox="1">
            <a:spLocks noGrp="1"/>
          </p:cNvSpPr>
          <p:nvPr>
            <p:ph type="body" idx="5"/>
          </p:nvPr>
        </p:nvSpPr>
        <p:spPr>
          <a:xfrm>
            <a:off x="1531573" y="8010130"/>
            <a:ext cx="3866114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44" name="Google Shape;144;p26"/>
          <p:cNvCxnSpPr/>
          <p:nvPr/>
        </p:nvCxnSpPr>
        <p:spPr>
          <a:xfrm rot="10800000">
            <a:off x="1536404" y="8802216"/>
            <a:ext cx="3861289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5" name="Google Shape;145;p26"/>
          <p:cNvSpPr txBox="1">
            <a:spLocks noGrp="1"/>
          </p:cNvSpPr>
          <p:nvPr>
            <p:ph type="body" idx="6"/>
          </p:nvPr>
        </p:nvSpPr>
        <p:spPr>
          <a:xfrm>
            <a:off x="1531573" y="8946232"/>
            <a:ext cx="3866119" cy="3024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Google Shape;146;p26"/>
          <p:cNvSpPr>
            <a:spLocks noGrp="1"/>
          </p:cNvSpPr>
          <p:nvPr>
            <p:ph type="pic" idx="7"/>
          </p:nvPr>
        </p:nvSpPr>
        <p:spPr>
          <a:xfrm>
            <a:off x="5928892" y="3185592"/>
            <a:ext cx="3866114" cy="3866116"/>
          </a:xfrm>
          <a:prstGeom prst="rect">
            <a:avLst/>
          </a:prstGeom>
          <a:noFill/>
          <a:ln>
            <a:noFill/>
          </a:ln>
        </p:spPr>
      </p:sp>
      <p:sp>
        <p:nvSpPr>
          <p:cNvPr id="147" name="Google Shape;147;p26"/>
          <p:cNvSpPr txBox="1">
            <a:spLocks noGrp="1"/>
          </p:cNvSpPr>
          <p:nvPr>
            <p:ph type="body" idx="8"/>
          </p:nvPr>
        </p:nvSpPr>
        <p:spPr>
          <a:xfrm>
            <a:off x="5928892" y="7362056"/>
            <a:ext cx="3866114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26"/>
          <p:cNvSpPr txBox="1">
            <a:spLocks noGrp="1"/>
          </p:cNvSpPr>
          <p:nvPr>
            <p:ph type="body" idx="9"/>
          </p:nvPr>
        </p:nvSpPr>
        <p:spPr>
          <a:xfrm>
            <a:off x="5928892" y="8010130"/>
            <a:ext cx="3866114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49" name="Google Shape;149;p26"/>
          <p:cNvCxnSpPr/>
          <p:nvPr/>
        </p:nvCxnSpPr>
        <p:spPr>
          <a:xfrm rot="10800000">
            <a:off x="5933723" y="8802216"/>
            <a:ext cx="3861289" cy="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0" name="Google Shape;150;p26"/>
          <p:cNvSpPr txBox="1">
            <a:spLocks noGrp="1"/>
          </p:cNvSpPr>
          <p:nvPr>
            <p:ph type="body" idx="13"/>
          </p:nvPr>
        </p:nvSpPr>
        <p:spPr>
          <a:xfrm>
            <a:off x="5928892" y="8946232"/>
            <a:ext cx="3866119" cy="3024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1" name="Google Shape;151;p26"/>
          <p:cNvSpPr>
            <a:spLocks noGrp="1"/>
          </p:cNvSpPr>
          <p:nvPr>
            <p:ph type="pic" idx="14"/>
          </p:nvPr>
        </p:nvSpPr>
        <p:spPr>
          <a:xfrm>
            <a:off x="10329801" y="3185592"/>
            <a:ext cx="3866114" cy="3866116"/>
          </a:xfrm>
          <a:prstGeom prst="rect">
            <a:avLst/>
          </a:prstGeom>
          <a:noFill/>
          <a:ln>
            <a:noFill/>
          </a:ln>
        </p:spPr>
      </p:sp>
      <p:sp>
        <p:nvSpPr>
          <p:cNvPr id="152" name="Google Shape;152;p26"/>
          <p:cNvSpPr txBox="1">
            <a:spLocks noGrp="1"/>
          </p:cNvSpPr>
          <p:nvPr>
            <p:ph type="body" idx="15"/>
          </p:nvPr>
        </p:nvSpPr>
        <p:spPr>
          <a:xfrm>
            <a:off x="10329801" y="7362056"/>
            <a:ext cx="3866114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Google Shape;153;p26"/>
          <p:cNvSpPr txBox="1">
            <a:spLocks noGrp="1"/>
          </p:cNvSpPr>
          <p:nvPr>
            <p:ph type="body" idx="16"/>
          </p:nvPr>
        </p:nvSpPr>
        <p:spPr>
          <a:xfrm>
            <a:off x="10329801" y="8010130"/>
            <a:ext cx="3866114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54" name="Google Shape;154;p26"/>
          <p:cNvCxnSpPr/>
          <p:nvPr/>
        </p:nvCxnSpPr>
        <p:spPr>
          <a:xfrm rot="10800000">
            <a:off x="10334632" y="8802216"/>
            <a:ext cx="3861289" cy="0"/>
          </a:xfrm>
          <a:prstGeom prst="straightConnector1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5" name="Google Shape;155;p26"/>
          <p:cNvSpPr txBox="1">
            <a:spLocks noGrp="1"/>
          </p:cNvSpPr>
          <p:nvPr>
            <p:ph type="body" idx="17"/>
          </p:nvPr>
        </p:nvSpPr>
        <p:spPr>
          <a:xfrm>
            <a:off x="10329801" y="8946232"/>
            <a:ext cx="3866119" cy="3024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" name="Google Shape;156;p26"/>
          <p:cNvSpPr>
            <a:spLocks noGrp="1"/>
          </p:cNvSpPr>
          <p:nvPr>
            <p:ph type="pic" idx="18"/>
          </p:nvPr>
        </p:nvSpPr>
        <p:spPr>
          <a:xfrm>
            <a:off x="14713868" y="3185592"/>
            <a:ext cx="3866114" cy="3866116"/>
          </a:xfrm>
          <a:prstGeom prst="rect">
            <a:avLst/>
          </a:prstGeom>
          <a:noFill/>
          <a:ln>
            <a:noFill/>
          </a:ln>
        </p:spPr>
      </p:sp>
      <p:sp>
        <p:nvSpPr>
          <p:cNvPr id="157" name="Google Shape;157;p26"/>
          <p:cNvSpPr txBox="1">
            <a:spLocks noGrp="1"/>
          </p:cNvSpPr>
          <p:nvPr>
            <p:ph type="body" idx="19"/>
          </p:nvPr>
        </p:nvSpPr>
        <p:spPr>
          <a:xfrm>
            <a:off x="14713868" y="7362056"/>
            <a:ext cx="3866114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Google Shape;158;p26"/>
          <p:cNvSpPr txBox="1">
            <a:spLocks noGrp="1"/>
          </p:cNvSpPr>
          <p:nvPr>
            <p:ph type="body" idx="20"/>
          </p:nvPr>
        </p:nvSpPr>
        <p:spPr>
          <a:xfrm>
            <a:off x="14713868" y="8010130"/>
            <a:ext cx="3866114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59" name="Google Shape;159;p26"/>
          <p:cNvCxnSpPr/>
          <p:nvPr/>
        </p:nvCxnSpPr>
        <p:spPr>
          <a:xfrm rot="10800000">
            <a:off x="14718699" y="8802216"/>
            <a:ext cx="3861289" cy="0"/>
          </a:xfrm>
          <a:prstGeom prst="straightConnector1">
            <a:avLst/>
          </a:prstGeom>
          <a:noFill/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0" name="Google Shape;160;p26"/>
          <p:cNvSpPr txBox="1">
            <a:spLocks noGrp="1"/>
          </p:cNvSpPr>
          <p:nvPr>
            <p:ph type="body" idx="21"/>
          </p:nvPr>
        </p:nvSpPr>
        <p:spPr>
          <a:xfrm>
            <a:off x="14713868" y="8946232"/>
            <a:ext cx="3866119" cy="3024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" name="Google Shape;161;p26"/>
          <p:cNvSpPr>
            <a:spLocks noGrp="1"/>
          </p:cNvSpPr>
          <p:nvPr>
            <p:ph type="pic" idx="22"/>
          </p:nvPr>
        </p:nvSpPr>
        <p:spPr>
          <a:xfrm>
            <a:off x="19025464" y="3185592"/>
            <a:ext cx="3866114" cy="3866116"/>
          </a:xfrm>
          <a:prstGeom prst="rect">
            <a:avLst/>
          </a:prstGeom>
          <a:noFill/>
          <a:ln>
            <a:noFill/>
          </a:ln>
        </p:spPr>
      </p:sp>
      <p:sp>
        <p:nvSpPr>
          <p:cNvPr id="162" name="Google Shape;162;p26"/>
          <p:cNvSpPr txBox="1">
            <a:spLocks noGrp="1"/>
          </p:cNvSpPr>
          <p:nvPr>
            <p:ph type="body" idx="23"/>
          </p:nvPr>
        </p:nvSpPr>
        <p:spPr>
          <a:xfrm>
            <a:off x="19025464" y="7362056"/>
            <a:ext cx="3866114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Google Shape;163;p26"/>
          <p:cNvSpPr txBox="1">
            <a:spLocks noGrp="1"/>
          </p:cNvSpPr>
          <p:nvPr>
            <p:ph type="body" idx="24"/>
          </p:nvPr>
        </p:nvSpPr>
        <p:spPr>
          <a:xfrm>
            <a:off x="19025464" y="8010130"/>
            <a:ext cx="3866114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64" name="Google Shape;164;p26"/>
          <p:cNvCxnSpPr/>
          <p:nvPr/>
        </p:nvCxnSpPr>
        <p:spPr>
          <a:xfrm rot="10800000">
            <a:off x="19030295" y="8802216"/>
            <a:ext cx="3861289" cy="0"/>
          </a:xfrm>
          <a:prstGeom prst="straightConnector1">
            <a:avLst/>
          </a:prstGeom>
          <a:noFill/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5" name="Google Shape;165;p26"/>
          <p:cNvSpPr txBox="1">
            <a:spLocks noGrp="1"/>
          </p:cNvSpPr>
          <p:nvPr>
            <p:ph type="body" idx="25"/>
          </p:nvPr>
        </p:nvSpPr>
        <p:spPr>
          <a:xfrm>
            <a:off x="19025464" y="8946232"/>
            <a:ext cx="3866119" cy="3024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 Text">
  <p:cSld name="1 Column Tex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9"/>
          <p:cNvSpPr txBox="1">
            <a:spLocks noGrp="1"/>
          </p:cNvSpPr>
          <p:nvPr>
            <p:ph type="body" idx="1"/>
          </p:nvPr>
        </p:nvSpPr>
        <p:spPr>
          <a:xfrm>
            <a:off x="1531573" y="656888"/>
            <a:ext cx="21368889" cy="86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1" i="0" u="none" strike="noStrike" cap="none">
                <a:solidFill>
                  <a:schemeClr val="lt1"/>
                </a:solidFill>
                <a:latin typeface="Poppins Thin"/>
                <a:ea typeface="Poppins Thin"/>
                <a:cs typeface="Poppins Thin"/>
                <a:sym typeface="Poppins Thin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6" name="Google Shape;16;p9"/>
          <p:cNvCxnSpPr/>
          <p:nvPr/>
        </p:nvCxnSpPr>
        <p:spPr>
          <a:xfrm rot="10800000">
            <a:off x="10329801" y="1745432"/>
            <a:ext cx="3735996" cy="0"/>
          </a:xfrm>
          <a:prstGeom prst="straightConnector1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17;p9"/>
          <p:cNvSpPr txBox="1">
            <a:spLocks noGrp="1"/>
          </p:cNvSpPr>
          <p:nvPr>
            <p:ph type="body" idx="2"/>
          </p:nvPr>
        </p:nvSpPr>
        <p:spPr>
          <a:xfrm>
            <a:off x="1531573" y="2008613"/>
            <a:ext cx="21368889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body" idx="3"/>
          </p:nvPr>
        </p:nvSpPr>
        <p:spPr>
          <a:xfrm>
            <a:off x="1531574" y="3401616"/>
            <a:ext cx="21380440" cy="8496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>
            <a:lvl1pPr marL="457200" marR="0" lvl="0" indent="-228600" algn="just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2">
  <p:cSld name="Team 2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7"/>
          <p:cNvSpPr txBox="1">
            <a:spLocks noGrp="1"/>
          </p:cNvSpPr>
          <p:nvPr>
            <p:ph type="body" idx="1"/>
          </p:nvPr>
        </p:nvSpPr>
        <p:spPr>
          <a:xfrm>
            <a:off x="1531573" y="656888"/>
            <a:ext cx="21368889" cy="86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1" i="0" u="none" strike="noStrike" cap="none">
                <a:solidFill>
                  <a:schemeClr val="lt1"/>
                </a:solidFill>
                <a:latin typeface="Poppins Thin"/>
                <a:ea typeface="Poppins Thin"/>
                <a:cs typeface="Poppins Thin"/>
                <a:sym typeface="Poppins Thin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68" name="Google Shape;168;p27"/>
          <p:cNvCxnSpPr/>
          <p:nvPr/>
        </p:nvCxnSpPr>
        <p:spPr>
          <a:xfrm rot="10800000">
            <a:off x="10329801" y="1745432"/>
            <a:ext cx="3735996" cy="0"/>
          </a:xfrm>
          <a:prstGeom prst="straightConnector1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9" name="Google Shape;169;p27"/>
          <p:cNvSpPr txBox="1">
            <a:spLocks noGrp="1"/>
          </p:cNvSpPr>
          <p:nvPr>
            <p:ph type="body" idx="2"/>
          </p:nvPr>
        </p:nvSpPr>
        <p:spPr>
          <a:xfrm>
            <a:off x="1531573" y="2008613"/>
            <a:ext cx="21368889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0" name="Google Shape;170;p27"/>
          <p:cNvSpPr>
            <a:spLocks noGrp="1"/>
          </p:cNvSpPr>
          <p:nvPr>
            <p:ph type="pic" idx="3"/>
          </p:nvPr>
        </p:nvSpPr>
        <p:spPr>
          <a:xfrm>
            <a:off x="1531573" y="3185592"/>
            <a:ext cx="3866114" cy="3866116"/>
          </a:xfrm>
          <a:prstGeom prst="rect">
            <a:avLst/>
          </a:prstGeom>
          <a:noFill/>
          <a:ln>
            <a:noFill/>
          </a:ln>
        </p:spPr>
      </p:sp>
      <p:sp>
        <p:nvSpPr>
          <p:cNvPr id="171" name="Google Shape;171;p27"/>
          <p:cNvSpPr txBox="1">
            <a:spLocks noGrp="1"/>
          </p:cNvSpPr>
          <p:nvPr>
            <p:ph type="body" idx="4"/>
          </p:nvPr>
        </p:nvSpPr>
        <p:spPr>
          <a:xfrm>
            <a:off x="1531573" y="7362056"/>
            <a:ext cx="3866114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2" name="Google Shape;172;p27"/>
          <p:cNvSpPr txBox="1">
            <a:spLocks noGrp="1"/>
          </p:cNvSpPr>
          <p:nvPr>
            <p:ph type="body" idx="5"/>
          </p:nvPr>
        </p:nvSpPr>
        <p:spPr>
          <a:xfrm>
            <a:off x="1531573" y="8010130"/>
            <a:ext cx="3866114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73" name="Google Shape;173;p27"/>
          <p:cNvCxnSpPr/>
          <p:nvPr/>
        </p:nvCxnSpPr>
        <p:spPr>
          <a:xfrm rot="10800000">
            <a:off x="1536404" y="8802216"/>
            <a:ext cx="3861289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4" name="Google Shape;174;p27"/>
          <p:cNvSpPr>
            <a:spLocks noGrp="1"/>
          </p:cNvSpPr>
          <p:nvPr>
            <p:ph type="pic" idx="6"/>
          </p:nvPr>
        </p:nvSpPr>
        <p:spPr>
          <a:xfrm>
            <a:off x="5928892" y="3185592"/>
            <a:ext cx="3866114" cy="3866116"/>
          </a:xfrm>
          <a:prstGeom prst="rect">
            <a:avLst/>
          </a:prstGeom>
          <a:noFill/>
          <a:ln>
            <a:noFill/>
          </a:ln>
        </p:spPr>
      </p:sp>
      <p:sp>
        <p:nvSpPr>
          <p:cNvPr id="175" name="Google Shape;175;p27"/>
          <p:cNvSpPr txBox="1">
            <a:spLocks noGrp="1"/>
          </p:cNvSpPr>
          <p:nvPr>
            <p:ph type="body" idx="7"/>
          </p:nvPr>
        </p:nvSpPr>
        <p:spPr>
          <a:xfrm>
            <a:off x="5928892" y="7362056"/>
            <a:ext cx="3866114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6" name="Google Shape;176;p27"/>
          <p:cNvSpPr txBox="1">
            <a:spLocks noGrp="1"/>
          </p:cNvSpPr>
          <p:nvPr>
            <p:ph type="body" idx="8"/>
          </p:nvPr>
        </p:nvSpPr>
        <p:spPr>
          <a:xfrm>
            <a:off x="5928892" y="8010130"/>
            <a:ext cx="3866114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77" name="Google Shape;177;p27"/>
          <p:cNvCxnSpPr/>
          <p:nvPr/>
        </p:nvCxnSpPr>
        <p:spPr>
          <a:xfrm rot="10800000">
            <a:off x="5933723" y="8802216"/>
            <a:ext cx="3861289" cy="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8" name="Google Shape;178;p27"/>
          <p:cNvSpPr>
            <a:spLocks noGrp="1"/>
          </p:cNvSpPr>
          <p:nvPr>
            <p:ph type="pic" idx="9"/>
          </p:nvPr>
        </p:nvSpPr>
        <p:spPr>
          <a:xfrm>
            <a:off x="10329801" y="3185592"/>
            <a:ext cx="3866114" cy="3866116"/>
          </a:xfrm>
          <a:prstGeom prst="rect">
            <a:avLst/>
          </a:prstGeom>
          <a:noFill/>
          <a:ln>
            <a:noFill/>
          </a:ln>
        </p:spPr>
      </p:sp>
      <p:sp>
        <p:nvSpPr>
          <p:cNvPr id="179" name="Google Shape;179;p27"/>
          <p:cNvSpPr txBox="1">
            <a:spLocks noGrp="1"/>
          </p:cNvSpPr>
          <p:nvPr>
            <p:ph type="body" idx="13"/>
          </p:nvPr>
        </p:nvSpPr>
        <p:spPr>
          <a:xfrm>
            <a:off x="10329801" y="7362056"/>
            <a:ext cx="3866114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0" name="Google Shape;180;p27"/>
          <p:cNvSpPr txBox="1">
            <a:spLocks noGrp="1"/>
          </p:cNvSpPr>
          <p:nvPr>
            <p:ph type="body" idx="14"/>
          </p:nvPr>
        </p:nvSpPr>
        <p:spPr>
          <a:xfrm>
            <a:off x="10329801" y="8010130"/>
            <a:ext cx="3866114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81" name="Google Shape;181;p27"/>
          <p:cNvCxnSpPr/>
          <p:nvPr/>
        </p:nvCxnSpPr>
        <p:spPr>
          <a:xfrm rot="10800000">
            <a:off x="10334632" y="8802216"/>
            <a:ext cx="3861289" cy="0"/>
          </a:xfrm>
          <a:prstGeom prst="straightConnector1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2" name="Google Shape;182;p27"/>
          <p:cNvSpPr>
            <a:spLocks noGrp="1"/>
          </p:cNvSpPr>
          <p:nvPr>
            <p:ph type="pic" idx="15"/>
          </p:nvPr>
        </p:nvSpPr>
        <p:spPr>
          <a:xfrm>
            <a:off x="14713868" y="3185592"/>
            <a:ext cx="3866114" cy="3866116"/>
          </a:xfrm>
          <a:prstGeom prst="rect">
            <a:avLst/>
          </a:prstGeom>
          <a:noFill/>
          <a:ln>
            <a:noFill/>
          </a:ln>
        </p:spPr>
      </p:sp>
      <p:sp>
        <p:nvSpPr>
          <p:cNvPr id="183" name="Google Shape;183;p27"/>
          <p:cNvSpPr txBox="1">
            <a:spLocks noGrp="1"/>
          </p:cNvSpPr>
          <p:nvPr>
            <p:ph type="body" idx="16"/>
          </p:nvPr>
        </p:nvSpPr>
        <p:spPr>
          <a:xfrm>
            <a:off x="14713868" y="7362056"/>
            <a:ext cx="3866114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4" name="Google Shape;184;p27"/>
          <p:cNvSpPr txBox="1">
            <a:spLocks noGrp="1"/>
          </p:cNvSpPr>
          <p:nvPr>
            <p:ph type="body" idx="17"/>
          </p:nvPr>
        </p:nvSpPr>
        <p:spPr>
          <a:xfrm>
            <a:off x="14713868" y="8010130"/>
            <a:ext cx="3866114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85" name="Google Shape;185;p27"/>
          <p:cNvCxnSpPr/>
          <p:nvPr/>
        </p:nvCxnSpPr>
        <p:spPr>
          <a:xfrm rot="10800000">
            <a:off x="14718699" y="8802216"/>
            <a:ext cx="3861289" cy="0"/>
          </a:xfrm>
          <a:prstGeom prst="straightConnector1">
            <a:avLst/>
          </a:prstGeom>
          <a:noFill/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6" name="Google Shape;186;p27"/>
          <p:cNvSpPr>
            <a:spLocks noGrp="1"/>
          </p:cNvSpPr>
          <p:nvPr>
            <p:ph type="pic" idx="18"/>
          </p:nvPr>
        </p:nvSpPr>
        <p:spPr>
          <a:xfrm>
            <a:off x="19025464" y="3185592"/>
            <a:ext cx="3866114" cy="3866116"/>
          </a:xfrm>
          <a:prstGeom prst="rect">
            <a:avLst/>
          </a:prstGeom>
          <a:noFill/>
          <a:ln>
            <a:noFill/>
          </a:ln>
        </p:spPr>
      </p:sp>
      <p:sp>
        <p:nvSpPr>
          <p:cNvPr id="187" name="Google Shape;187;p27"/>
          <p:cNvSpPr txBox="1">
            <a:spLocks noGrp="1"/>
          </p:cNvSpPr>
          <p:nvPr>
            <p:ph type="body" idx="19"/>
          </p:nvPr>
        </p:nvSpPr>
        <p:spPr>
          <a:xfrm>
            <a:off x="19025464" y="7362056"/>
            <a:ext cx="3866114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8" name="Google Shape;188;p27"/>
          <p:cNvSpPr txBox="1">
            <a:spLocks noGrp="1"/>
          </p:cNvSpPr>
          <p:nvPr>
            <p:ph type="body" idx="20"/>
          </p:nvPr>
        </p:nvSpPr>
        <p:spPr>
          <a:xfrm>
            <a:off x="19025464" y="8010130"/>
            <a:ext cx="3866114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89" name="Google Shape;189;p27"/>
          <p:cNvCxnSpPr/>
          <p:nvPr/>
        </p:nvCxnSpPr>
        <p:spPr>
          <a:xfrm rot="10800000">
            <a:off x="19030295" y="8802216"/>
            <a:ext cx="3861289" cy="0"/>
          </a:xfrm>
          <a:prstGeom prst="straightConnector1">
            <a:avLst/>
          </a:prstGeom>
          <a:noFill/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eam 2">
  <p:cSld name="1_Team 2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8"/>
          <p:cNvSpPr txBox="1">
            <a:spLocks noGrp="1"/>
          </p:cNvSpPr>
          <p:nvPr>
            <p:ph type="body" idx="1"/>
          </p:nvPr>
        </p:nvSpPr>
        <p:spPr>
          <a:xfrm>
            <a:off x="1531573" y="656888"/>
            <a:ext cx="21368889" cy="86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1" i="0" u="none" strike="noStrike" cap="none">
                <a:solidFill>
                  <a:schemeClr val="lt1"/>
                </a:solidFill>
                <a:latin typeface="Poppins Thin"/>
                <a:ea typeface="Poppins Thin"/>
                <a:cs typeface="Poppins Thin"/>
                <a:sym typeface="Poppins Thin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92" name="Google Shape;192;p28"/>
          <p:cNvCxnSpPr/>
          <p:nvPr/>
        </p:nvCxnSpPr>
        <p:spPr>
          <a:xfrm rot="10800000">
            <a:off x="10329801" y="1745432"/>
            <a:ext cx="3735996" cy="0"/>
          </a:xfrm>
          <a:prstGeom prst="straightConnector1">
            <a:avLst/>
          </a:prstGeom>
          <a:noFill/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3" name="Google Shape;193;p28"/>
          <p:cNvSpPr txBox="1">
            <a:spLocks noGrp="1"/>
          </p:cNvSpPr>
          <p:nvPr>
            <p:ph type="body" idx="2"/>
          </p:nvPr>
        </p:nvSpPr>
        <p:spPr>
          <a:xfrm>
            <a:off x="1531573" y="2008613"/>
            <a:ext cx="21368889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accent3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4" name="Google Shape;194;p28"/>
          <p:cNvSpPr>
            <a:spLocks noGrp="1"/>
          </p:cNvSpPr>
          <p:nvPr>
            <p:ph type="pic" idx="3"/>
          </p:nvPr>
        </p:nvSpPr>
        <p:spPr>
          <a:xfrm>
            <a:off x="1675590" y="3185592"/>
            <a:ext cx="2880319" cy="2880320"/>
          </a:xfrm>
          <a:prstGeom prst="rect">
            <a:avLst/>
          </a:prstGeom>
          <a:noFill/>
          <a:ln>
            <a:noFill/>
          </a:ln>
        </p:spPr>
      </p:sp>
      <p:sp>
        <p:nvSpPr>
          <p:cNvPr id="195" name="Google Shape;195;p28"/>
          <p:cNvSpPr txBox="1">
            <a:spLocks noGrp="1"/>
          </p:cNvSpPr>
          <p:nvPr>
            <p:ph type="body" idx="4"/>
          </p:nvPr>
        </p:nvSpPr>
        <p:spPr>
          <a:xfrm>
            <a:off x="1675590" y="6472570"/>
            <a:ext cx="2880319" cy="482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6" name="Google Shape;196;p28"/>
          <p:cNvSpPr txBox="1">
            <a:spLocks noGrp="1"/>
          </p:cNvSpPr>
          <p:nvPr>
            <p:ph type="body" idx="5"/>
          </p:nvPr>
        </p:nvSpPr>
        <p:spPr>
          <a:xfrm>
            <a:off x="1675590" y="7120644"/>
            <a:ext cx="2880319" cy="482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97" name="Google Shape;197;p28"/>
          <p:cNvCxnSpPr/>
          <p:nvPr/>
        </p:nvCxnSpPr>
        <p:spPr>
          <a:xfrm rot="10800000">
            <a:off x="1650328" y="7722096"/>
            <a:ext cx="2905581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8" name="Google Shape;198;p28"/>
          <p:cNvCxnSpPr/>
          <p:nvPr/>
        </p:nvCxnSpPr>
        <p:spPr>
          <a:xfrm rot="10800000">
            <a:off x="5280820" y="7722096"/>
            <a:ext cx="2949461" cy="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9" name="Google Shape;199;p28"/>
          <p:cNvCxnSpPr/>
          <p:nvPr/>
        </p:nvCxnSpPr>
        <p:spPr>
          <a:xfrm rot="10800000">
            <a:off x="8953228" y="7722096"/>
            <a:ext cx="2945552" cy="0"/>
          </a:xfrm>
          <a:prstGeom prst="straightConnector1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0" name="Google Shape;200;p28"/>
          <p:cNvCxnSpPr/>
          <p:nvPr/>
        </p:nvCxnSpPr>
        <p:spPr>
          <a:xfrm rot="10800000">
            <a:off x="12625636" y="7722096"/>
            <a:ext cx="2941643" cy="0"/>
          </a:xfrm>
          <a:prstGeom prst="straightConnector1">
            <a:avLst/>
          </a:prstGeom>
          <a:noFill/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1" name="Google Shape;201;p28"/>
          <p:cNvCxnSpPr/>
          <p:nvPr/>
        </p:nvCxnSpPr>
        <p:spPr>
          <a:xfrm rot="10800000">
            <a:off x="16226036" y="7769759"/>
            <a:ext cx="2952328" cy="0"/>
          </a:xfrm>
          <a:prstGeom prst="straightConnector1">
            <a:avLst/>
          </a:prstGeom>
          <a:noFill/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2" name="Google Shape;202;p28"/>
          <p:cNvSpPr>
            <a:spLocks noGrp="1"/>
          </p:cNvSpPr>
          <p:nvPr>
            <p:ph type="pic" idx="6"/>
          </p:nvPr>
        </p:nvSpPr>
        <p:spPr>
          <a:xfrm>
            <a:off x="5349962" y="3185592"/>
            <a:ext cx="2880319" cy="2880320"/>
          </a:xfrm>
          <a:prstGeom prst="rect">
            <a:avLst/>
          </a:prstGeom>
          <a:noFill/>
          <a:ln>
            <a:noFill/>
          </a:ln>
        </p:spPr>
      </p:sp>
      <p:sp>
        <p:nvSpPr>
          <p:cNvPr id="203" name="Google Shape;203;p28"/>
          <p:cNvSpPr txBox="1">
            <a:spLocks noGrp="1"/>
          </p:cNvSpPr>
          <p:nvPr>
            <p:ph type="body" idx="7"/>
          </p:nvPr>
        </p:nvSpPr>
        <p:spPr>
          <a:xfrm>
            <a:off x="5349962" y="6472570"/>
            <a:ext cx="2880319" cy="482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4" name="Google Shape;204;p28"/>
          <p:cNvSpPr txBox="1">
            <a:spLocks noGrp="1"/>
          </p:cNvSpPr>
          <p:nvPr>
            <p:ph type="body" idx="8"/>
          </p:nvPr>
        </p:nvSpPr>
        <p:spPr>
          <a:xfrm>
            <a:off x="5349962" y="7120644"/>
            <a:ext cx="2880319" cy="482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5" name="Google Shape;205;p28"/>
          <p:cNvSpPr>
            <a:spLocks noGrp="1"/>
          </p:cNvSpPr>
          <p:nvPr>
            <p:ph type="pic" idx="9"/>
          </p:nvPr>
        </p:nvSpPr>
        <p:spPr>
          <a:xfrm>
            <a:off x="9018461" y="3194140"/>
            <a:ext cx="2880319" cy="2880320"/>
          </a:xfrm>
          <a:prstGeom prst="rect">
            <a:avLst/>
          </a:prstGeom>
          <a:noFill/>
          <a:ln>
            <a:noFill/>
          </a:ln>
        </p:spPr>
      </p:sp>
      <p:sp>
        <p:nvSpPr>
          <p:cNvPr id="206" name="Google Shape;206;p28"/>
          <p:cNvSpPr txBox="1">
            <a:spLocks noGrp="1"/>
          </p:cNvSpPr>
          <p:nvPr>
            <p:ph type="body" idx="13"/>
          </p:nvPr>
        </p:nvSpPr>
        <p:spPr>
          <a:xfrm>
            <a:off x="9018461" y="6481118"/>
            <a:ext cx="2880319" cy="482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7" name="Google Shape;207;p28"/>
          <p:cNvSpPr txBox="1">
            <a:spLocks noGrp="1"/>
          </p:cNvSpPr>
          <p:nvPr>
            <p:ph type="body" idx="14"/>
          </p:nvPr>
        </p:nvSpPr>
        <p:spPr>
          <a:xfrm>
            <a:off x="9018461" y="7129192"/>
            <a:ext cx="2880319" cy="482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8" name="Google Shape;208;p28"/>
          <p:cNvSpPr>
            <a:spLocks noGrp="1"/>
          </p:cNvSpPr>
          <p:nvPr>
            <p:ph type="pic" idx="15"/>
          </p:nvPr>
        </p:nvSpPr>
        <p:spPr>
          <a:xfrm>
            <a:off x="12686960" y="3194140"/>
            <a:ext cx="2880319" cy="2880320"/>
          </a:xfrm>
          <a:prstGeom prst="rect">
            <a:avLst/>
          </a:prstGeom>
          <a:noFill/>
          <a:ln>
            <a:noFill/>
          </a:ln>
        </p:spPr>
      </p:sp>
      <p:sp>
        <p:nvSpPr>
          <p:cNvPr id="209" name="Google Shape;209;p28"/>
          <p:cNvSpPr txBox="1">
            <a:spLocks noGrp="1"/>
          </p:cNvSpPr>
          <p:nvPr>
            <p:ph type="body" idx="16"/>
          </p:nvPr>
        </p:nvSpPr>
        <p:spPr>
          <a:xfrm>
            <a:off x="12686960" y="6481118"/>
            <a:ext cx="2880319" cy="482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0" name="Google Shape;210;p28"/>
          <p:cNvSpPr txBox="1">
            <a:spLocks noGrp="1"/>
          </p:cNvSpPr>
          <p:nvPr>
            <p:ph type="body" idx="17"/>
          </p:nvPr>
        </p:nvSpPr>
        <p:spPr>
          <a:xfrm>
            <a:off x="12686960" y="7129192"/>
            <a:ext cx="2880319" cy="482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1" name="Google Shape;211;p28"/>
          <p:cNvSpPr>
            <a:spLocks noGrp="1"/>
          </p:cNvSpPr>
          <p:nvPr>
            <p:ph type="pic" idx="18"/>
          </p:nvPr>
        </p:nvSpPr>
        <p:spPr>
          <a:xfrm>
            <a:off x="16298045" y="3227739"/>
            <a:ext cx="2880319" cy="2880320"/>
          </a:xfrm>
          <a:prstGeom prst="rect">
            <a:avLst/>
          </a:prstGeom>
          <a:noFill/>
          <a:ln>
            <a:noFill/>
          </a:ln>
        </p:spPr>
      </p:sp>
      <p:sp>
        <p:nvSpPr>
          <p:cNvPr id="212" name="Google Shape;212;p28"/>
          <p:cNvSpPr txBox="1">
            <a:spLocks noGrp="1"/>
          </p:cNvSpPr>
          <p:nvPr>
            <p:ph type="body" idx="19"/>
          </p:nvPr>
        </p:nvSpPr>
        <p:spPr>
          <a:xfrm>
            <a:off x="16298045" y="6514717"/>
            <a:ext cx="2880319" cy="482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3" name="Google Shape;213;p28"/>
          <p:cNvSpPr txBox="1">
            <a:spLocks noGrp="1"/>
          </p:cNvSpPr>
          <p:nvPr>
            <p:ph type="body" idx="20"/>
          </p:nvPr>
        </p:nvSpPr>
        <p:spPr>
          <a:xfrm>
            <a:off x="16298045" y="7162791"/>
            <a:ext cx="2880319" cy="482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4" name="Google Shape;214;p28"/>
          <p:cNvSpPr>
            <a:spLocks noGrp="1"/>
          </p:cNvSpPr>
          <p:nvPr>
            <p:ph type="pic" idx="21"/>
          </p:nvPr>
        </p:nvSpPr>
        <p:spPr>
          <a:xfrm>
            <a:off x="19898444" y="3227739"/>
            <a:ext cx="2880319" cy="2880320"/>
          </a:xfrm>
          <a:prstGeom prst="rect">
            <a:avLst/>
          </a:prstGeom>
          <a:noFill/>
          <a:ln>
            <a:noFill/>
          </a:ln>
        </p:spPr>
      </p:sp>
      <p:sp>
        <p:nvSpPr>
          <p:cNvPr id="215" name="Google Shape;215;p28"/>
          <p:cNvSpPr txBox="1">
            <a:spLocks noGrp="1"/>
          </p:cNvSpPr>
          <p:nvPr>
            <p:ph type="body" idx="22"/>
          </p:nvPr>
        </p:nvSpPr>
        <p:spPr>
          <a:xfrm>
            <a:off x="19898444" y="6514717"/>
            <a:ext cx="2880319" cy="482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6" name="Google Shape;216;p28"/>
          <p:cNvSpPr txBox="1">
            <a:spLocks noGrp="1"/>
          </p:cNvSpPr>
          <p:nvPr>
            <p:ph type="body" idx="23"/>
          </p:nvPr>
        </p:nvSpPr>
        <p:spPr>
          <a:xfrm>
            <a:off x="19898444" y="7162791"/>
            <a:ext cx="2880319" cy="482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217" name="Google Shape;217;p28"/>
          <p:cNvCxnSpPr/>
          <p:nvPr/>
        </p:nvCxnSpPr>
        <p:spPr>
          <a:xfrm rot="10800000">
            <a:off x="19873182" y="7769759"/>
            <a:ext cx="2905581" cy="0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8" name="Google Shape;218;p28"/>
          <p:cNvSpPr>
            <a:spLocks noGrp="1"/>
          </p:cNvSpPr>
          <p:nvPr>
            <p:ph type="pic" idx="24"/>
          </p:nvPr>
        </p:nvSpPr>
        <p:spPr>
          <a:xfrm>
            <a:off x="1694352" y="8353074"/>
            <a:ext cx="2880319" cy="2880320"/>
          </a:xfrm>
          <a:prstGeom prst="rect">
            <a:avLst/>
          </a:prstGeom>
          <a:noFill/>
          <a:ln>
            <a:noFill/>
          </a:ln>
        </p:spPr>
      </p:sp>
      <p:sp>
        <p:nvSpPr>
          <p:cNvPr id="219" name="Google Shape;219;p28"/>
          <p:cNvSpPr txBox="1">
            <a:spLocks noGrp="1"/>
          </p:cNvSpPr>
          <p:nvPr>
            <p:ph type="body" idx="25"/>
          </p:nvPr>
        </p:nvSpPr>
        <p:spPr>
          <a:xfrm>
            <a:off x="1694352" y="11640052"/>
            <a:ext cx="2880319" cy="482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0" name="Google Shape;220;p28"/>
          <p:cNvSpPr txBox="1">
            <a:spLocks noGrp="1"/>
          </p:cNvSpPr>
          <p:nvPr>
            <p:ph type="body" idx="26"/>
          </p:nvPr>
        </p:nvSpPr>
        <p:spPr>
          <a:xfrm>
            <a:off x="1694352" y="12288126"/>
            <a:ext cx="2880319" cy="482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221" name="Google Shape;221;p28"/>
          <p:cNvCxnSpPr/>
          <p:nvPr/>
        </p:nvCxnSpPr>
        <p:spPr>
          <a:xfrm rot="10800000">
            <a:off x="1669090" y="12889578"/>
            <a:ext cx="2905581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2" name="Google Shape;222;p28"/>
          <p:cNvCxnSpPr/>
          <p:nvPr/>
        </p:nvCxnSpPr>
        <p:spPr>
          <a:xfrm rot="10800000">
            <a:off x="5299582" y="12889578"/>
            <a:ext cx="2949461" cy="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3" name="Google Shape;223;p28"/>
          <p:cNvCxnSpPr/>
          <p:nvPr/>
        </p:nvCxnSpPr>
        <p:spPr>
          <a:xfrm rot="10800000">
            <a:off x="8971990" y="12889578"/>
            <a:ext cx="2945552" cy="0"/>
          </a:xfrm>
          <a:prstGeom prst="straightConnector1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4" name="Google Shape;224;p28"/>
          <p:cNvCxnSpPr/>
          <p:nvPr/>
        </p:nvCxnSpPr>
        <p:spPr>
          <a:xfrm rot="10800000">
            <a:off x="12644398" y="12889578"/>
            <a:ext cx="2941643" cy="0"/>
          </a:xfrm>
          <a:prstGeom prst="straightConnector1">
            <a:avLst/>
          </a:prstGeom>
          <a:noFill/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5" name="Google Shape;225;p28"/>
          <p:cNvCxnSpPr/>
          <p:nvPr/>
        </p:nvCxnSpPr>
        <p:spPr>
          <a:xfrm rot="10800000">
            <a:off x="16244798" y="12937241"/>
            <a:ext cx="2952328" cy="0"/>
          </a:xfrm>
          <a:prstGeom prst="straightConnector1">
            <a:avLst/>
          </a:prstGeom>
          <a:noFill/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6" name="Google Shape;226;p28"/>
          <p:cNvSpPr>
            <a:spLocks noGrp="1"/>
          </p:cNvSpPr>
          <p:nvPr>
            <p:ph type="pic" idx="27"/>
          </p:nvPr>
        </p:nvSpPr>
        <p:spPr>
          <a:xfrm>
            <a:off x="5368724" y="8353074"/>
            <a:ext cx="2880319" cy="2880320"/>
          </a:xfrm>
          <a:prstGeom prst="rect">
            <a:avLst/>
          </a:prstGeom>
          <a:noFill/>
          <a:ln>
            <a:noFill/>
          </a:ln>
        </p:spPr>
      </p:sp>
      <p:sp>
        <p:nvSpPr>
          <p:cNvPr id="227" name="Google Shape;227;p28"/>
          <p:cNvSpPr txBox="1">
            <a:spLocks noGrp="1"/>
          </p:cNvSpPr>
          <p:nvPr>
            <p:ph type="body" idx="28"/>
          </p:nvPr>
        </p:nvSpPr>
        <p:spPr>
          <a:xfrm>
            <a:off x="5368724" y="11640052"/>
            <a:ext cx="2880319" cy="482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8" name="Google Shape;228;p28"/>
          <p:cNvSpPr txBox="1">
            <a:spLocks noGrp="1"/>
          </p:cNvSpPr>
          <p:nvPr>
            <p:ph type="body" idx="29"/>
          </p:nvPr>
        </p:nvSpPr>
        <p:spPr>
          <a:xfrm>
            <a:off x="5368724" y="12288126"/>
            <a:ext cx="2880319" cy="482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9" name="Google Shape;229;p28"/>
          <p:cNvSpPr>
            <a:spLocks noGrp="1"/>
          </p:cNvSpPr>
          <p:nvPr>
            <p:ph type="pic" idx="30"/>
          </p:nvPr>
        </p:nvSpPr>
        <p:spPr>
          <a:xfrm>
            <a:off x="9037223" y="8361622"/>
            <a:ext cx="2880319" cy="2880320"/>
          </a:xfrm>
          <a:prstGeom prst="rect">
            <a:avLst/>
          </a:prstGeom>
          <a:noFill/>
          <a:ln>
            <a:noFill/>
          </a:ln>
        </p:spPr>
      </p:sp>
      <p:sp>
        <p:nvSpPr>
          <p:cNvPr id="230" name="Google Shape;230;p28"/>
          <p:cNvSpPr txBox="1">
            <a:spLocks noGrp="1"/>
          </p:cNvSpPr>
          <p:nvPr>
            <p:ph type="body" idx="31"/>
          </p:nvPr>
        </p:nvSpPr>
        <p:spPr>
          <a:xfrm>
            <a:off x="9037223" y="11648600"/>
            <a:ext cx="2880319" cy="482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1" name="Google Shape;231;p28"/>
          <p:cNvSpPr txBox="1">
            <a:spLocks noGrp="1"/>
          </p:cNvSpPr>
          <p:nvPr>
            <p:ph type="body" idx="32"/>
          </p:nvPr>
        </p:nvSpPr>
        <p:spPr>
          <a:xfrm>
            <a:off x="9037223" y="12296674"/>
            <a:ext cx="2880319" cy="482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2" name="Google Shape;232;p28"/>
          <p:cNvSpPr>
            <a:spLocks noGrp="1"/>
          </p:cNvSpPr>
          <p:nvPr>
            <p:ph type="pic" idx="33"/>
          </p:nvPr>
        </p:nvSpPr>
        <p:spPr>
          <a:xfrm>
            <a:off x="12705722" y="8361622"/>
            <a:ext cx="2880319" cy="2880320"/>
          </a:xfrm>
          <a:prstGeom prst="rect">
            <a:avLst/>
          </a:prstGeom>
          <a:noFill/>
          <a:ln>
            <a:noFill/>
          </a:ln>
        </p:spPr>
      </p:sp>
      <p:sp>
        <p:nvSpPr>
          <p:cNvPr id="233" name="Google Shape;233;p28"/>
          <p:cNvSpPr txBox="1">
            <a:spLocks noGrp="1"/>
          </p:cNvSpPr>
          <p:nvPr>
            <p:ph type="body" idx="34"/>
          </p:nvPr>
        </p:nvSpPr>
        <p:spPr>
          <a:xfrm>
            <a:off x="12705722" y="11648600"/>
            <a:ext cx="2880319" cy="482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4" name="Google Shape;234;p28"/>
          <p:cNvSpPr txBox="1">
            <a:spLocks noGrp="1"/>
          </p:cNvSpPr>
          <p:nvPr>
            <p:ph type="body" idx="35"/>
          </p:nvPr>
        </p:nvSpPr>
        <p:spPr>
          <a:xfrm>
            <a:off x="12705722" y="12296674"/>
            <a:ext cx="2880319" cy="482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5" name="Google Shape;235;p28"/>
          <p:cNvSpPr>
            <a:spLocks noGrp="1"/>
          </p:cNvSpPr>
          <p:nvPr>
            <p:ph type="pic" idx="36"/>
          </p:nvPr>
        </p:nvSpPr>
        <p:spPr>
          <a:xfrm>
            <a:off x="16316807" y="8395221"/>
            <a:ext cx="2880319" cy="2880320"/>
          </a:xfrm>
          <a:prstGeom prst="rect">
            <a:avLst/>
          </a:prstGeom>
          <a:noFill/>
          <a:ln>
            <a:noFill/>
          </a:ln>
        </p:spPr>
      </p:sp>
      <p:sp>
        <p:nvSpPr>
          <p:cNvPr id="236" name="Google Shape;236;p28"/>
          <p:cNvSpPr txBox="1">
            <a:spLocks noGrp="1"/>
          </p:cNvSpPr>
          <p:nvPr>
            <p:ph type="body" idx="37"/>
          </p:nvPr>
        </p:nvSpPr>
        <p:spPr>
          <a:xfrm>
            <a:off x="16316807" y="11682199"/>
            <a:ext cx="2880319" cy="482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7" name="Google Shape;237;p28"/>
          <p:cNvSpPr txBox="1">
            <a:spLocks noGrp="1"/>
          </p:cNvSpPr>
          <p:nvPr>
            <p:ph type="body" idx="38"/>
          </p:nvPr>
        </p:nvSpPr>
        <p:spPr>
          <a:xfrm>
            <a:off x="16316807" y="12330273"/>
            <a:ext cx="2880319" cy="482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8" name="Google Shape;238;p28"/>
          <p:cNvSpPr>
            <a:spLocks noGrp="1"/>
          </p:cNvSpPr>
          <p:nvPr>
            <p:ph type="pic" idx="39"/>
          </p:nvPr>
        </p:nvSpPr>
        <p:spPr>
          <a:xfrm>
            <a:off x="19917206" y="8395221"/>
            <a:ext cx="2880319" cy="2880320"/>
          </a:xfrm>
          <a:prstGeom prst="rect">
            <a:avLst/>
          </a:prstGeom>
          <a:noFill/>
          <a:ln>
            <a:noFill/>
          </a:ln>
        </p:spPr>
      </p:sp>
      <p:sp>
        <p:nvSpPr>
          <p:cNvPr id="239" name="Google Shape;239;p28"/>
          <p:cNvSpPr txBox="1">
            <a:spLocks noGrp="1"/>
          </p:cNvSpPr>
          <p:nvPr>
            <p:ph type="body" idx="40"/>
          </p:nvPr>
        </p:nvSpPr>
        <p:spPr>
          <a:xfrm>
            <a:off x="19917206" y="11682199"/>
            <a:ext cx="2880319" cy="482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0" name="Google Shape;240;p28"/>
          <p:cNvSpPr txBox="1">
            <a:spLocks noGrp="1"/>
          </p:cNvSpPr>
          <p:nvPr>
            <p:ph type="body" idx="41"/>
          </p:nvPr>
        </p:nvSpPr>
        <p:spPr>
          <a:xfrm>
            <a:off x="19917206" y="12330273"/>
            <a:ext cx="2880319" cy="482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241" name="Google Shape;241;p28"/>
          <p:cNvCxnSpPr/>
          <p:nvPr/>
        </p:nvCxnSpPr>
        <p:spPr>
          <a:xfrm rot="10800000">
            <a:off x="19891944" y="12937241"/>
            <a:ext cx="2905581" cy="0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3">
  <p:cSld name="Team 3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9"/>
          <p:cNvSpPr txBox="1">
            <a:spLocks noGrp="1"/>
          </p:cNvSpPr>
          <p:nvPr>
            <p:ph type="body" idx="1"/>
          </p:nvPr>
        </p:nvSpPr>
        <p:spPr>
          <a:xfrm>
            <a:off x="1531573" y="656888"/>
            <a:ext cx="21368889" cy="86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1" i="0" u="none" strike="noStrike" cap="none">
                <a:solidFill>
                  <a:schemeClr val="lt1"/>
                </a:solidFill>
                <a:latin typeface="Poppins Thin"/>
                <a:ea typeface="Poppins Thin"/>
                <a:cs typeface="Poppins Thin"/>
                <a:sym typeface="Poppins Thin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244" name="Google Shape;244;p29"/>
          <p:cNvCxnSpPr/>
          <p:nvPr/>
        </p:nvCxnSpPr>
        <p:spPr>
          <a:xfrm rot="10800000">
            <a:off x="10329801" y="1745432"/>
            <a:ext cx="3735996" cy="0"/>
          </a:xfrm>
          <a:prstGeom prst="straightConnector1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5" name="Google Shape;245;p29"/>
          <p:cNvSpPr txBox="1">
            <a:spLocks noGrp="1"/>
          </p:cNvSpPr>
          <p:nvPr>
            <p:ph type="body" idx="2"/>
          </p:nvPr>
        </p:nvSpPr>
        <p:spPr>
          <a:xfrm>
            <a:off x="1531573" y="2008613"/>
            <a:ext cx="21368889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6" name="Google Shape;246;p29"/>
          <p:cNvSpPr txBox="1">
            <a:spLocks noGrp="1"/>
          </p:cNvSpPr>
          <p:nvPr>
            <p:ph type="body" idx="3"/>
          </p:nvPr>
        </p:nvSpPr>
        <p:spPr>
          <a:xfrm>
            <a:off x="1914199" y="8113115"/>
            <a:ext cx="4478304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7" name="Google Shape;247;p29"/>
          <p:cNvSpPr>
            <a:spLocks noGrp="1"/>
          </p:cNvSpPr>
          <p:nvPr>
            <p:ph type="pic" idx="4"/>
          </p:nvPr>
        </p:nvSpPr>
        <p:spPr>
          <a:xfrm>
            <a:off x="1896443" y="3185592"/>
            <a:ext cx="4496060" cy="4495475"/>
          </a:xfrm>
          <a:prstGeom prst="ellipse">
            <a:avLst/>
          </a:prstGeom>
          <a:noFill/>
          <a:ln>
            <a:noFill/>
          </a:ln>
        </p:spPr>
      </p:sp>
      <p:sp>
        <p:nvSpPr>
          <p:cNvPr id="248" name="Google Shape;248;p29"/>
          <p:cNvSpPr txBox="1">
            <a:spLocks noGrp="1"/>
          </p:cNvSpPr>
          <p:nvPr>
            <p:ph type="body" idx="5"/>
          </p:nvPr>
        </p:nvSpPr>
        <p:spPr>
          <a:xfrm>
            <a:off x="1914199" y="8761189"/>
            <a:ext cx="4478304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249" name="Google Shape;249;p29"/>
          <p:cNvCxnSpPr/>
          <p:nvPr/>
        </p:nvCxnSpPr>
        <p:spPr>
          <a:xfrm>
            <a:off x="1896443" y="9553275"/>
            <a:ext cx="4495302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0" name="Google Shape;250;p29"/>
          <p:cNvSpPr txBox="1">
            <a:spLocks noGrp="1"/>
          </p:cNvSpPr>
          <p:nvPr>
            <p:ph type="body" idx="6"/>
          </p:nvPr>
        </p:nvSpPr>
        <p:spPr>
          <a:xfrm>
            <a:off x="1896443" y="9769299"/>
            <a:ext cx="4495302" cy="2304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1" name="Google Shape;251;p29"/>
          <p:cNvSpPr txBox="1">
            <a:spLocks noGrp="1"/>
          </p:cNvSpPr>
          <p:nvPr>
            <p:ph type="body" idx="7"/>
          </p:nvPr>
        </p:nvSpPr>
        <p:spPr>
          <a:xfrm>
            <a:off x="2112467" y="12217571"/>
            <a:ext cx="840420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Arial"/>
              <a:buNone/>
              <a:defRPr sz="25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2" name="Google Shape;252;p29"/>
          <p:cNvSpPr txBox="1">
            <a:spLocks noGrp="1"/>
          </p:cNvSpPr>
          <p:nvPr>
            <p:ph type="body" idx="8"/>
          </p:nvPr>
        </p:nvSpPr>
        <p:spPr>
          <a:xfrm>
            <a:off x="3174830" y="12217571"/>
            <a:ext cx="840420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Arial"/>
              <a:buNone/>
              <a:defRPr sz="25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3" name="Google Shape;253;p29"/>
          <p:cNvSpPr txBox="1">
            <a:spLocks noGrp="1"/>
          </p:cNvSpPr>
          <p:nvPr>
            <p:ph type="body" idx="9"/>
          </p:nvPr>
        </p:nvSpPr>
        <p:spPr>
          <a:xfrm>
            <a:off x="4254950" y="12217571"/>
            <a:ext cx="840420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Arial"/>
              <a:buNone/>
              <a:defRPr sz="25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4" name="Google Shape;254;p29"/>
          <p:cNvSpPr txBox="1">
            <a:spLocks noGrp="1"/>
          </p:cNvSpPr>
          <p:nvPr>
            <p:ph type="body" idx="13"/>
          </p:nvPr>
        </p:nvSpPr>
        <p:spPr>
          <a:xfrm>
            <a:off x="5335070" y="12217571"/>
            <a:ext cx="840420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Arial"/>
              <a:buNone/>
              <a:defRPr sz="25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5" name="Google Shape;255;p29"/>
          <p:cNvSpPr txBox="1">
            <a:spLocks noGrp="1"/>
          </p:cNvSpPr>
          <p:nvPr>
            <p:ph type="body" idx="14"/>
          </p:nvPr>
        </p:nvSpPr>
        <p:spPr>
          <a:xfrm>
            <a:off x="7211227" y="8113115"/>
            <a:ext cx="4478304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6" name="Google Shape;256;p29"/>
          <p:cNvSpPr>
            <a:spLocks noGrp="1"/>
          </p:cNvSpPr>
          <p:nvPr>
            <p:ph type="pic" idx="15"/>
          </p:nvPr>
        </p:nvSpPr>
        <p:spPr>
          <a:xfrm>
            <a:off x="7193471" y="3185592"/>
            <a:ext cx="4496060" cy="4495475"/>
          </a:xfrm>
          <a:prstGeom prst="ellipse">
            <a:avLst/>
          </a:prstGeom>
          <a:noFill/>
          <a:ln>
            <a:noFill/>
          </a:ln>
        </p:spPr>
      </p:sp>
      <p:sp>
        <p:nvSpPr>
          <p:cNvPr id="257" name="Google Shape;257;p29"/>
          <p:cNvSpPr txBox="1">
            <a:spLocks noGrp="1"/>
          </p:cNvSpPr>
          <p:nvPr>
            <p:ph type="body" idx="16"/>
          </p:nvPr>
        </p:nvSpPr>
        <p:spPr>
          <a:xfrm>
            <a:off x="7211227" y="8761189"/>
            <a:ext cx="4478304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258" name="Google Shape;258;p29"/>
          <p:cNvCxnSpPr/>
          <p:nvPr/>
        </p:nvCxnSpPr>
        <p:spPr>
          <a:xfrm>
            <a:off x="7193471" y="9553275"/>
            <a:ext cx="4495302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9" name="Google Shape;259;p29"/>
          <p:cNvSpPr txBox="1">
            <a:spLocks noGrp="1"/>
          </p:cNvSpPr>
          <p:nvPr>
            <p:ph type="body" idx="17"/>
          </p:nvPr>
        </p:nvSpPr>
        <p:spPr>
          <a:xfrm>
            <a:off x="7193471" y="9769299"/>
            <a:ext cx="4495302" cy="2304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0" name="Google Shape;260;p29"/>
          <p:cNvSpPr txBox="1">
            <a:spLocks noGrp="1"/>
          </p:cNvSpPr>
          <p:nvPr>
            <p:ph type="body" idx="18"/>
          </p:nvPr>
        </p:nvSpPr>
        <p:spPr>
          <a:xfrm>
            <a:off x="7409495" y="12217571"/>
            <a:ext cx="840420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Arial"/>
              <a:buNone/>
              <a:defRPr sz="25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1" name="Google Shape;261;p29"/>
          <p:cNvSpPr txBox="1">
            <a:spLocks noGrp="1"/>
          </p:cNvSpPr>
          <p:nvPr>
            <p:ph type="body" idx="19"/>
          </p:nvPr>
        </p:nvSpPr>
        <p:spPr>
          <a:xfrm>
            <a:off x="8471858" y="12217571"/>
            <a:ext cx="840420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Arial"/>
              <a:buNone/>
              <a:defRPr sz="25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2" name="Google Shape;262;p29"/>
          <p:cNvSpPr txBox="1">
            <a:spLocks noGrp="1"/>
          </p:cNvSpPr>
          <p:nvPr>
            <p:ph type="body" idx="20"/>
          </p:nvPr>
        </p:nvSpPr>
        <p:spPr>
          <a:xfrm>
            <a:off x="9551978" y="12217571"/>
            <a:ext cx="840420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Arial"/>
              <a:buNone/>
              <a:defRPr sz="25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3" name="Google Shape;263;p29"/>
          <p:cNvSpPr txBox="1">
            <a:spLocks noGrp="1"/>
          </p:cNvSpPr>
          <p:nvPr>
            <p:ph type="body" idx="21"/>
          </p:nvPr>
        </p:nvSpPr>
        <p:spPr>
          <a:xfrm>
            <a:off x="10632098" y="12217571"/>
            <a:ext cx="840420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Arial"/>
              <a:buNone/>
              <a:defRPr sz="25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4" name="Google Shape;264;p29"/>
          <p:cNvSpPr txBox="1">
            <a:spLocks noGrp="1"/>
          </p:cNvSpPr>
          <p:nvPr>
            <p:ph type="body" idx="22"/>
          </p:nvPr>
        </p:nvSpPr>
        <p:spPr>
          <a:xfrm>
            <a:off x="12611827" y="8113115"/>
            <a:ext cx="4478304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5" name="Google Shape;265;p29"/>
          <p:cNvSpPr>
            <a:spLocks noGrp="1"/>
          </p:cNvSpPr>
          <p:nvPr>
            <p:ph type="pic" idx="23"/>
          </p:nvPr>
        </p:nvSpPr>
        <p:spPr>
          <a:xfrm>
            <a:off x="12594071" y="3185592"/>
            <a:ext cx="4496060" cy="4495475"/>
          </a:xfrm>
          <a:prstGeom prst="ellipse">
            <a:avLst/>
          </a:prstGeom>
          <a:noFill/>
          <a:ln>
            <a:noFill/>
          </a:ln>
        </p:spPr>
      </p:sp>
      <p:sp>
        <p:nvSpPr>
          <p:cNvPr id="266" name="Google Shape;266;p29"/>
          <p:cNvSpPr txBox="1">
            <a:spLocks noGrp="1"/>
          </p:cNvSpPr>
          <p:nvPr>
            <p:ph type="body" idx="24"/>
          </p:nvPr>
        </p:nvSpPr>
        <p:spPr>
          <a:xfrm>
            <a:off x="12611827" y="8761189"/>
            <a:ext cx="4478304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267" name="Google Shape;267;p29"/>
          <p:cNvCxnSpPr/>
          <p:nvPr/>
        </p:nvCxnSpPr>
        <p:spPr>
          <a:xfrm>
            <a:off x="12594071" y="9553275"/>
            <a:ext cx="4495302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8" name="Google Shape;268;p29"/>
          <p:cNvSpPr txBox="1">
            <a:spLocks noGrp="1"/>
          </p:cNvSpPr>
          <p:nvPr>
            <p:ph type="body" idx="25"/>
          </p:nvPr>
        </p:nvSpPr>
        <p:spPr>
          <a:xfrm>
            <a:off x="12594071" y="9769299"/>
            <a:ext cx="4495302" cy="2304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9" name="Google Shape;269;p29"/>
          <p:cNvSpPr txBox="1">
            <a:spLocks noGrp="1"/>
          </p:cNvSpPr>
          <p:nvPr>
            <p:ph type="body" idx="26"/>
          </p:nvPr>
        </p:nvSpPr>
        <p:spPr>
          <a:xfrm>
            <a:off x="12810095" y="12217571"/>
            <a:ext cx="840420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Arial"/>
              <a:buNone/>
              <a:defRPr sz="25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0" name="Google Shape;270;p29"/>
          <p:cNvSpPr txBox="1">
            <a:spLocks noGrp="1"/>
          </p:cNvSpPr>
          <p:nvPr>
            <p:ph type="body" idx="27"/>
          </p:nvPr>
        </p:nvSpPr>
        <p:spPr>
          <a:xfrm>
            <a:off x="13872458" y="12217571"/>
            <a:ext cx="840420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Arial"/>
              <a:buNone/>
              <a:defRPr sz="25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1" name="Google Shape;271;p29"/>
          <p:cNvSpPr txBox="1">
            <a:spLocks noGrp="1"/>
          </p:cNvSpPr>
          <p:nvPr>
            <p:ph type="body" idx="28"/>
          </p:nvPr>
        </p:nvSpPr>
        <p:spPr>
          <a:xfrm>
            <a:off x="14952578" y="12217571"/>
            <a:ext cx="840420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Arial"/>
              <a:buNone/>
              <a:defRPr sz="25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2" name="Google Shape;272;p29"/>
          <p:cNvSpPr txBox="1">
            <a:spLocks noGrp="1"/>
          </p:cNvSpPr>
          <p:nvPr>
            <p:ph type="body" idx="29"/>
          </p:nvPr>
        </p:nvSpPr>
        <p:spPr>
          <a:xfrm>
            <a:off x="16032698" y="12217571"/>
            <a:ext cx="840420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Arial"/>
              <a:buNone/>
              <a:defRPr sz="25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3" name="Google Shape;273;p29"/>
          <p:cNvSpPr txBox="1">
            <a:spLocks noGrp="1"/>
          </p:cNvSpPr>
          <p:nvPr>
            <p:ph type="body" idx="30"/>
          </p:nvPr>
        </p:nvSpPr>
        <p:spPr>
          <a:xfrm>
            <a:off x="18300459" y="8113115"/>
            <a:ext cx="4478304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4" name="Google Shape;274;p29"/>
          <p:cNvSpPr>
            <a:spLocks noGrp="1"/>
          </p:cNvSpPr>
          <p:nvPr>
            <p:ph type="pic" idx="31"/>
          </p:nvPr>
        </p:nvSpPr>
        <p:spPr>
          <a:xfrm>
            <a:off x="18282703" y="3185592"/>
            <a:ext cx="4496060" cy="4495475"/>
          </a:xfrm>
          <a:prstGeom prst="ellipse">
            <a:avLst/>
          </a:prstGeom>
          <a:noFill/>
          <a:ln>
            <a:noFill/>
          </a:ln>
        </p:spPr>
      </p:sp>
      <p:sp>
        <p:nvSpPr>
          <p:cNvPr id="275" name="Google Shape;275;p29"/>
          <p:cNvSpPr txBox="1">
            <a:spLocks noGrp="1"/>
          </p:cNvSpPr>
          <p:nvPr>
            <p:ph type="body" idx="32"/>
          </p:nvPr>
        </p:nvSpPr>
        <p:spPr>
          <a:xfrm>
            <a:off x="18300459" y="8761189"/>
            <a:ext cx="4478304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276" name="Google Shape;276;p29"/>
          <p:cNvCxnSpPr/>
          <p:nvPr/>
        </p:nvCxnSpPr>
        <p:spPr>
          <a:xfrm>
            <a:off x="18282703" y="9553275"/>
            <a:ext cx="4495302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7" name="Google Shape;277;p29"/>
          <p:cNvSpPr txBox="1">
            <a:spLocks noGrp="1"/>
          </p:cNvSpPr>
          <p:nvPr>
            <p:ph type="body" idx="33"/>
          </p:nvPr>
        </p:nvSpPr>
        <p:spPr>
          <a:xfrm>
            <a:off x="18282703" y="9769299"/>
            <a:ext cx="4495302" cy="2304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8" name="Google Shape;278;p29"/>
          <p:cNvSpPr txBox="1">
            <a:spLocks noGrp="1"/>
          </p:cNvSpPr>
          <p:nvPr>
            <p:ph type="body" idx="34"/>
          </p:nvPr>
        </p:nvSpPr>
        <p:spPr>
          <a:xfrm>
            <a:off x="18498727" y="12217571"/>
            <a:ext cx="840420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Arial"/>
              <a:buNone/>
              <a:defRPr sz="25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9" name="Google Shape;279;p29"/>
          <p:cNvSpPr txBox="1">
            <a:spLocks noGrp="1"/>
          </p:cNvSpPr>
          <p:nvPr>
            <p:ph type="body" idx="35"/>
          </p:nvPr>
        </p:nvSpPr>
        <p:spPr>
          <a:xfrm>
            <a:off x="19561090" y="12217571"/>
            <a:ext cx="840420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Arial"/>
              <a:buNone/>
              <a:defRPr sz="25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0" name="Google Shape;280;p29"/>
          <p:cNvSpPr txBox="1">
            <a:spLocks noGrp="1"/>
          </p:cNvSpPr>
          <p:nvPr>
            <p:ph type="body" idx="36"/>
          </p:nvPr>
        </p:nvSpPr>
        <p:spPr>
          <a:xfrm>
            <a:off x="20641210" y="12217571"/>
            <a:ext cx="840420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Arial"/>
              <a:buNone/>
              <a:defRPr sz="25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1" name="Google Shape;281;p29"/>
          <p:cNvSpPr txBox="1">
            <a:spLocks noGrp="1"/>
          </p:cNvSpPr>
          <p:nvPr>
            <p:ph type="body" idx="37"/>
          </p:nvPr>
        </p:nvSpPr>
        <p:spPr>
          <a:xfrm>
            <a:off x="21721330" y="12217571"/>
            <a:ext cx="840420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Arial"/>
              <a:buNone/>
              <a:defRPr sz="25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ic list">
  <p:cSld name="Iconic list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0"/>
          <p:cNvSpPr txBox="1">
            <a:spLocks noGrp="1"/>
          </p:cNvSpPr>
          <p:nvPr>
            <p:ph type="body" idx="1"/>
          </p:nvPr>
        </p:nvSpPr>
        <p:spPr>
          <a:xfrm>
            <a:off x="1531573" y="656888"/>
            <a:ext cx="21368889" cy="86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1" i="0" u="none" strike="noStrike" cap="none">
                <a:solidFill>
                  <a:schemeClr val="lt1"/>
                </a:solidFill>
                <a:latin typeface="Poppins Thin"/>
                <a:ea typeface="Poppins Thin"/>
                <a:cs typeface="Poppins Thin"/>
                <a:sym typeface="Poppins Thin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284" name="Google Shape;284;p30"/>
          <p:cNvCxnSpPr/>
          <p:nvPr/>
        </p:nvCxnSpPr>
        <p:spPr>
          <a:xfrm rot="10800000">
            <a:off x="10329801" y="1745432"/>
            <a:ext cx="3735996" cy="0"/>
          </a:xfrm>
          <a:prstGeom prst="straightConnector1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5" name="Google Shape;285;p30"/>
          <p:cNvSpPr txBox="1">
            <a:spLocks noGrp="1"/>
          </p:cNvSpPr>
          <p:nvPr>
            <p:ph type="body" idx="2"/>
          </p:nvPr>
        </p:nvSpPr>
        <p:spPr>
          <a:xfrm>
            <a:off x="1531573" y="2008613"/>
            <a:ext cx="21368889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6" name="Google Shape;286;p30"/>
          <p:cNvSpPr/>
          <p:nvPr/>
        </p:nvSpPr>
        <p:spPr>
          <a:xfrm>
            <a:off x="1559484" y="4087132"/>
            <a:ext cx="1440190" cy="1440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30"/>
          <p:cNvSpPr txBox="1">
            <a:spLocks noGrp="1"/>
          </p:cNvSpPr>
          <p:nvPr>
            <p:ph type="body" idx="3"/>
          </p:nvPr>
        </p:nvSpPr>
        <p:spPr>
          <a:xfrm>
            <a:off x="1663799" y="4300918"/>
            <a:ext cx="1222967" cy="90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8" name="Google Shape;288;p30"/>
          <p:cNvSpPr txBox="1">
            <a:spLocks noGrp="1"/>
          </p:cNvSpPr>
          <p:nvPr>
            <p:ph type="body" idx="4"/>
          </p:nvPr>
        </p:nvSpPr>
        <p:spPr>
          <a:xfrm>
            <a:off x="3270650" y="3996263"/>
            <a:ext cx="8280001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9" name="Google Shape;289;p30"/>
          <p:cNvSpPr txBox="1">
            <a:spLocks noGrp="1"/>
          </p:cNvSpPr>
          <p:nvPr>
            <p:ph type="body" idx="5"/>
          </p:nvPr>
        </p:nvSpPr>
        <p:spPr>
          <a:xfrm>
            <a:off x="3270650" y="4726082"/>
            <a:ext cx="8280001" cy="1666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0" name="Google Shape;290;p30"/>
          <p:cNvSpPr/>
          <p:nvPr/>
        </p:nvSpPr>
        <p:spPr>
          <a:xfrm>
            <a:off x="12697644" y="4087132"/>
            <a:ext cx="1440190" cy="144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30"/>
          <p:cNvSpPr txBox="1">
            <a:spLocks noGrp="1"/>
          </p:cNvSpPr>
          <p:nvPr>
            <p:ph type="body" idx="6"/>
          </p:nvPr>
        </p:nvSpPr>
        <p:spPr>
          <a:xfrm>
            <a:off x="12801959" y="4300918"/>
            <a:ext cx="1222967" cy="90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2" name="Google Shape;292;p30"/>
          <p:cNvSpPr txBox="1">
            <a:spLocks noGrp="1"/>
          </p:cNvSpPr>
          <p:nvPr>
            <p:ph type="body" idx="7"/>
          </p:nvPr>
        </p:nvSpPr>
        <p:spPr>
          <a:xfrm>
            <a:off x="14408809" y="3996263"/>
            <a:ext cx="8280001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3" name="Google Shape;293;p30"/>
          <p:cNvSpPr txBox="1">
            <a:spLocks noGrp="1"/>
          </p:cNvSpPr>
          <p:nvPr>
            <p:ph type="body" idx="8"/>
          </p:nvPr>
        </p:nvSpPr>
        <p:spPr>
          <a:xfrm>
            <a:off x="14408809" y="4726082"/>
            <a:ext cx="8280001" cy="1666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4" name="Google Shape;294;p30"/>
          <p:cNvSpPr/>
          <p:nvPr/>
        </p:nvSpPr>
        <p:spPr>
          <a:xfrm>
            <a:off x="1559484" y="7067398"/>
            <a:ext cx="1440190" cy="1440000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30"/>
          <p:cNvSpPr txBox="1">
            <a:spLocks noGrp="1"/>
          </p:cNvSpPr>
          <p:nvPr>
            <p:ph type="body" idx="9"/>
          </p:nvPr>
        </p:nvSpPr>
        <p:spPr>
          <a:xfrm>
            <a:off x="1663799" y="7281184"/>
            <a:ext cx="1222967" cy="90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6" name="Google Shape;296;p30"/>
          <p:cNvSpPr txBox="1">
            <a:spLocks noGrp="1"/>
          </p:cNvSpPr>
          <p:nvPr>
            <p:ph type="body" idx="13"/>
          </p:nvPr>
        </p:nvSpPr>
        <p:spPr>
          <a:xfrm>
            <a:off x="3270650" y="6976531"/>
            <a:ext cx="8280001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7" name="Google Shape;297;p30"/>
          <p:cNvSpPr txBox="1">
            <a:spLocks noGrp="1"/>
          </p:cNvSpPr>
          <p:nvPr>
            <p:ph type="body" idx="14"/>
          </p:nvPr>
        </p:nvSpPr>
        <p:spPr>
          <a:xfrm>
            <a:off x="3270650" y="7706350"/>
            <a:ext cx="8280001" cy="1666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8" name="Google Shape;298;p30"/>
          <p:cNvSpPr/>
          <p:nvPr/>
        </p:nvSpPr>
        <p:spPr>
          <a:xfrm>
            <a:off x="12697644" y="7067398"/>
            <a:ext cx="1440190" cy="1440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30"/>
          <p:cNvSpPr txBox="1">
            <a:spLocks noGrp="1"/>
          </p:cNvSpPr>
          <p:nvPr>
            <p:ph type="body" idx="15"/>
          </p:nvPr>
        </p:nvSpPr>
        <p:spPr>
          <a:xfrm>
            <a:off x="12801959" y="7281184"/>
            <a:ext cx="1222967" cy="90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0" name="Google Shape;300;p30"/>
          <p:cNvSpPr txBox="1">
            <a:spLocks noGrp="1"/>
          </p:cNvSpPr>
          <p:nvPr>
            <p:ph type="body" idx="16"/>
          </p:nvPr>
        </p:nvSpPr>
        <p:spPr>
          <a:xfrm>
            <a:off x="14408809" y="6976531"/>
            <a:ext cx="8280001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1" name="Google Shape;301;p30"/>
          <p:cNvSpPr txBox="1">
            <a:spLocks noGrp="1"/>
          </p:cNvSpPr>
          <p:nvPr>
            <p:ph type="body" idx="17"/>
          </p:nvPr>
        </p:nvSpPr>
        <p:spPr>
          <a:xfrm>
            <a:off x="14408809" y="7706350"/>
            <a:ext cx="8280001" cy="1666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2" name="Google Shape;302;p30"/>
          <p:cNvSpPr/>
          <p:nvPr/>
        </p:nvSpPr>
        <p:spPr>
          <a:xfrm>
            <a:off x="1536906" y="10025086"/>
            <a:ext cx="1440190" cy="14400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30"/>
          <p:cNvSpPr txBox="1">
            <a:spLocks noGrp="1"/>
          </p:cNvSpPr>
          <p:nvPr>
            <p:ph type="body" idx="18"/>
          </p:nvPr>
        </p:nvSpPr>
        <p:spPr>
          <a:xfrm>
            <a:off x="1641218" y="10238872"/>
            <a:ext cx="1222967" cy="90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4" name="Google Shape;304;p30"/>
          <p:cNvSpPr txBox="1">
            <a:spLocks noGrp="1"/>
          </p:cNvSpPr>
          <p:nvPr>
            <p:ph type="body" idx="19"/>
          </p:nvPr>
        </p:nvSpPr>
        <p:spPr>
          <a:xfrm>
            <a:off x="3248071" y="9934221"/>
            <a:ext cx="8280001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5" name="Google Shape;305;p30"/>
          <p:cNvSpPr txBox="1">
            <a:spLocks noGrp="1"/>
          </p:cNvSpPr>
          <p:nvPr>
            <p:ph type="body" idx="20"/>
          </p:nvPr>
        </p:nvSpPr>
        <p:spPr>
          <a:xfrm>
            <a:off x="3248071" y="10664038"/>
            <a:ext cx="8280001" cy="1666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6" name="Google Shape;306;p30"/>
          <p:cNvSpPr/>
          <p:nvPr/>
        </p:nvSpPr>
        <p:spPr>
          <a:xfrm>
            <a:off x="12697644" y="10025086"/>
            <a:ext cx="1440190" cy="14400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30"/>
          <p:cNvSpPr txBox="1">
            <a:spLocks noGrp="1"/>
          </p:cNvSpPr>
          <p:nvPr>
            <p:ph type="body" idx="21"/>
          </p:nvPr>
        </p:nvSpPr>
        <p:spPr>
          <a:xfrm>
            <a:off x="12801959" y="10238872"/>
            <a:ext cx="1222967" cy="90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8" name="Google Shape;308;p30"/>
          <p:cNvSpPr txBox="1">
            <a:spLocks noGrp="1"/>
          </p:cNvSpPr>
          <p:nvPr>
            <p:ph type="body" idx="22"/>
          </p:nvPr>
        </p:nvSpPr>
        <p:spPr>
          <a:xfrm>
            <a:off x="14408809" y="9934221"/>
            <a:ext cx="8280001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9" name="Google Shape;309;p30"/>
          <p:cNvSpPr txBox="1">
            <a:spLocks noGrp="1"/>
          </p:cNvSpPr>
          <p:nvPr>
            <p:ph type="body" idx="23"/>
          </p:nvPr>
        </p:nvSpPr>
        <p:spPr>
          <a:xfrm>
            <a:off x="14408809" y="10664038"/>
            <a:ext cx="8280001" cy="1666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ic list 2">
  <p:cSld name="Iconic list 2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1"/>
          <p:cNvSpPr txBox="1">
            <a:spLocks noGrp="1"/>
          </p:cNvSpPr>
          <p:nvPr>
            <p:ph type="body" idx="1"/>
          </p:nvPr>
        </p:nvSpPr>
        <p:spPr>
          <a:xfrm>
            <a:off x="1531573" y="656888"/>
            <a:ext cx="21368889" cy="86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1" i="0" u="none" strike="noStrike" cap="none">
                <a:solidFill>
                  <a:schemeClr val="lt1"/>
                </a:solidFill>
                <a:latin typeface="Poppins Thin"/>
                <a:ea typeface="Poppins Thin"/>
                <a:cs typeface="Poppins Thin"/>
                <a:sym typeface="Poppins Thin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312" name="Google Shape;312;p31"/>
          <p:cNvCxnSpPr/>
          <p:nvPr/>
        </p:nvCxnSpPr>
        <p:spPr>
          <a:xfrm rot="10800000">
            <a:off x="10329801" y="1745432"/>
            <a:ext cx="3735996" cy="0"/>
          </a:xfrm>
          <a:prstGeom prst="straightConnector1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3" name="Google Shape;313;p31"/>
          <p:cNvSpPr txBox="1">
            <a:spLocks noGrp="1"/>
          </p:cNvSpPr>
          <p:nvPr>
            <p:ph type="body" idx="2"/>
          </p:nvPr>
        </p:nvSpPr>
        <p:spPr>
          <a:xfrm>
            <a:off x="1531573" y="2008613"/>
            <a:ext cx="21368889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4" name="Google Shape;314;p31"/>
          <p:cNvSpPr/>
          <p:nvPr/>
        </p:nvSpPr>
        <p:spPr>
          <a:xfrm>
            <a:off x="10199945" y="4087132"/>
            <a:ext cx="1440190" cy="1440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31"/>
          <p:cNvSpPr txBox="1">
            <a:spLocks noGrp="1"/>
          </p:cNvSpPr>
          <p:nvPr>
            <p:ph type="body" idx="3"/>
          </p:nvPr>
        </p:nvSpPr>
        <p:spPr>
          <a:xfrm>
            <a:off x="10304258" y="4300918"/>
            <a:ext cx="1222967" cy="90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6" name="Google Shape;316;p31"/>
          <p:cNvSpPr txBox="1">
            <a:spLocks noGrp="1"/>
          </p:cNvSpPr>
          <p:nvPr>
            <p:ph type="body" idx="4"/>
          </p:nvPr>
        </p:nvSpPr>
        <p:spPr>
          <a:xfrm>
            <a:off x="1554151" y="3996263"/>
            <a:ext cx="8280001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7" name="Google Shape;317;p31"/>
          <p:cNvSpPr txBox="1">
            <a:spLocks noGrp="1"/>
          </p:cNvSpPr>
          <p:nvPr>
            <p:ph type="body" idx="5"/>
          </p:nvPr>
        </p:nvSpPr>
        <p:spPr>
          <a:xfrm>
            <a:off x="1554151" y="4726082"/>
            <a:ext cx="8280001" cy="1527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8" name="Google Shape;318;p31"/>
          <p:cNvSpPr/>
          <p:nvPr/>
        </p:nvSpPr>
        <p:spPr>
          <a:xfrm>
            <a:off x="12697644" y="4087132"/>
            <a:ext cx="1440190" cy="144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31"/>
          <p:cNvSpPr txBox="1">
            <a:spLocks noGrp="1"/>
          </p:cNvSpPr>
          <p:nvPr>
            <p:ph type="body" idx="6"/>
          </p:nvPr>
        </p:nvSpPr>
        <p:spPr>
          <a:xfrm>
            <a:off x="12801959" y="4300918"/>
            <a:ext cx="1222967" cy="90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0" name="Google Shape;320;p31"/>
          <p:cNvSpPr txBox="1">
            <a:spLocks noGrp="1"/>
          </p:cNvSpPr>
          <p:nvPr>
            <p:ph type="body" idx="7"/>
          </p:nvPr>
        </p:nvSpPr>
        <p:spPr>
          <a:xfrm>
            <a:off x="14408809" y="3996263"/>
            <a:ext cx="8280001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1" name="Google Shape;321;p31"/>
          <p:cNvSpPr txBox="1">
            <a:spLocks noGrp="1"/>
          </p:cNvSpPr>
          <p:nvPr>
            <p:ph type="body" idx="8"/>
          </p:nvPr>
        </p:nvSpPr>
        <p:spPr>
          <a:xfrm>
            <a:off x="14408809" y="4726082"/>
            <a:ext cx="8280001" cy="1527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2" name="Google Shape;322;p31"/>
          <p:cNvSpPr/>
          <p:nvPr/>
        </p:nvSpPr>
        <p:spPr>
          <a:xfrm>
            <a:off x="10199945" y="7067398"/>
            <a:ext cx="1440190" cy="1440000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31"/>
          <p:cNvSpPr txBox="1">
            <a:spLocks noGrp="1"/>
          </p:cNvSpPr>
          <p:nvPr>
            <p:ph type="body" idx="9"/>
          </p:nvPr>
        </p:nvSpPr>
        <p:spPr>
          <a:xfrm>
            <a:off x="10304258" y="7281184"/>
            <a:ext cx="1222967" cy="90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4" name="Google Shape;324;p31"/>
          <p:cNvSpPr txBox="1">
            <a:spLocks noGrp="1"/>
          </p:cNvSpPr>
          <p:nvPr>
            <p:ph type="body" idx="13"/>
          </p:nvPr>
        </p:nvSpPr>
        <p:spPr>
          <a:xfrm>
            <a:off x="1554151" y="6976531"/>
            <a:ext cx="8280001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5" name="Google Shape;325;p31"/>
          <p:cNvSpPr txBox="1">
            <a:spLocks noGrp="1"/>
          </p:cNvSpPr>
          <p:nvPr>
            <p:ph type="body" idx="14"/>
          </p:nvPr>
        </p:nvSpPr>
        <p:spPr>
          <a:xfrm>
            <a:off x="1554151" y="7706350"/>
            <a:ext cx="8280001" cy="1527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6" name="Google Shape;326;p31"/>
          <p:cNvSpPr/>
          <p:nvPr/>
        </p:nvSpPr>
        <p:spPr>
          <a:xfrm>
            <a:off x="12697644" y="7067398"/>
            <a:ext cx="1440190" cy="1440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31"/>
          <p:cNvSpPr txBox="1">
            <a:spLocks noGrp="1"/>
          </p:cNvSpPr>
          <p:nvPr>
            <p:ph type="body" idx="15"/>
          </p:nvPr>
        </p:nvSpPr>
        <p:spPr>
          <a:xfrm>
            <a:off x="12801959" y="7281184"/>
            <a:ext cx="1222967" cy="90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8" name="Google Shape;328;p31"/>
          <p:cNvSpPr txBox="1">
            <a:spLocks noGrp="1"/>
          </p:cNvSpPr>
          <p:nvPr>
            <p:ph type="body" idx="16"/>
          </p:nvPr>
        </p:nvSpPr>
        <p:spPr>
          <a:xfrm>
            <a:off x="14408809" y="6976531"/>
            <a:ext cx="8280001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9" name="Google Shape;329;p31"/>
          <p:cNvSpPr txBox="1">
            <a:spLocks noGrp="1"/>
          </p:cNvSpPr>
          <p:nvPr>
            <p:ph type="body" idx="17"/>
          </p:nvPr>
        </p:nvSpPr>
        <p:spPr>
          <a:xfrm>
            <a:off x="14408809" y="7706350"/>
            <a:ext cx="8280001" cy="1527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0" name="Google Shape;330;p31"/>
          <p:cNvSpPr/>
          <p:nvPr/>
        </p:nvSpPr>
        <p:spPr>
          <a:xfrm>
            <a:off x="10177364" y="10025086"/>
            <a:ext cx="1440190" cy="14400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31"/>
          <p:cNvSpPr txBox="1">
            <a:spLocks noGrp="1"/>
          </p:cNvSpPr>
          <p:nvPr>
            <p:ph type="body" idx="18"/>
          </p:nvPr>
        </p:nvSpPr>
        <p:spPr>
          <a:xfrm>
            <a:off x="10281679" y="10238872"/>
            <a:ext cx="1222967" cy="90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2" name="Google Shape;332;p31"/>
          <p:cNvSpPr txBox="1">
            <a:spLocks noGrp="1"/>
          </p:cNvSpPr>
          <p:nvPr>
            <p:ph type="body" idx="19"/>
          </p:nvPr>
        </p:nvSpPr>
        <p:spPr>
          <a:xfrm>
            <a:off x="1531573" y="9934221"/>
            <a:ext cx="8280001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3" name="Google Shape;333;p31"/>
          <p:cNvSpPr txBox="1">
            <a:spLocks noGrp="1"/>
          </p:cNvSpPr>
          <p:nvPr>
            <p:ph type="body" idx="20"/>
          </p:nvPr>
        </p:nvSpPr>
        <p:spPr>
          <a:xfrm>
            <a:off x="1531573" y="10664038"/>
            <a:ext cx="8280001" cy="1527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4" name="Google Shape;334;p31"/>
          <p:cNvSpPr/>
          <p:nvPr/>
        </p:nvSpPr>
        <p:spPr>
          <a:xfrm>
            <a:off x="12697644" y="10025086"/>
            <a:ext cx="1440190" cy="14400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31"/>
          <p:cNvSpPr txBox="1">
            <a:spLocks noGrp="1"/>
          </p:cNvSpPr>
          <p:nvPr>
            <p:ph type="body" idx="21"/>
          </p:nvPr>
        </p:nvSpPr>
        <p:spPr>
          <a:xfrm>
            <a:off x="12801959" y="10238872"/>
            <a:ext cx="1222967" cy="90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6" name="Google Shape;336;p31"/>
          <p:cNvSpPr txBox="1">
            <a:spLocks noGrp="1"/>
          </p:cNvSpPr>
          <p:nvPr>
            <p:ph type="body" idx="22"/>
          </p:nvPr>
        </p:nvSpPr>
        <p:spPr>
          <a:xfrm>
            <a:off x="14408809" y="9934221"/>
            <a:ext cx="8280001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7" name="Google Shape;337;p31"/>
          <p:cNvSpPr txBox="1">
            <a:spLocks noGrp="1"/>
          </p:cNvSpPr>
          <p:nvPr>
            <p:ph type="body" idx="23"/>
          </p:nvPr>
        </p:nvSpPr>
        <p:spPr>
          <a:xfrm>
            <a:off x="14408809" y="10664038"/>
            <a:ext cx="8280001" cy="1527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ic list with image 1">
  <p:cSld name="Iconic list with image 1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2"/>
          <p:cNvSpPr>
            <a:spLocks noGrp="1"/>
          </p:cNvSpPr>
          <p:nvPr>
            <p:ph type="pic" idx="2"/>
          </p:nvPr>
        </p:nvSpPr>
        <p:spPr>
          <a:xfrm>
            <a:off x="-21066" y="-54768"/>
            <a:ext cx="11545516" cy="13770768"/>
          </a:xfrm>
          <a:prstGeom prst="rect">
            <a:avLst/>
          </a:prstGeom>
          <a:noFill/>
          <a:ln>
            <a:noFill/>
          </a:ln>
        </p:spPr>
      </p:sp>
      <p:sp>
        <p:nvSpPr>
          <p:cNvPr id="340" name="Google Shape;340;p32"/>
          <p:cNvSpPr txBox="1">
            <a:spLocks noGrp="1"/>
          </p:cNvSpPr>
          <p:nvPr>
            <p:ph type="body" idx="1"/>
          </p:nvPr>
        </p:nvSpPr>
        <p:spPr>
          <a:xfrm>
            <a:off x="12727086" y="656888"/>
            <a:ext cx="10445990" cy="86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1" i="0" u="none" strike="noStrike" cap="none">
                <a:solidFill>
                  <a:schemeClr val="lt1"/>
                </a:solidFill>
                <a:latin typeface="Poppins Thin"/>
                <a:ea typeface="Poppins Thin"/>
                <a:cs typeface="Poppins Thin"/>
                <a:sym typeface="Poppins Thin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341" name="Google Shape;341;p32"/>
          <p:cNvCxnSpPr/>
          <p:nvPr/>
        </p:nvCxnSpPr>
        <p:spPr>
          <a:xfrm rot="10800000">
            <a:off x="16260307" y="1745432"/>
            <a:ext cx="3735996" cy="0"/>
          </a:xfrm>
          <a:prstGeom prst="straightConnector1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2" name="Google Shape;342;p32"/>
          <p:cNvSpPr txBox="1">
            <a:spLocks noGrp="1"/>
          </p:cNvSpPr>
          <p:nvPr>
            <p:ph type="body" idx="3"/>
          </p:nvPr>
        </p:nvSpPr>
        <p:spPr>
          <a:xfrm>
            <a:off x="12727086" y="2008613"/>
            <a:ext cx="10445990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3" name="Google Shape;343;p32"/>
          <p:cNvSpPr/>
          <p:nvPr/>
        </p:nvSpPr>
        <p:spPr>
          <a:xfrm>
            <a:off x="10807481" y="4231148"/>
            <a:ext cx="1440190" cy="1440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32"/>
          <p:cNvSpPr txBox="1">
            <a:spLocks noGrp="1"/>
          </p:cNvSpPr>
          <p:nvPr>
            <p:ph type="body" idx="4"/>
          </p:nvPr>
        </p:nvSpPr>
        <p:spPr>
          <a:xfrm>
            <a:off x="10911794" y="4444934"/>
            <a:ext cx="1222967" cy="90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5" name="Google Shape;345;p32"/>
          <p:cNvSpPr txBox="1">
            <a:spLocks noGrp="1"/>
          </p:cNvSpPr>
          <p:nvPr>
            <p:ph type="body" idx="5"/>
          </p:nvPr>
        </p:nvSpPr>
        <p:spPr>
          <a:xfrm>
            <a:off x="12792229" y="4140279"/>
            <a:ext cx="10463155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6" name="Google Shape;346;p32"/>
          <p:cNvSpPr txBox="1">
            <a:spLocks noGrp="1"/>
          </p:cNvSpPr>
          <p:nvPr>
            <p:ph type="body" idx="6"/>
          </p:nvPr>
        </p:nvSpPr>
        <p:spPr>
          <a:xfrm>
            <a:off x="12792229" y="4870098"/>
            <a:ext cx="10463155" cy="1023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7" name="Google Shape;347;p32"/>
          <p:cNvSpPr/>
          <p:nvPr/>
        </p:nvSpPr>
        <p:spPr>
          <a:xfrm>
            <a:off x="10784869" y="6503763"/>
            <a:ext cx="1440190" cy="144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32"/>
          <p:cNvSpPr txBox="1">
            <a:spLocks noGrp="1"/>
          </p:cNvSpPr>
          <p:nvPr>
            <p:ph type="body" idx="7"/>
          </p:nvPr>
        </p:nvSpPr>
        <p:spPr>
          <a:xfrm>
            <a:off x="10889184" y="6717549"/>
            <a:ext cx="1222967" cy="90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9" name="Google Shape;349;p32"/>
          <p:cNvSpPr txBox="1">
            <a:spLocks noGrp="1"/>
          </p:cNvSpPr>
          <p:nvPr>
            <p:ph type="body" idx="8"/>
          </p:nvPr>
        </p:nvSpPr>
        <p:spPr>
          <a:xfrm>
            <a:off x="12752486" y="6328457"/>
            <a:ext cx="10463155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0" name="Google Shape;350;p32"/>
          <p:cNvSpPr txBox="1">
            <a:spLocks noGrp="1"/>
          </p:cNvSpPr>
          <p:nvPr>
            <p:ph type="body" idx="9"/>
          </p:nvPr>
        </p:nvSpPr>
        <p:spPr>
          <a:xfrm>
            <a:off x="12752486" y="7058276"/>
            <a:ext cx="10463155" cy="1023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1" name="Google Shape;351;p32"/>
          <p:cNvSpPr/>
          <p:nvPr/>
        </p:nvSpPr>
        <p:spPr>
          <a:xfrm>
            <a:off x="10807481" y="8723580"/>
            <a:ext cx="1440190" cy="1440000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32"/>
          <p:cNvSpPr txBox="1">
            <a:spLocks noGrp="1"/>
          </p:cNvSpPr>
          <p:nvPr>
            <p:ph type="body" idx="13"/>
          </p:nvPr>
        </p:nvSpPr>
        <p:spPr>
          <a:xfrm>
            <a:off x="10911794" y="8937366"/>
            <a:ext cx="1222967" cy="90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3" name="Google Shape;353;p32"/>
          <p:cNvSpPr txBox="1">
            <a:spLocks noGrp="1"/>
          </p:cNvSpPr>
          <p:nvPr>
            <p:ph type="body" idx="14"/>
          </p:nvPr>
        </p:nvSpPr>
        <p:spPr>
          <a:xfrm>
            <a:off x="12792229" y="8488697"/>
            <a:ext cx="10463155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4" name="Google Shape;354;p32"/>
          <p:cNvSpPr txBox="1">
            <a:spLocks noGrp="1"/>
          </p:cNvSpPr>
          <p:nvPr>
            <p:ph type="body" idx="15"/>
          </p:nvPr>
        </p:nvSpPr>
        <p:spPr>
          <a:xfrm>
            <a:off x="12792229" y="9218516"/>
            <a:ext cx="10463155" cy="1023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5" name="Google Shape;355;p32"/>
          <p:cNvSpPr/>
          <p:nvPr/>
        </p:nvSpPr>
        <p:spPr>
          <a:xfrm>
            <a:off x="10807481" y="10962616"/>
            <a:ext cx="1440190" cy="1440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32"/>
          <p:cNvSpPr txBox="1">
            <a:spLocks noGrp="1"/>
          </p:cNvSpPr>
          <p:nvPr>
            <p:ph type="body" idx="16"/>
          </p:nvPr>
        </p:nvSpPr>
        <p:spPr>
          <a:xfrm>
            <a:off x="10911796" y="11176402"/>
            <a:ext cx="1222967" cy="90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7" name="Google Shape;357;p32"/>
          <p:cNvSpPr txBox="1">
            <a:spLocks noGrp="1"/>
          </p:cNvSpPr>
          <p:nvPr>
            <p:ph type="body" idx="17"/>
          </p:nvPr>
        </p:nvSpPr>
        <p:spPr>
          <a:xfrm>
            <a:off x="12769651" y="10674584"/>
            <a:ext cx="10445990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8" name="Google Shape;358;p32"/>
          <p:cNvSpPr txBox="1">
            <a:spLocks noGrp="1"/>
          </p:cNvSpPr>
          <p:nvPr>
            <p:ph type="body" idx="18"/>
          </p:nvPr>
        </p:nvSpPr>
        <p:spPr>
          <a:xfrm>
            <a:off x="12769651" y="11404403"/>
            <a:ext cx="10445990" cy="998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ic list with image 2">
  <p:cSld name="Iconic list with image 2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3"/>
          <p:cNvSpPr>
            <a:spLocks noGrp="1"/>
          </p:cNvSpPr>
          <p:nvPr>
            <p:ph type="pic" idx="2"/>
          </p:nvPr>
        </p:nvSpPr>
        <p:spPr>
          <a:xfrm>
            <a:off x="12841659" y="-54768"/>
            <a:ext cx="11545517" cy="13770768"/>
          </a:xfrm>
          <a:prstGeom prst="rect">
            <a:avLst/>
          </a:prstGeom>
          <a:noFill/>
          <a:ln>
            <a:noFill/>
          </a:ln>
        </p:spPr>
      </p:sp>
      <p:sp>
        <p:nvSpPr>
          <p:cNvPr id="361" name="Google Shape;361;p33"/>
          <p:cNvSpPr txBox="1">
            <a:spLocks noGrp="1"/>
          </p:cNvSpPr>
          <p:nvPr>
            <p:ph type="body" idx="1"/>
          </p:nvPr>
        </p:nvSpPr>
        <p:spPr>
          <a:xfrm>
            <a:off x="1531574" y="656888"/>
            <a:ext cx="10445990" cy="86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1" i="0" u="none" strike="noStrike" cap="none">
                <a:solidFill>
                  <a:schemeClr val="lt1"/>
                </a:solidFill>
                <a:latin typeface="Poppins Thin"/>
                <a:ea typeface="Poppins Thin"/>
                <a:cs typeface="Poppins Thin"/>
                <a:sym typeface="Poppins Thin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362" name="Google Shape;362;p33"/>
          <p:cNvCxnSpPr/>
          <p:nvPr/>
        </p:nvCxnSpPr>
        <p:spPr>
          <a:xfrm rot="10800000">
            <a:off x="5064795" y="1745432"/>
            <a:ext cx="3735996" cy="0"/>
          </a:xfrm>
          <a:prstGeom prst="straightConnector1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3" name="Google Shape;363;p33"/>
          <p:cNvSpPr txBox="1">
            <a:spLocks noGrp="1"/>
          </p:cNvSpPr>
          <p:nvPr>
            <p:ph type="body" idx="3"/>
          </p:nvPr>
        </p:nvSpPr>
        <p:spPr>
          <a:xfrm>
            <a:off x="1531574" y="2008613"/>
            <a:ext cx="10445990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4" name="Google Shape;364;p33"/>
          <p:cNvSpPr/>
          <p:nvPr/>
        </p:nvSpPr>
        <p:spPr>
          <a:xfrm>
            <a:off x="12193557" y="4231148"/>
            <a:ext cx="1440190" cy="1440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33"/>
          <p:cNvSpPr txBox="1">
            <a:spLocks noGrp="1"/>
          </p:cNvSpPr>
          <p:nvPr>
            <p:ph type="body" idx="4"/>
          </p:nvPr>
        </p:nvSpPr>
        <p:spPr>
          <a:xfrm>
            <a:off x="12297870" y="4444934"/>
            <a:ext cx="1222967" cy="90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6" name="Google Shape;366;p33"/>
          <p:cNvSpPr txBox="1">
            <a:spLocks noGrp="1"/>
          </p:cNvSpPr>
          <p:nvPr>
            <p:ph type="body" idx="5"/>
          </p:nvPr>
        </p:nvSpPr>
        <p:spPr>
          <a:xfrm>
            <a:off x="1554151" y="4140279"/>
            <a:ext cx="10463155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7" name="Google Shape;367;p33"/>
          <p:cNvSpPr txBox="1">
            <a:spLocks noGrp="1"/>
          </p:cNvSpPr>
          <p:nvPr>
            <p:ph type="body" idx="6"/>
          </p:nvPr>
        </p:nvSpPr>
        <p:spPr>
          <a:xfrm>
            <a:off x="1554151" y="4870098"/>
            <a:ext cx="10463155" cy="1023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8" name="Google Shape;368;p33"/>
          <p:cNvSpPr/>
          <p:nvPr/>
        </p:nvSpPr>
        <p:spPr>
          <a:xfrm>
            <a:off x="12170945" y="6503763"/>
            <a:ext cx="1440190" cy="144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33"/>
          <p:cNvSpPr txBox="1">
            <a:spLocks noGrp="1"/>
          </p:cNvSpPr>
          <p:nvPr>
            <p:ph type="body" idx="7"/>
          </p:nvPr>
        </p:nvSpPr>
        <p:spPr>
          <a:xfrm>
            <a:off x="12275260" y="6717549"/>
            <a:ext cx="1222967" cy="90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0" name="Google Shape;370;p33"/>
          <p:cNvSpPr txBox="1">
            <a:spLocks noGrp="1"/>
          </p:cNvSpPr>
          <p:nvPr>
            <p:ph type="body" idx="8"/>
          </p:nvPr>
        </p:nvSpPr>
        <p:spPr>
          <a:xfrm>
            <a:off x="1514408" y="6328457"/>
            <a:ext cx="10463155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1" name="Google Shape;371;p33"/>
          <p:cNvSpPr txBox="1">
            <a:spLocks noGrp="1"/>
          </p:cNvSpPr>
          <p:nvPr>
            <p:ph type="body" idx="9"/>
          </p:nvPr>
        </p:nvSpPr>
        <p:spPr>
          <a:xfrm>
            <a:off x="1514408" y="7058276"/>
            <a:ext cx="10463155" cy="1023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2" name="Google Shape;372;p33"/>
          <p:cNvSpPr/>
          <p:nvPr/>
        </p:nvSpPr>
        <p:spPr>
          <a:xfrm>
            <a:off x="12193557" y="8723580"/>
            <a:ext cx="1440190" cy="1440000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33"/>
          <p:cNvSpPr txBox="1">
            <a:spLocks noGrp="1"/>
          </p:cNvSpPr>
          <p:nvPr>
            <p:ph type="body" idx="13"/>
          </p:nvPr>
        </p:nvSpPr>
        <p:spPr>
          <a:xfrm>
            <a:off x="12297870" y="8937366"/>
            <a:ext cx="1222967" cy="90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4" name="Google Shape;374;p33"/>
          <p:cNvSpPr txBox="1">
            <a:spLocks noGrp="1"/>
          </p:cNvSpPr>
          <p:nvPr>
            <p:ph type="body" idx="14"/>
          </p:nvPr>
        </p:nvSpPr>
        <p:spPr>
          <a:xfrm>
            <a:off x="1554151" y="8488697"/>
            <a:ext cx="10463155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5" name="Google Shape;375;p33"/>
          <p:cNvSpPr txBox="1">
            <a:spLocks noGrp="1"/>
          </p:cNvSpPr>
          <p:nvPr>
            <p:ph type="body" idx="15"/>
          </p:nvPr>
        </p:nvSpPr>
        <p:spPr>
          <a:xfrm>
            <a:off x="1554151" y="9218516"/>
            <a:ext cx="10463155" cy="1023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6" name="Google Shape;376;p33"/>
          <p:cNvSpPr/>
          <p:nvPr/>
        </p:nvSpPr>
        <p:spPr>
          <a:xfrm>
            <a:off x="12193557" y="10962616"/>
            <a:ext cx="1440190" cy="1440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33"/>
          <p:cNvSpPr txBox="1">
            <a:spLocks noGrp="1"/>
          </p:cNvSpPr>
          <p:nvPr>
            <p:ph type="body" idx="16"/>
          </p:nvPr>
        </p:nvSpPr>
        <p:spPr>
          <a:xfrm>
            <a:off x="12297872" y="11176402"/>
            <a:ext cx="1222967" cy="90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8" name="Google Shape;378;p33"/>
          <p:cNvSpPr txBox="1">
            <a:spLocks noGrp="1"/>
          </p:cNvSpPr>
          <p:nvPr>
            <p:ph type="body" idx="17"/>
          </p:nvPr>
        </p:nvSpPr>
        <p:spPr>
          <a:xfrm>
            <a:off x="1531573" y="10674584"/>
            <a:ext cx="10445990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9" name="Google Shape;379;p33"/>
          <p:cNvSpPr txBox="1">
            <a:spLocks noGrp="1"/>
          </p:cNvSpPr>
          <p:nvPr>
            <p:ph type="body" idx="18"/>
          </p:nvPr>
        </p:nvSpPr>
        <p:spPr>
          <a:xfrm>
            <a:off x="1531573" y="11404403"/>
            <a:ext cx="10445990" cy="998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ic list with image 3">
  <p:cSld name="Iconic list with image 3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4"/>
          <p:cNvSpPr>
            <a:spLocks noGrp="1"/>
          </p:cNvSpPr>
          <p:nvPr>
            <p:ph type="pic" idx="2"/>
          </p:nvPr>
        </p:nvSpPr>
        <p:spPr>
          <a:xfrm>
            <a:off x="7945115" y="0"/>
            <a:ext cx="8568952" cy="13716000"/>
          </a:xfrm>
          <a:prstGeom prst="rect">
            <a:avLst/>
          </a:prstGeom>
          <a:noFill/>
          <a:ln>
            <a:noFill/>
          </a:ln>
        </p:spPr>
      </p:sp>
      <p:sp>
        <p:nvSpPr>
          <p:cNvPr id="382" name="Google Shape;382;p34"/>
          <p:cNvSpPr/>
          <p:nvPr/>
        </p:nvSpPr>
        <p:spPr>
          <a:xfrm>
            <a:off x="7247616" y="4087132"/>
            <a:ext cx="1440190" cy="1440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34"/>
          <p:cNvSpPr txBox="1">
            <a:spLocks noGrp="1"/>
          </p:cNvSpPr>
          <p:nvPr>
            <p:ph type="body" idx="1"/>
          </p:nvPr>
        </p:nvSpPr>
        <p:spPr>
          <a:xfrm>
            <a:off x="7351929" y="4300918"/>
            <a:ext cx="1222967" cy="90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4" name="Google Shape;384;p34"/>
          <p:cNvSpPr txBox="1">
            <a:spLocks noGrp="1"/>
          </p:cNvSpPr>
          <p:nvPr>
            <p:ph type="body" idx="3"/>
          </p:nvPr>
        </p:nvSpPr>
        <p:spPr>
          <a:xfrm>
            <a:off x="1554151" y="3996263"/>
            <a:ext cx="5400000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5" name="Google Shape;385;p34"/>
          <p:cNvSpPr txBox="1">
            <a:spLocks noGrp="1"/>
          </p:cNvSpPr>
          <p:nvPr>
            <p:ph type="body" idx="4"/>
          </p:nvPr>
        </p:nvSpPr>
        <p:spPr>
          <a:xfrm>
            <a:off x="1554151" y="4726082"/>
            <a:ext cx="5400000" cy="1527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6" name="Google Shape;386;p34"/>
          <p:cNvSpPr/>
          <p:nvPr/>
        </p:nvSpPr>
        <p:spPr>
          <a:xfrm>
            <a:off x="15789297" y="4087132"/>
            <a:ext cx="1440190" cy="144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34"/>
          <p:cNvSpPr txBox="1">
            <a:spLocks noGrp="1"/>
          </p:cNvSpPr>
          <p:nvPr>
            <p:ph type="body" idx="5"/>
          </p:nvPr>
        </p:nvSpPr>
        <p:spPr>
          <a:xfrm>
            <a:off x="15893612" y="4300918"/>
            <a:ext cx="1222967" cy="90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8" name="Google Shape;388;p34"/>
          <p:cNvSpPr txBox="1">
            <a:spLocks noGrp="1"/>
          </p:cNvSpPr>
          <p:nvPr>
            <p:ph type="body" idx="6"/>
          </p:nvPr>
        </p:nvSpPr>
        <p:spPr>
          <a:xfrm>
            <a:off x="17500462" y="3996263"/>
            <a:ext cx="5400000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9" name="Google Shape;389;p34"/>
          <p:cNvSpPr txBox="1">
            <a:spLocks noGrp="1"/>
          </p:cNvSpPr>
          <p:nvPr>
            <p:ph type="body" idx="7"/>
          </p:nvPr>
        </p:nvSpPr>
        <p:spPr>
          <a:xfrm>
            <a:off x="17500462" y="4726082"/>
            <a:ext cx="5400000" cy="1527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0" name="Google Shape;390;p34"/>
          <p:cNvSpPr/>
          <p:nvPr/>
        </p:nvSpPr>
        <p:spPr>
          <a:xfrm>
            <a:off x="7264880" y="7110534"/>
            <a:ext cx="1440190" cy="1440000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34"/>
          <p:cNvSpPr txBox="1">
            <a:spLocks noGrp="1"/>
          </p:cNvSpPr>
          <p:nvPr>
            <p:ph type="body" idx="8"/>
          </p:nvPr>
        </p:nvSpPr>
        <p:spPr>
          <a:xfrm>
            <a:off x="7351929" y="7281184"/>
            <a:ext cx="1222967" cy="90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2" name="Google Shape;392;p34"/>
          <p:cNvSpPr txBox="1">
            <a:spLocks noGrp="1"/>
          </p:cNvSpPr>
          <p:nvPr>
            <p:ph type="body" idx="9"/>
          </p:nvPr>
        </p:nvSpPr>
        <p:spPr>
          <a:xfrm>
            <a:off x="1554151" y="6976531"/>
            <a:ext cx="5400000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3" name="Google Shape;393;p34"/>
          <p:cNvSpPr txBox="1">
            <a:spLocks noGrp="1"/>
          </p:cNvSpPr>
          <p:nvPr>
            <p:ph type="body" idx="13"/>
          </p:nvPr>
        </p:nvSpPr>
        <p:spPr>
          <a:xfrm>
            <a:off x="1554151" y="7706350"/>
            <a:ext cx="5400000" cy="1527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4" name="Google Shape;394;p34"/>
          <p:cNvSpPr/>
          <p:nvPr/>
        </p:nvSpPr>
        <p:spPr>
          <a:xfrm>
            <a:off x="15793972" y="7110534"/>
            <a:ext cx="1440190" cy="1440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34"/>
          <p:cNvSpPr txBox="1">
            <a:spLocks noGrp="1"/>
          </p:cNvSpPr>
          <p:nvPr>
            <p:ph type="body" idx="14"/>
          </p:nvPr>
        </p:nvSpPr>
        <p:spPr>
          <a:xfrm>
            <a:off x="15893612" y="7281184"/>
            <a:ext cx="1222967" cy="90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6" name="Google Shape;396;p34"/>
          <p:cNvSpPr txBox="1">
            <a:spLocks noGrp="1"/>
          </p:cNvSpPr>
          <p:nvPr>
            <p:ph type="body" idx="15"/>
          </p:nvPr>
        </p:nvSpPr>
        <p:spPr>
          <a:xfrm>
            <a:off x="17500462" y="6976531"/>
            <a:ext cx="5400000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7" name="Google Shape;397;p34"/>
          <p:cNvSpPr txBox="1">
            <a:spLocks noGrp="1"/>
          </p:cNvSpPr>
          <p:nvPr>
            <p:ph type="body" idx="16"/>
          </p:nvPr>
        </p:nvSpPr>
        <p:spPr>
          <a:xfrm>
            <a:off x="17500462" y="7706350"/>
            <a:ext cx="5400000" cy="1527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8" name="Google Shape;398;p34"/>
          <p:cNvSpPr/>
          <p:nvPr/>
        </p:nvSpPr>
        <p:spPr>
          <a:xfrm>
            <a:off x="7237049" y="9961522"/>
            <a:ext cx="1440190" cy="14400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34"/>
          <p:cNvSpPr txBox="1">
            <a:spLocks noGrp="1"/>
          </p:cNvSpPr>
          <p:nvPr>
            <p:ph type="body" idx="17"/>
          </p:nvPr>
        </p:nvSpPr>
        <p:spPr>
          <a:xfrm>
            <a:off x="7341364" y="10175308"/>
            <a:ext cx="1222967" cy="90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0" name="Google Shape;400;p34"/>
          <p:cNvSpPr txBox="1">
            <a:spLocks noGrp="1"/>
          </p:cNvSpPr>
          <p:nvPr>
            <p:ph type="body" idx="18"/>
          </p:nvPr>
        </p:nvSpPr>
        <p:spPr>
          <a:xfrm>
            <a:off x="1531573" y="9934221"/>
            <a:ext cx="5400000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1" name="Google Shape;401;p34"/>
          <p:cNvSpPr txBox="1">
            <a:spLocks noGrp="1"/>
          </p:cNvSpPr>
          <p:nvPr>
            <p:ph type="body" idx="19"/>
          </p:nvPr>
        </p:nvSpPr>
        <p:spPr>
          <a:xfrm>
            <a:off x="1531573" y="10664038"/>
            <a:ext cx="5400000" cy="1527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2" name="Google Shape;402;p34"/>
          <p:cNvSpPr/>
          <p:nvPr/>
        </p:nvSpPr>
        <p:spPr>
          <a:xfrm>
            <a:off x="15789297" y="9962743"/>
            <a:ext cx="1440190" cy="14400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34"/>
          <p:cNvSpPr txBox="1">
            <a:spLocks noGrp="1"/>
          </p:cNvSpPr>
          <p:nvPr>
            <p:ph type="body" idx="20"/>
          </p:nvPr>
        </p:nvSpPr>
        <p:spPr>
          <a:xfrm>
            <a:off x="15893612" y="10238872"/>
            <a:ext cx="1222967" cy="90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4" name="Google Shape;404;p34"/>
          <p:cNvSpPr txBox="1">
            <a:spLocks noGrp="1"/>
          </p:cNvSpPr>
          <p:nvPr>
            <p:ph type="body" idx="21"/>
          </p:nvPr>
        </p:nvSpPr>
        <p:spPr>
          <a:xfrm>
            <a:off x="17500462" y="9934221"/>
            <a:ext cx="5400000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5" name="Google Shape;405;p34"/>
          <p:cNvSpPr txBox="1">
            <a:spLocks noGrp="1"/>
          </p:cNvSpPr>
          <p:nvPr>
            <p:ph type="body" idx="22"/>
          </p:nvPr>
        </p:nvSpPr>
        <p:spPr>
          <a:xfrm>
            <a:off x="17500462" y="10664038"/>
            <a:ext cx="5400000" cy="1527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6" name="Google Shape;406;p34"/>
          <p:cNvSpPr txBox="1">
            <a:spLocks noGrp="1"/>
          </p:cNvSpPr>
          <p:nvPr>
            <p:ph type="body" idx="23"/>
          </p:nvPr>
        </p:nvSpPr>
        <p:spPr>
          <a:xfrm>
            <a:off x="1531573" y="656888"/>
            <a:ext cx="21368889" cy="86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1" i="0" u="none" strike="noStrike" cap="none">
                <a:solidFill>
                  <a:schemeClr val="lt1"/>
                </a:solidFill>
                <a:latin typeface="Poppins Thin"/>
                <a:ea typeface="Poppins Thin"/>
                <a:cs typeface="Poppins Thin"/>
                <a:sym typeface="Poppins Thin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7" name="Google Shape;407;p34"/>
          <p:cNvSpPr txBox="1">
            <a:spLocks noGrp="1"/>
          </p:cNvSpPr>
          <p:nvPr>
            <p:ph type="body" idx="24"/>
          </p:nvPr>
        </p:nvSpPr>
        <p:spPr>
          <a:xfrm>
            <a:off x="1531573" y="2008613"/>
            <a:ext cx="21368889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ic list with image 4">
  <p:cSld name="Iconic list with image 4"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5"/>
          <p:cNvSpPr>
            <a:spLocks noGrp="1"/>
          </p:cNvSpPr>
          <p:nvPr>
            <p:ph type="pic" idx="2"/>
          </p:nvPr>
        </p:nvSpPr>
        <p:spPr>
          <a:xfrm>
            <a:off x="7945115" y="3996264"/>
            <a:ext cx="8568952" cy="819569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410" name="Google Shape;410;p35"/>
          <p:cNvCxnSpPr/>
          <p:nvPr/>
        </p:nvCxnSpPr>
        <p:spPr>
          <a:xfrm rot="10800000">
            <a:off x="10329801" y="1745432"/>
            <a:ext cx="3735996" cy="0"/>
          </a:xfrm>
          <a:prstGeom prst="straightConnector1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1" name="Google Shape;411;p35"/>
          <p:cNvSpPr/>
          <p:nvPr/>
        </p:nvSpPr>
        <p:spPr>
          <a:xfrm>
            <a:off x="7247616" y="4429932"/>
            <a:ext cx="1440190" cy="1440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35"/>
          <p:cNvSpPr txBox="1">
            <a:spLocks noGrp="1"/>
          </p:cNvSpPr>
          <p:nvPr>
            <p:ph type="body" idx="1"/>
          </p:nvPr>
        </p:nvSpPr>
        <p:spPr>
          <a:xfrm>
            <a:off x="7351929" y="4643718"/>
            <a:ext cx="1222967" cy="90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3" name="Google Shape;413;p35"/>
          <p:cNvSpPr txBox="1">
            <a:spLocks noGrp="1"/>
          </p:cNvSpPr>
          <p:nvPr>
            <p:ph type="body" idx="3"/>
          </p:nvPr>
        </p:nvSpPr>
        <p:spPr>
          <a:xfrm>
            <a:off x="1554151" y="3996263"/>
            <a:ext cx="5400000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4" name="Google Shape;414;p35"/>
          <p:cNvSpPr txBox="1">
            <a:spLocks noGrp="1"/>
          </p:cNvSpPr>
          <p:nvPr>
            <p:ph type="body" idx="4"/>
          </p:nvPr>
        </p:nvSpPr>
        <p:spPr>
          <a:xfrm>
            <a:off x="1554151" y="4726082"/>
            <a:ext cx="5400000" cy="1527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5" name="Google Shape;415;p35"/>
          <p:cNvSpPr/>
          <p:nvPr/>
        </p:nvSpPr>
        <p:spPr>
          <a:xfrm>
            <a:off x="15789297" y="4429932"/>
            <a:ext cx="1440190" cy="144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35"/>
          <p:cNvSpPr txBox="1">
            <a:spLocks noGrp="1"/>
          </p:cNvSpPr>
          <p:nvPr>
            <p:ph type="body" idx="5"/>
          </p:nvPr>
        </p:nvSpPr>
        <p:spPr>
          <a:xfrm>
            <a:off x="15893612" y="4643718"/>
            <a:ext cx="1222967" cy="90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7" name="Google Shape;417;p35"/>
          <p:cNvSpPr txBox="1">
            <a:spLocks noGrp="1"/>
          </p:cNvSpPr>
          <p:nvPr>
            <p:ph type="body" idx="6"/>
          </p:nvPr>
        </p:nvSpPr>
        <p:spPr>
          <a:xfrm>
            <a:off x="17500462" y="3996263"/>
            <a:ext cx="5400000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8" name="Google Shape;418;p35"/>
          <p:cNvSpPr txBox="1">
            <a:spLocks noGrp="1"/>
          </p:cNvSpPr>
          <p:nvPr>
            <p:ph type="body" idx="7"/>
          </p:nvPr>
        </p:nvSpPr>
        <p:spPr>
          <a:xfrm>
            <a:off x="17500462" y="4726082"/>
            <a:ext cx="5400000" cy="1527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9" name="Google Shape;419;p35"/>
          <p:cNvSpPr/>
          <p:nvPr/>
        </p:nvSpPr>
        <p:spPr>
          <a:xfrm>
            <a:off x="7247616" y="7410198"/>
            <a:ext cx="1440190" cy="1440000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35"/>
          <p:cNvSpPr txBox="1">
            <a:spLocks noGrp="1"/>
          </p:cNvSpPr>
          <p:nvPr>
            <p:ph type="body" idx="8"/>
          </p:nvPr>
        </p:nvSpPr>
        <p:spPr>
          <a:xfrm>
            <a:off x="7351929" y="7623984"/>
            <a:ext cx="1222967" cy="90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1" name="Google Shape;421;p35"/>
          <p:cNvSpPr txBox="1">
            <a:spLocks noGrp="1"/>
          </p:cNvSpPr>
          <p:nvPr>
            <p:ph type="body" idx="9"/>
          </p:nvPr>
        </p:nvSpPr>
        <p:spPr>
          <a:xfrm>
            <a:off x="1554151" y="6976531"/>
            <a:ext cx="5400000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2" name="Google Shape;422;p35"/>
          <p:cNvSpPr txBox="1">
            <a:spLocks noGrp="1"/>
          </p:cNvSpPr>
          <p:nvPr>
            <p:ph type="body" idx="13"/>
          </p:nvPr>
        </p:nvSpPr>
        <p:spPr>
          <a:xfrm>
            <a:off x="1554151" y="7706350"/>
            <a:ext cx="5400000" cy="1527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3" name="Google Shape;423;p35"/>
          <p:cNvSpPr/>
          <p:nvPr/>
        </p:nvSpPr>
        <p:spPr>
          <a:xfrm>
            <a:off x="15789297" y="7410198"/>
            <a:ext cx="1440190" cy="1440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35"/>
          <p:cNvSpPr txBox="1">
            <a:spLocks noGrp="1"/>
          </p:cNvSpPr>
          <p:nvPr>
            <p:ph type="body" idx="14"/>
          </p:nvPr>
        </p:nvSpPr>
        <p:spPr>
          <a:xfrm>
            <a:off x="15893612" y="7623984"/>
            <a:ext cx="1222967" cy="90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5" name="Google Shape;425;p35"/>
          <p:cNvSpPr txBox="1">
            <a:spLocks noGrp="1"/>
          </p:cNvSpPr>
          <p:nvPr>
            <p:ph type="body" idx="15"/>
          </p:nvPr>
        </p:nvSpPr>
        <p:spPr>
          <a:xfrm>
            <a:off x="17500462" y="6976531"/>
            <a:ext cx="5400000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6" name="Google Shape;426;p35"/>
          <p:cNvSpPr txBox="1">
            <a:spLocks noGrp="1"/>
          </p:cNvSpPr>
          <p:nvPr>
            <p:ph type="body" idx="16"/>
          </p:nvPr>
        </p:nvSpPr>
        <p:spPr>
          <a:xfrm>
            <a:off x="17500462" y="7706350"/>
            <a:ext cx="5400000" cy="1527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7" name="Google Shape;427;p35"/>
          <p:cNvSpPr/>
          <p:nvPr/>
        </p:nvSpPr>
        <p:spPr>
          <a:xfrm>
            <a:off x="7237049" y="10304322"/>
            <a:ext cx="1440190" cy="14400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35"/>
          <p:cNvSpPr txBox="1">
            <a:spLocks noGrp="1"/>
          </p:cNvSpPr>
          <p:nvPr>
            <p:ph type="body" idx="17"/>
          </p:nvPr>
        </p:nvSpPr>
        <p:spPr>
          <a:xfrm>
            <a:off x="7341364" y="10518108"/>
            <a:ext cx="1222967" cy="90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9" name="Google Shape;429;p35"/>
          <p:cNvSpPr txBox="1">
            <a:spLocks noGrp="1"/>
          </p:cNvSpPr>
          <p:nvPr>
            <p:ph type="body" idx="18"/>
          </p:nvPr>
        </p:nvSpPr>
        <p:spPr>
          <a:xfrm>
            <a:off x="1531573" y="9934221"/>
            <a:ext cx="5400000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0" name="Google Shape;430;p35"/>
          <p:cNvSpPr txBox="1">
            <a:spLocks noGrp="1"/>
          </p:cNvSpPr>
          <p:nvPr>
            <p:ph type="body" idx="19"/>
          </p:nvPr>
        </p:nvSpPr>
        <p:spPr>
          <a:xfrm>
            <a:off x="1531573" y="10664038"/>
            <a:ext cx="5400000" cy="1527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1" name="Google Shape;431;p35"/>
          <p:cNvSpPr/>
          <p:nvPr/>
        </p:nvSpPr>
        <p:spPr>
          <a:xfrm>
            <a:off x="15789297" y="10367886"/>
            <a:ext cx="1440190" cy="14400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35"/>
          <p:cNvSpPr txBox="1">
            <a:spLocks noGrp="1"/>
          </p:cNvSpPr>
          <p:nvPr>
            <p:ph type="body" idx="20"/>
          </p:nvPr>
        </p:nvSpPr>
        <p:spPr>
          <a:xfrm>
            <a:off x="15893612" y="10581672"/>
            <a:ext cx="1222967" cy="90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3" name="Google Shape;433;p35"/>
          <p:cNvSpPr txBox="1">
            <a:spLocks noGrp="1"/>
          </p:cNvSpPr>
          <p:nvPr>
            <p:ph type="body" idx="21"/>
          </p:nvPr>
        </p:nvSpPr>
        <p:spPr>
          <a:xfrm>
            <a:off x="17500462" y="9934221"/>
            <a:ext cx="5400000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4" name="Google Shape;434;p35"/>
          <p:cNvSpPr txBox="1">
            <a:spLocks noGrp="1"/>
          </p:cNvSpPr>
          <p:nvPr>
            <p:ph type="body" idx="22"/>
          </p:nvPr>
        </p:nvSpPr>
        <p:spPr>
          <a:xfrm>
            <a:off x="17500462" y="10664038"/>
            <a:ext cx="5400000" cy="1527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5" name="Google Shape;435;p35"/>
          <p:cNvSpPr txBox="1">
            <a:spLocks noGrp="1"/>
          </p:cNvSpPr>
          <p:nvPr>
            <p:ph type="body" idx="23"/>
          </p:nvPr>
        </p:nvSpPr>
        <p:spPr>
          <a:xfrm>
            <a:off x="1531573" y="656888"/>
            <a:ext cx="21368889" cy="86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1" i="0" u="none" strike="noStrike" cap="none">
                <a:solidFill>
                  <a:schemeClr val="lt1"/>
                </a:solidFill>
                <a:latin typeface="Poppins Thin"/>
                <a:ea typeface="Poppins Thin"/>
                <a:cs typeface="Poppins Thin"/>
                <a:sym typeface="Poppins Thin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6" name="Google Shape;436;p35"/>
          <p:cNvSpPr txBox="1">
            <a:spLocks noGrp="1"/>
          </p:cNvSpPr>
          <p:nvPr>
            <p:ph type="body" idx="24"/>
          </p:nvPr>
        </p:nvSpPr>
        <p:spPr>
          <a:xfrm>
            <a:off x="1531573" y="2008613"/>
            <a:ext cx="21368889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eric List 1">
  <p:cSld name="Numeric List 1"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6"/>
          <p:cNvSpPr txBox="1">
            <a:spLocks noGrp="1"/>
          </p:cNvSpPr>
          <p:nvPr>
            <p:ph type="body" idx="1"/>
          </p:nvPr>
        </p:nvSpPr>
        <p:spPr>
          <a:xfrm>
            <a:off x="1531573" y="656888"/>
            <a:ext cx="21368889" cy="86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1" i="0" u="none" strike="noStrike" cap="none">
                <a:solidFill>
                  <a:schemeClr val="lt1"/>
                </a:solidFill>
                <a:latin typeface="Poppins Thin"/>
                <a:ea typeface="Poppins Thin"/>
                <a:cs typeface="Poppins Thin"/>
                <a:sym typeface="Poppins Thin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439" name="Google Shape;439;p36"/>
          <p:cNvCxnSpPr/>
          <p:nvPr/>
        </p:nvCxnSpPr>
        <p:spPr>
          <a:xfrm rot="10800000">
            <a:off x="10329801" y="1745432"/>
            <a:ext cx="3735996" cy="0"/>
          </a:xfrm>
          <a:prstGeom prst="straightConnector1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0" name="Google Shape;440;p36"/>
          <p:cNvSpPr txBox="1">
            <a:spLocks noGrp="1"/>
          </p:cNvSpPr>
          <p:nvPr>
            <p:ph type="body" idx="2"/>
          </p:nvPr>
        </p:nvSpPr>
        <p:spPr>
          <a:xfrm>
            <a:off x="1531573" y="2008613"/>
            <a:ext cx="21368889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1" name="Google Shape;441;p36"/>
          <p:cNvSpPr txBox="1">
            <a:spLocks noGrp="1"/>
          </p:cNvSpPr>
          <p:nvPr>
            <p:ph type="body" idx="3"/>
          </p:nvPr>
        </p:nvSpPr>
        <p:spPr>
          <a:xfrm>
            <a:off x="1554156" y="4029974"/>
            <a:ext cx="1222967" cy="11385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2" name="Google Shape;442;p36"/>
          <p:cNvSpPr txBox="1">
            <a:spLocks noGrp="1"/>
          </p:cNvSpPr>
          <p:nvPr>
            <p:ph type="body" idx="4"/>
          </p:nvPr>
        </p:nvSpPr>
        <p:spPr>
          <a:xfrm>
            <a:off x="12410783" y="4029974"/>
            <a:ext cx="1222967" cy="11385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3" name="Google Shape;443;p36"/>
          <p:cNvSpPr txBox="1">
            <a:spLocks noGrp="1"/>
          </p:cNvSpPr>
          <p:nvPr>
            <p:ph type="body" idx="5"/>
          </p:nvPr>
        </p:nvSpPr>
        <p:spPr>
          <a:xfrm>
            <a:off x="1554156" y="7010240"/>
            <a:ext cx="1222967" cy="113854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4" name="Google Shape;444;p36"/>
          <p:cNvSpPr txBox="1">
            <a:spLocks noGrp="1"/>
          </p:cNvSpPr>
          <p:nvPr>
            <p:ph type="body" idx="6"/>
          </p:nvPr>
        </p:nvSpPr>
        <p:spPr>
          <a:xfrm>
            <a:off x="12410783" y="7010240"/>
            <a:ext cx="1222967" cy="11385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5" name="Google Shape;445;p36"/>
          <p:cNvSpPr txBox="1">
            <a:spLocks noGrp="1"/>
          </p:cNvSpPr>
          <p:nvPr>
            <p:ph type="body" idx="7"/>
          </p:nvPr>
        </p:nvSpPr>
        <p:spPr>
          <a:xfrm>
            <a:off x="1531574" y="9967928"/>
            <a:ext cx="1222967" cy="113854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6" name="Google Shape;446;p36"/>
          <p:cNvSpPr txBox="1">
            <a:spLocks noGrp="1"/>
          </p:cNvSpPr>
          <p:nvPr>
            <p:ph type="body" idx="8"/>
          </p:nvPr>
        </p:nvSpPr>
        <p:spPr>
          <a:xfrm>
            <a:off x="12410783" y="9967928"/>
            <a:ext cx="1222967" cy="113854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7" name="Google Shape;447;p36"/>
          <p:cNvSpPr txBox="1">
            <a:spLocks noGrp="1"/>
          </p:cNvSpPr>
          <p:nvPr>
            <p:ph type="body" idx="9"/>
          </p:nvPr>
        </p:nvSpPr>
        <p:spPr>
          <a:xfrm>
            <a:off x="3121500" y="3996263"/>
            <a:ext cx="8906674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8" name="Google Shape;448;p36"/>
          <p:cNvSpPr txBox="1">
            <a:spLocks noGrp="1"/>
          </p:cNvSpPr>
          <p:nvPr>
            <p:ph type="body" idx="13"/>
          </p:nvPr>
        </p:nvSpPr>
        <p:spPr>
          <a:xfrm>
            <a:off x="3121500" y="4726082"/>
            <a:ext cx="8906674" cy="1527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9" name="Google Shape;449;p36"/>
          <p:cNvSpPr txBox="1">
            <a:spLocks noGrp="1"/>
          </p:cNvSpPr>
          <p:nvPr>
            <p:ph type="body" idx="14"/>
          </p:nvPr>
        </p:nvSpPr>
        <p:spPr>
          <a:xfrm>
            <a:off x="13993787" y="3996263"/>
            <a:ext cx="8906674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0" name="Google Shape;450;p36"/>
          <p:cNvSpPr txBox="1">
            <a:spLocks noGrp="1"/>
          </p:cNvSpPr>
          <p:nvPr>
            <p:ph type="body" idx="15"/>
          </p:nvPr>
        </p:nvSpPr>
        <p:spPr>
          <a:xfrm>
            <a:off x="13993787" y="4726082"/>
            <a:ext cx="8906674" cy="1527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1" name="Google Shape;451;p36"/>
          <p:cNvSpPr txBox="1">
            <a:spLocks noGrp="1"/>
          </p:cNvSpPr>
          <p:nvPr>
            <p:ph type="body" idx="16"/>
          </p:nvPr>
        </p:nvSpPr>
        <p:spPr>
          <a:xfrm>
            <a:off x="3121500" y="6976531"/>
            <a:ext cx="8906674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2" name="Google Shape;452;p36"/>
          <p:cNvSpPr txBox="1">
            <a:spLocks noGrp="1"/>
          </p:cNvSpPr>
          <p:nvPr>
            <p:ph type="body" idx="17"/>
          </p:nvPr>
        </p:nvSpPr>
        <p:spPr>
          <a:xfrm>
            <a:off x="3121500" y="7706350"/>
            <a:ext cx="8906674" cy="1527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3" name="Google Shape;453;p36"/>
          <p:cNvSpPr txBox="1">
            <a:spLocks noGrp="1"/>
          </p:cNvSpPr>
          <p:nvPr>
            <p:ph type="body" idx="18"/>
          </p:nvPr>
        </p:nvSpPr>
        <p:spPr>
          <a:xfrm>
            <a:off x="13993787" y="6976531"/>
            <a:ext cx="8906674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4" name="Google Shape;454;p36"/>
          <p:cNvSpPr txBox="1">
            <a:spLocks noGrp="1"/>
          </p:cNvSpPr>
          <p:nvPr>
            <p:ph type="body" idx="19"/>
          </p:nvPr>
        </p:nvSpPr>
        <p:spPr>
          <a:xfrm>
            <a:off x="13993787" y="7706350"/>
            <a:ext cx="8906674" cy="1527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5" name="Google Shape;455;p36"/>
          <p:cNvSpPr txBox="1">
            <a:spLocks noGrp="1"/>
          </p:cNvSpPr>
          <p:nvPr>
            <p:ph type="body" idx="20"/>
          </p:nvPr>
        </p:nvSpPr>
        <p:spPr>
          <a:xfrm>
            <a:off x="3098921" y="9934221"/>
            <a:ext cx="8906674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6" name="Google Shape;456;p36"/>
          <p:cNvSpPr txBox="1">
            <a:spLocks noGrp="1"/>
          </p:cNvSpPr>
          <p:nvPr>
            <p:ph type="body" idx="21"/>
          </p:nvPr>
        </p:nvSpPr>
        <p:spPr>
          <a:xfrm>
            <a:off x="3098921" y="10664038"/>
            <a:ext cx="8906674" cy="1527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7" name="Google Shape;457;p36"/>
          <p:cNvSpPr txBox="1">
            <a:spLocks noGrp="1"/>
          </p:cNvSpPr>
          <p:nvPr>
            <p:ph type="body" idx="22"/>
          </p:nvPr>
        </p:nvSpPr>
        <p:spPr>
          <a:xfrm>
            <a:off x="13993787" y="9934221"/>
            <a:ext cx="8906674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8" name="Google Shape;458;p36"/>
          <p:cNvSpPr txBox="1">
            <a:spLocks noGrp="1"/>
          </p:cNvSpPr>
          <p:nvPr>
            <p:ph type="body" idx="23"/>
          </p:nvPr>
        </p:nvSpPr>
        <p:spPr>
          <a:xfrm>
            <a:off x="13993787" y="10664038"/>
            <a:ext cx="8906674" cy="1527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rst Slide">
  <p:cSld name="First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0"/>
          <p:cNvSpPr txBox="1">
            <a:spLocks noGrp="1"/>
          </p:cNvSpPr>
          <p:nvPr>
            <p:ph type="body" idx="1"/>
          </p:nvPr>
        </p:nvSpPr>
        <p:spPr>
          <a:xfrm>
            <a:off x="10829783" y="3679162"/>
            <a:ext cx="2731956" cy="19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900"/>
              <a:buFont typeface="Arial"/>
              <a:buNone/>
              <a:defRPr sz="1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10"/>
          <p:cNvSpPr/>
          <p:nvPr/>
        </p:nvSpPr>
        <p:spPr>
          <a:xfrm>
            <a:off x="10932555" y="3535144"/>
            <a:ext cx="2386751" cy="2386752"/>
          </a:xfrm>
          <a:prstGeom prst="ellipse">
            <a:avLst/>
          </a:prstGeom>
          <a:noFill/>
          <a:ln w="9525" cap="flat" cmpd="sng">
            <a:solidFill>
              <a:srgbClr val="D5DDE5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10"/>
          <p:cNvSpPr txBox="1">
            <a:spLocks noGrp="1"/>
          </p:cNvSpPr>
          <p:nvPr>
            <p:ph type="body" idx="2"/>
          </p:nvPr>
        </p:nvSpPr>
        <p:spPr>
          <a:xfrm>
            <a:off x="5818875" y="6120104"/>
            <a:ext cx="12794284" cy="86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1" i="0" u="none" strike="noStrike" cap="none">
                <a:solidFill>
                  <a:schemeClr val="lt1"/>
                </a:solidFill>
                <a:latin typeface="Poppins Thin"/>
                <a:ea typeface="Poppins Thin"/>
                <a:cs typeface="Poppins Thin"/>
                <a:sym typeface="Poppins Thin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10"/>
          <p:cNvSpPr txBox="1">
            <a:spLocks noGrp="1"/>
          </p:cNvSpPr>
          <p:nvPr>
            <p:ph type="body" idx="3"/>
          </p:nvPr>
        </p:nvSpPr>
        <p:spPr>
          <a:xfrm>
            <a:off x="5818875" y="7553229"/>
            <a:ext cx="12794284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DECC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A0DECC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10"/>
          <p:cNvSpPr txBox="1">
            <a:spLocks noGrp="1"/>
          </p:cNvSpPr>
          <p:nvPr>
            <p:ph type="body" idx="4"/>
          </p:nvPr>
        </p:nvSpPr>
        <p:spPr>
          <a:xfrm>
            <a:off x="5818875" y="8332789"/>
            <a:ext cx="12794284" cy="1261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25" name="Google Shape;25;p10"/>
          <p:cNvCxnSpPr/>
          <p:nvPr/>
        </p:nvCxnSpPr>
        <p:spPr>
          <a:xfrm rot="10800000">
            <a:off x="10329801" y="7290048"/>
            <a:ext cx="3735996" cy="0"/>
          </a:xfrm>
          <a:prstGeom prst="straightConnector1">
            <a:avLst/>
          </a:prstGeom>
          <a:noFill/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eric List 2">
  <p:cSld name="Numeric List 2"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37"/>
          <p:cNvSpPr txBox="1">
            <a:spLocks noGrp="1"/>
          </p:cNvSpPr>
          <p:nvPr>
            <p:ph type="body" idx="1"/>
          </p:nvPr>
        </p:nvSpPr>
        <p:spPr>
          <a:xfrm>
            <a:off x="1531573" y="656888"/>
            <a:ext cx="21368889" cy="86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1" i="0" u="none" strike="noStrike" cap="none">
                <a:solidFill>
                  <a:schemeClr val="lt1"/>
                </a:solidFill>
                <a:latin typeface="Poppins Thin"/>
                <a:ea typeface="Poppins Thin"/>
                <a:cs typeface="Poppins Thin"/>
                <a:sym typeface="Poppins Thin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461" name="Google Shape;461;p37"/>
          <p:cNvCxnSpPr/>
          <p:nvPr/>
        </p:nvCxnSpPr>
        <p:spPr>
          <a:xfrm rot="10800000">
            <a:off x="10329801" y="1745432"/>
            <a:ext cx="3735996" cy="0"/>
          </a:xfrm>
          <a:prstGeom prst="straightConnector1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2" name="Google Shape;462;p37"/>
          <p:cNvSpPr txBox="1">
            <a:spLocks noGrp="1"/>
          </p:cNvSpPr>
          <p:nvPr>
            <p:ph type="body" idx="2"/>
          </p:nvPr>
        </p:nvSpPr>
        <p:spPr>
          <a:xfrm>
            <a:off x="1531573" y="2008613"/>
            <a:ext cx="21368889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3" name="Google Shape;463;p37"/>
          <p:cNvSpPr txBox="1">
            <a:spLocks noGrp="1"/>
          </p:cNvSpPr>
          <p:nvPr>
            <p:ph type="body" idx="3"/>
          </p:nvPr>
        </p:nvSpPr>
        <p:spPr>
          <a:xfrm>
            <a:off x="10827790" y="4029974"/>
            <a:ext cx="1222967" cy="22240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4" name="Google Shape;464;p37"/>
          <p:cNvSpPr txBox="1">
            <a:spLocks noGrp="1"/>
          </p:cNvSpPr>
          <p:nvPr>
            <p:ph type="body" idx="4"/>
          </p:nvPr>
        </p:nvSpPr>
        <p:spPr>
          <a:xfrm>
            <a:off x="12410783" y="4029974"/>
            <a:ext cx="1222967" cy="22240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5" name="Google Shape;465;p37"/>
          <p:cNvSpPr txBox="1">
            <a:spLocks noGrp="1"/>
          </p:cNvSpPr>
          <p:nvPr>
            <p:ph type="body" idx="5"/>
          </p:nvPr>
        </p:nvSpPr>
        <p:spPr>
          <a:xfrm>
            <a:off x="10827790" y="7010240"/>
            <a:ext cx="1222967" cy="22240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6" name="Google Shape;466;p37"/>
          <p:cNvSpPr txBox="1">
            <a:spLocks noGrp="1"/>
          </p:cNvSpPr>
          <p:nvPr>
            <p:ph type="body" idx="6"/>
          </p:nvPr>
        </p:nvSpPr>
        <p:spPr>
          <a:xfrm>
            <a:off x="12410783" y="7010240"/>
            <a:ext cx="1222967" cy="22240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7" name="Google Shape;467;p37"/>
          <p:cNvSpPr txBox="1">
            <a:spLocks noGrp="1"/>
          </p:cNvSpPr>
          <p:nvPr>
            <p:ph type="body" idx="7"/>
          </p:nvPr>
        </p:nvSpPr>
        <p:spPr>
          <a:xfrm>
            <a:off x="10805208" y="9967928"/>
            <a:ext cx="1222967" cy="222402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8" name="Google Shape;468;p37"/>
          <p:cNvSpPr txBox="1">
            <a:spLocks noGrp="1"/>
          </p:cNvSpPr>
          <p:nvPr>
            <p:ph type="body" idx="8"/>
          </p:nvPr>
        </p:nvSpPr>
        <p:spPr>
          <a:xfrm>
            <a:off x="12410783" y="9967928"/>
            <a:ext cx="1222967" cy="22240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9" name="Google Shape;469;p37"/>
          <p:cNvSpPr txBox="1">
            <a:spLocks noGrp="1"/>
          </p:cNvSpPr>
          <p:nvPr>
            <p:ph type="body" idx="9"/>
          </p:nvPr>
        </p:nvSpPr>
        <p:spPr>
          <a:xfrm>
            <a:off x="1531573" y="3996263"/>
            <a:ext cx="8906674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0" name="Google Shape;470;p37"/>
          <p:cNvSpPr txBox="1">
            <a:spLocks noGrp="1"/>
          </p:cNvSpPr>
          <p:nvPr>
            <p:ph type="body" idx="13"/>
          </p:nvPr>
        </p:nvSpPr>
        <p:spPr>
          <a:xfrm>
            <a:off x="1531573" y="4726082"/>
            <a:ext cx="8906674" cy="1527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1" name="Google Shape;471;p37"/>
          <p:cNvSpPr txBox="1">
            <a:spLocks noGrp="1"/>
          </p:cNvSpPr>
          <p:nvPr>
            <p:ph type="body" idx="14"/>
          </p:nvPr>
        </p:nvSpPr>
        <p:spPr>
          <a:xfrm>
            <a:off x="13993787" y="3996263"/>
            <a:ext cx="8906674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2" name="Google Shape;472;p37"/>
          <p:cNvSpPr txBox="1">
            <a:spLocks noGrp="1"/>
          </p:cNvSpPr>
          <p:nvPr>
            <p:ph type="body" idx="15"/>
          </p:nvPr>
        </p:nvSpPr>
        <p:spPr>
          <a:xfrm>
            <a:off x="13993787" y="4726082"/>
            <a:ext cx="8906674" cy="1527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3" name="Google Shape;473;p37"/>
          <p:cNvSpPr txBox="1">
            <a:spLocks noGrp="1"/>
          </p:cNvSpPr>
          <p:nvPr>
            <p:ph type="body" idx="16"/>
          </p:nvPr>
        </p:nvSpPr>
        <p:spPr>
          <a:xfrm>
            <a:off x="1531573" y="6976531"/>
            <a:ext cx="8906674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4" name="Google Shape;474;p37"/>
          <p:cNvSpPr txBox="1">
            <a:spLocks noGrp="1"/>
          </p:cNvSpPr>
          <p:nvPr>
            <p:ph type="body" idx="17"/>
          </p:nvPr>
        </p:nvSpPr>
        <p:spPr>
          <a:xfrm>
            <a:off x="1531573" y="7706350"/>
            <a:ext cx="8906674" cy="1527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5" name="Google Shape;475;p37"/>
          <p:cNvSpPr txBox="1">
            <a:spLocks noGrp="1"/>
          </p:cNvSpPr>
          <p:nvPr>
            <p:ph type="body" idx="18"/>
          </p:nvPr>
        </p:nvSpPr>
        <p:spPr>
          <a:xfrm>
            <a:off x="13993787" y="6976531"/>
            <a:ext cx="8906674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6" name="Google Shape;476;p37"/>
          <p:cNvSpPr txBox="1">
            <a:spLocks noGrp="1"/>
          </p:cNvSpPr>
          <p:nvPr>
            <p:ph type="body" idx="19"/>
          </p:nvPr>
        </p:nvSpPr>
        <p:spPr>
          <a:xfrm>
            <a:off x="13993787" y="7706350"/>
            <a:ext cx="8906674" cy="1527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7" name="Google Shape;477;p37"/>
          <p:cNvSpPr txBox="1">
            <a:spLocks noGrp="1"/>
          </p:cNvSpPr>
          <p:nvPr>
            <p:ph type="body" idx="20"/>
          </p:nvPr>
        </p:nvSpPr>
        <p:spPr>
          <a:xfrm>
            <a:off x="1508994" y="9934221"/>
            <a:ext cx="8906674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8" name="Google Shape;478;p37"/>
          <p:cNvSpPr txBox="1">
            <a:spLocks noGrp="1"/>
          </p:cNvSpPr>
          <p:nvPr>
            <p:ph type="body" idx="21"/>
          </p:nvPr>
        </p:nvSpPr>
        <p:spPr>
          <a:xfrm>
            <a:off x="1508994" y="10664038"/>
            <a:ext cx="8906674" cy="1527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9" name="Google Shape;479;p37"/>
          <p:cNvSpPr txBox="1">
            <a:spLocks noGrp="1"/>
          </p:cNvSpPr>
          <p:nvPr>
            <p:ph type="body" idx="22"/>
          </p:nvPr>
        </p:nvSpPr>
        <p:spPr>
          <a:xfrm>
            <a:off x="13993787" y="9934221"/>
            <a:ext cx="8906674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0" name="Google Shape;480;p37"/>
          <p:cNvSpPr txBox="1">
            <a:spLocks noGrp="1"/>
          </p:cNvSpPr>
          <p:nvPr>
            <p:ph type="body" idx="23"/>
          </p:nvPr>
        </p:nvSpPr>
        <p:spPr>
          <a:xfrm>
            <a:off x="13993787" y="10664038"/>
            <a:ext cx="8906674" cy="1527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eric List 3">
  <p:cSld name="Numeric List 3"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38"/>
          <p:cNvSpPr/>
          <p:nvPr/>
        </p:nvSpPr>
        <p:spPr>
          <a:xfrm>
            <a:off x="1512797" y="3545633"/>
            <a:ext cx="9272215" cy="29190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38"/>
          <p:cNvSpPr txBox="1">
            <a:spLocks noGrp="1"/>
          </p:cNvSpPr>
          <p:nvPr>
            <p:ph type="body" idx="1"/>
          </p:nvPr>
        </p:nvSpPr>
        <p:spPr>
          <a:xfrm>
            <a:off x="1531573" y="656888"/>
            <a:ext cx="21368889" cy="86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1" i="0" u="none" strike="noStrike" cap="none">
                <a:solidFill>
                  <a:schemeClr val="lt1"/>
                </a:solidFill>
                <a:latin typeface="Poppins Thin"/>
                <a:ea typeface="Poppins Thin"/>
                <a:cs typeface="Poppins Thin"/>
                <a:sym typeface="Poppins Thin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484" name="Google Shape;484;p38"/>
          <p:cNvCxnSpPr/>
          <p:nvPr/>
        </p:nvCxnSpPr>
        <p:spPr>
          <a:xfrm rot="10800000">
            <a:off x="10329801" y="1745432"/>
            <a:ext cx="3735996" cy="0"/>
          </a:xfrm>
          <a:prstGeom prst="straightConnector1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5" name="Google Shape;485;p38"/>
          <p:cNvSpPr txBox="1">
            <a:spLocks noGrp="1"/>
          </p:cNvSpPr>
          <p:nvPr>
            <p:ph type="body" idx="2"/>
          </p:nvPr>
        </p:nvSpPr>
        <p:spPr>
          <a:xfrm>
            <a:off x="1531573" y="2008613"/>
            <a:ext cx="21368889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6" name="Google Shape;486;p38"/>
          <p:cNvSpPr txBox="1">
            <a:spLocks noGrp="1"/>
          </p:cNvSpPr>
          <p:nvPr>
            <p:ph type="body" idx="3"/>
          </p:nvPr>
        </p:nvSpPr>
        <p:spPr>
          <a:xfrm>
            <a:off x="10883925" y="3545633"/>
            <a:ext cx="1222967" cy="2919030"/>
          </a:xfrm>
          <a:prstGeom prst="rect">
            <a:avLst/>
          </a:prstGeom>
          <a:solidFill>
            <a:srgbClr val="343F4F"/>
          </a:solidFill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7" name="Google Shape;487;p38"/>
          <p:cNvSpPr txBox="1">
            <a:spLocks noGrp="1"/>
          </p:cNvSpPr>
          <p:nvPr>
            <p:ph type="body" idx="4"/>
          </p:nvPr>
        </p:nvSpPr>
        <p:spPr>
          <a:xfrm>
            <a:off x="1887198" y="3905673"/>
            <a:ext cx="8630745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8" name="Google Shape;488;p38"/>
          <p:cNvSpPr txBox="1">
            <a:spLocks noGrp="1"/>
          </p:cNvSpPr>
          <p:nvPr>
            <p:ph type="body" idx="5"/>
          </p:nvPr>
        </p:nvSpPr>
        <p:spPr>
          <a:xfrm>
            <a:off x="1887198" y="4635492"/>
            <a:ext cx="8630745" cy="1527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9" name="Google Shape;489;p38"/>
          <p:cNvSpPr/>
          <p:nvPr/>
        </p:nvSpPr>
        <p:spPr>
          <a:xfrm>
            <a:off x="13647665" y="3545633"/>
            <a:ext cx="9272215" cy="29190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38"/>
          <p:cNvSpPr txBox="1">
            <a:spLocks noGrp="1"/>
          </p:cNvSpPr>
          <p:nvPr>
            <p:ph type="body" idx="6"/>
          </p:nvPr>
        </p:nvSpPr>
        <p:spPr>
          <a:xfrm>
            <a:off x="12337605" y="3545633"/>
            <a:ext cx="1222967" cy="2919030"/>
          </a:xfrm>
          <a:prstGeom prst="rect">
            <a:avLst/>
          </a:prstGeom>
          <a:solidFill>
            <a:srgbClr val="0E6584"/>
          </a:solidFill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1" name="Google Shape;491;p38"/>
          <p:cNvSpPr txBox="1">
            <a:spLocks noGrp="1"/>
          </p:cNvSpPr>
          <p:nvPr>
            <p:ph type="body" idx="7"/>
          </p:nvPr>
        </p:nvSpPr>
        <p:spPr>
          <a:xfrm>
            <a:off x="14022066" y="3905673"/>
            <a:ext cx="8630745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2" name="Google Shape;492;p38"/>
          <p:cNvSpPr txBox="1">
            <a:spLocks noGrp="1"/>
          </p:cNvSpPr>
          <p:nvPr>
            <p:ph type="body" idx="8"/>
          </p:nvPr>
        </p:nvSpPr>
        <p:spPr>
          <a:xfrm>
            <a:off x="14022066" y="4635492"/>
            <a:ext cx="8630745" cy="1527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3" name="Google Shape;493;p38"/>
          <p:cNvSpPr/>
          <p:nvPr/>
        </p:nvSpPr>
        <p:spPr>
          <a:xfrm>
            <a:off x="1512797" y="6669915"/>
            <a:ext cx="9272215" cy="291903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38"/>
          <p:cNvSpPr txBox="1">
            <a:spLocks noGrp="1"/>
          </p:cNvSpPr>
          <p:nvPr>
            <p:ph type="body" idx="9"/>
          </p:nvPr>
        </p:nvSpPr>
        <p:spPr>
          <a:xfrm>
            <a:off x="10883925" y="6669915"/>
            <a:ext cx="1222967" cy="2919030"/>
          </a:xfrm>
          <a:prstGeom prst="rect">
            <a:avLst/>
          </a:prstGeom>
          <a:solidFill>
            <a:srgbClr val="00B050">
              <a:alpha val="46666"/>
            </a:srgbClr>
          </a:solidFill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5" name="Google Shape;495;p38"/>
          <p:cNvSpPr txBox="1">
            <a:spLocks noGrp="1"/>
          </p:cNvSpPr>
          <p:nvPr>
            <p:ph type="body" idx="13"/>
          </p:nvPr>
        </p:nvSpPr>
        <p:spPr>
          <a:xfrm>
            <a:off x="1887198" y="7002017"/>
            <a:ext cx="8630745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6" name="Google Shape;496;p38"/>
          <p:cNvSpPr txBox="1">
            <a:spLocks noGrp="1"/>
          </p:cNvSpPr>
          <p:nvPr>
            <p:ph type="body" idx="14"/>
          </p:nvPr>
        </p:nvSpPr>
        <p:spPr>
          <a:xfrm>
            <a:off x="1887198" y="7731834"/>
            <a:ext cx="8630745" cy="1527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7" name="Google Shape;497;p38"/>
          <p:cNvSpPr/>
          <p:nvPr/>
        </p:nvSpPr>
        <p:spPr>
          <a:xfrm>
            <a:off x="13647665" y="6669915"/>
            <a:ext cx="9272215" cy="291903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38"/>
          <p:cNvSpPr txBox="1">
            <a:spLocks noGrp="1"/>
          </p:cNvSpPr>
          <p:nvPr>
            <p:ph type="body" idx="15"/>
          </p:nvPr>
        </p:nvSpPr>
        <p:spPr>
          <a:xfrm>
            <a:off x="12337605" y="6669915"/>
            <a:ext cx="1222967" cy="2919030"/>
          </a:xfrm>
          <a:prstGeom prst="rect">
            <a:avLst/>
          </a:prstGeom>
          <a:solidFill>
            <a:srgbClr val="758A26"/>
          </a:solidFill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9" name="Google Shape;499;p38"/>
          <p:cNvSpPr txBox="1">
            <a:spLocks noGrp="1"/>
          </p:cNvSpPr>
          <p:nvPr>
            <p:ph type="body" idx="16"/>
          </p:nvPr>
        </p:nvSpPr>
        <p:spPr>
          <a:xfrm>
            <a:off x="14022066" y="7002017"/>
            <a:ext cx="8630745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0" name="Google Shape;500;p38"/>
          <p:cNvSpPr txBox="1">
            <a:spLocks noGrp="1"/>
          </p:cNvSpPr>
          <p:nvPr>
            <p:ph type="body" idx="17"/>
          </p:nvPr>
        </p:nvSpPr>
        <p:spPr>
          <a:xfrm>
            <a:off x="14022066" y="7731834"/>
            <a:ext cx="8630745" cy="1527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1" name="Google Shape;501;p38"/>
          <p:cNvSpPr/>
          <p:nvPr/>
        </p:nvSpPr>
        <p:spPr>
          <a:xfrm>
            <a:off x="1512797" y="9771619"/>
            <a:ext cx="9272215" cy="291903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Google Shape;502;p38"/>
          <p:cNvSpPr txBox="1">
            <a:spLocks noGrp="1"/>
          </p:cNvSpPr>
          <p:nvPr>
            <p:ph type="body" idx="18"/>
          </p:nvPr>
        </p:nvSpPr>
        <p:spPr>
          <a:xfrm>
            <a:off x="10883925" y="9771619"/>
            <a:ext cx="1222967" cy="2919030"/>
          </a:xfrm>
          <a:prstGeom prst="rect">
            <a:avLst/>
          </a:prstGeom>
          <a:solidFill>
            <a:srgbClr val="DB5F06"/>
          </a:solidFill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3" name="Google Shape;503;p38"/>
          <p:cNvSpPr txBox="1">
            <a:spLocks noGrp="1"/>
          </p:cNvSpPr>
          <p:nvPr>
            <p:ph type="body" idx="19"/>
          </p:nvPr>
        </p:nvSpPr>
        <p:spPr>
          <a:xfrm>
            <a:off x="1887198" y="10144885"/>
            <a:ext cx="8630745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4" name="Google Shape;504;p38"/>
          <p:cNvSpPr txBox="1">
            <a:spLocks noGrp="1"/>
          </p:cNvSpPr>
          <p:nvPr>
            <p:ph type="body" idx="20"/>
          </p:nvPr>
        </p:nvSpPr>
        <p:spPr>
          <a:xfrm>
            <a:off x="1887198" y="10874702"/>
            <a:ext cx="8630745" cy="1527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5" name="Google Shape;505;p38"/>
          <p:cNvSpPr/>
          <p:nvPr/>
        </p:nvSpPr>
        <p:spPr>
          <a:xfrm>
            <a:off x="13647665" y="9771619"/>
            <a:ext cx="9272215" cy="291903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" name="Google Shape;506;p38"/>
          <p:cNvSpPr txBox="1">
            <a:spLocks noGrp="1"/>
          </p:cNvSpPr>
          <p:nvPr>
            <p:ph type="body" idx="21"/>
          </p:nvPr>
        </p:nvSpPr>
        <p:spPr>
          <a:xfrm>
            <a:off x="12337605" y="9771619"/>
            <a:ext cx="1222967" cy="2919030"/>
          </a:xfrm>
          <a:prstGeom prst="rect">
            <a:avLst/>
          </a:prstGeom>
          <a:solidFill>
            <a:srgbClr val="9F301A"/>
          </a:solidFill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7" name="Google Shape;507;p38"/>
          <p:cNvSpPr txBox="1">
            <a:spLocks noGrp="1"/>
          </p:cNvSpPr>
          <p:nvPr>
            <p:ph type="body" idx="22"/>
          </p:nvPr>
        </p:nvSpPr>
        <p:spPr>
          <a:xfrm>
            <a:off x="14022066" y="10144885"/>
            <a:ext cx="8630745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8" name="Google Shape;508;p38"/>
          <p:cNvSpPr txBox="1">
            <a:spLocks noGrp="1"/>
          </p:cNvSpPr>
          <p:nvPr>
            <p:ph type="body" idx="23"/>
          </p:nvPr>
        </p:nvSpPr>
        <p:spPr>
          <a:xfrm>
            <a:off x="14022066" y="10874702"/>
            <a:ext cx="8630745" cy="1527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eric List 4">
  <p:cSld name="Numeric List 4"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39"/>
          <p:cNvSpPr/>
          <p:nvPr/>
        </p:nvSpPr>
        <p:spPr>
          <a:xfrm>
            <a:off x="2768947" y="3545633"/>
            <a:ext cx="9272215" cy="29190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39"/>
          <p:cNvSpPr txBox="1">
            <a:spLocks noGrp="1"/>
          </p:cNvSpPr>
          <p:nvPr>
            <p:ph type="body" idx="1"/>
          </p:nvPr>
        </p:nvSpPr>
        <p:spPr>
          <a:xfrm>
            <a:off x="1531573" y="656888"/>
            <a:ext cx="21368889" cy="86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1" i="0" u="none" strike="noStrike" cap="none">
                <a:solidFill>
                  <a:schemeClr val="lt1"/>
                </a:solidFill>
                <a:latin typeface="Poppins Thin"/>
                <a:ea typeface="Poppins Thin"/>
                <a:cs typeface="Poppins Thin"/>
                <a:sym typeface="Poppins Thin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512" name="Google Shape;512;p39"/>
          <p:cNvCxnSpPr/>
          <p:nvPr/>
        </p:nvCxnSpPr>
        <p:spPr>
          <a:xfrm rot="10800000">
            <a:off x="10329801" y="1745432"/>
            <a:ext cx="3735996" cy="0"/>
          </a:xfrm>
          <a:prstGeom prst="straightConnector1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3" name="Google Shape;513;p39"/>
          <p:cNvSpPr txBox="1">
            <a:spLocks noGrp="1"/>
          </p:cNvSpPr>
          <p:nvPr>
            <p:ph type="body" idx="2"/>
          </p:nvPr>
        </p:nvSpPr>
        <p:spPr>
          <a:xfrm>
            <a:off x="1531573" y="2008613"/>
            <a:ext cx="21368889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4" name="Google Shape;514;p39"/>
          <p:cNvSpPr txBox="1">
            <a:spLocks noGrp="1"/>
          </p:cNvSpPr>
          <p:nvPr>
            <p:ph type="body" idx="3"/>
          </p:nvPr>
        </p:nvSpPr>
        <p:spPr>
          <a:xfrm>
            <a:off x="1545981" y="3545633"/>
            <a:ext cx="1222967" cy="2919030"/>
          </a:xfrm>
          <a:prstGeom prst="rect">
            <a:avLst/>
          </a:prstGeom>
          <a:solidFill>
            <a:srgbClr val="343F4F"/>
          </a:solidFill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rial"/>
              <a:buNone/>
              <a:defRPr sz="6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5" name="Google Shape;515;p39"/>
          <p:cNvSpPr txBox="1">
            <a:spLocks noGrp="1"/>
          </p:cNvSpPr>
          <p:nvPr>
            <p:ph type="body" idx="4"/>
          </p:nvPr>
        </p:nvSpPr>
        <p:spPr>
          <a:xfrm>
            <a:off x="3143351" y="3905673"/>
            <a:ext cx="8630745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6" name="Google Shape;516;p39"/>
          <p:cNvSpPr txBox="1">
            <a:spLocks noGrp="1"/>
          </p:cNvSpPr>
          <p:nvPr>
            <p:ph type="body" idx="5"/>
          </p:nvPr>
        </p:nvSpPr>
        <p:spPr>
          <a:xfrm>
            <a:off x="3143351" y="4635492"/>
            <a:ext cx="8630745" cy="1527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7" name="Google Shape;517;p39"/>
          <p:cNvSpPr/>
          <p:nvPr/>
        </p:nvSpPr>
        <p:spPr>
          <a:xfrm>
            <a:off x="13647665" y="3545633"/>
            <a:ext cx="9272215" cy="29190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39"/>
          <p:cNvSpPr txBox="1">
            <a:spLocks noGrp="1"/>
          </p:cNvSpPr>
          <p:nvPr>
            <p:ph type="body" idx="6"/>
          </p:nvPr>
        </p:nvSpPr>
        <p:spPr>
          <a:xfrm>
            <a:off x="12424699" y="3545633"/>
            <a:ext cx="1222967" cy="2919030"/>
          </a:xfrm>
          <a:prstGeom prst="rect">
            <a:avLst/>
          </a:prstGeom>
          <a:solidFill>
            <a:srgbClr val="0E6584"/>
          </a:solidFill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9" name="Google Shape;519;p39"/>
          <p:cNvSpPr txBox="1">
            <a:spLocks noGrp="1"/>
          </p:cNvSpPr>
          <p:nvPr>
            <p:ph type="body" idx="7"/>
          </p:nvPr>
        </p:nvSpPr>
        <p:spPr>
          <a:xfrm>
            <a:off x="14022066" y="3905673"/>
            <a:ext cx="8630745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0" name="Google Shape;520;p39"/>
          <p:cNvSpPr txBox="1">
            <a:spLocks noGrp="1"/>
          </p:cNvSpPr>
          <p:nvPr>
            <p:ph type="body" idx="8"/>
          </p:nvPr>
        </p:nvSpPr>
        <p:spPr>
          <a:xfrm>
            <a:off x="14022066" y="4635492"/>
            <a:ext cx="8630745" cy="1527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1" name="Google Shape;521;p39"/>
          <p:cNvSpPr/>
          <p:nvPr/>
        </p:nvSpPr>
        <p:spPr>
          <a:xfrm>
            <a:off x="2768947" y="6669915"/>
            <a:ext cx="9272215" cy="291903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39"/>
          <p:cNvSpPr txBox="1">
            <a:spLocks noGrp="1"/>
          </p:cNvSpPr>
          <p:nvPr>
            <p:ph type="body" idx="9"/>
          </p:nvPr>
        </p:nvSpPr>
        <p:spPr>
          <a:xfrm>
            <a:off x="1545981" y="6669915"/>
            <a:ext cx="1222967" cy="2919030"/>
          </a:xfrm>
          <a:prstGeom prst="rect">
            <a:avLst/>
          </a:prstGeom>
          <a:solidFill>
            <a:srgbClr val="00B050">
              <a:alpha val="47843"/>
            </a:srgbClr>
          </a:solidFill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3" name="Google Shape;523;p39"/>
          <p:cNvSpPr txBox="1">
            <a:spLocks noGrp="1"/>
          </p:cNvSpPr>
          <p:nvPr>
            <p:ph type="body" idx="13"/>
          </p:nvPr>
        </p:nvSpPr>
        <p:spPr>
          <a:xfrm>
            <a:off x="3143351" y="7002017"/>
            <a:ext cx="8630745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4" name="Google Shape;524;p39"/>
          <p:cNvSpPr txBox="1">
            <a:spLocks noGrp="1"/>
          </p:cNvSpPr>
          <p:nvPr>
            <p:ph type="body" idx="14"/>
          </p:nvPr>
        </p:nvSpPr>
        <p:spPr>
          <a:xfrm>
            <a:off x="3143351" y="7731834"/>
            <a:ext cx="8630745" cy="1527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5" name="Google Shape;525;p39"/>
          <p:cNvSpPr/>
          <p:nvPr/>
        </p:nvSpPr>
        <p:spPr>
          <a:xfrm>
            <a:off x="13647665" y="6669915"/>
            <a:ext cx="9272215" cy="291903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Google Shape;526;p39"/>
          <p:cNvSpPr txBox="1">
            <a:spLocks noGrp="1"/>
          </p:cNvSpPr>
          <p:nvPr>
            <p:ph type="body" idx="15"/>
          </p:nvPr>
        </p:nvSpPr>
        <p:spPr>
          <a:xfrm>
            <a:off x="12424699" y="6669915"/>
            <a:ext cx="1222967" cy="2919030"/>
          </a:xfrm>
          <a:prstGeom prst="rect">
            <a:avLst/>
          </a:prstGeom>
          <a:solidFill>
            <a:srgbClr val="758A26"/>
          </a:solidFill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7" name="Google Shape;527;p39"/>
          <p:cNvSpPr txBox="1">
            <a:spLocks noGrp="1"/>
          </p:cNvSpPr>
          <p:nvPr>
            <p:ph type="body" idx="16"/>
          </p:nvPr>
        </p:nvSpPr>
        <p:spPr>
          <a:xfrm>
            <a:off x="14022066" y="7002017"/>
            <a:ext cx="8630745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8" name="Google Shape;528;p39"/>
          <p:cNvSpPr txBox="1">
            <a:spLocks noGrp="1"/>
          </p:cNvSpPr>
          <p:nvPr>
            <p:ph type="body" idx="17"/>
          </p:nvPr>
        </p:nvSpPr>
        <p:spPr>
          <a:xfrm>
            <a:off x="14022066" y="7731834"/>
            <a:ext cx="8630745" cy="1527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9" name="Google Shape;529;p39"/>
          <p:cNvSpPr/>
          <p:nvPr/>
        </p:nvSpPr>
        <p:spPr>
          <a:xfrm>
            <a:off x="2768947" y="9771619"/>
            <a:ext cx="9272215" cy="291903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p39"/>
          <p:cNvSpPr txBox="1">
            <a:spLocks noGrp="1"/>
          </p:cNvSpPr>
          <p:nvPr>
            <p:ph type="body" idx="18"/>
          </p:nvPr>
        </p:nvSpPr>
        <p:spPr>
          <a:xfrm>
            <a:off x="1545981" y="9771619"/>
            <a:ext cx="1222967" cy="2919030"/>
          </a:xfrm>
          <a:prstGeom prst="rect">
            <a:avLst/>
          </a:prstGeom>
          <a:solidFill>
            <a:srgbClr val="DB5F06"/>
          </a:solidFill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1" name="Google Shape;531;p39"/>
          <p:cNvSpPr txBox="1">
            <a:spLocks noGrp="1"/>
          </p:cNvSpPr>
          <p:nvPr>
            <p:ph type="body" idx="19"/>
          </p:nvPr>
        </p:nvSpPr>
        <p:spPr>
          <a:xfrm>
            <a:off x="3143351" y="10144885"/>
            <a:ext cx="8630745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2" name="Google Shape;532;p39"/>
          <p:cNvSpPr txBox="1">
            <a:spLocks noGrp="1"/>
          </p:cNvSpPr>
          <p:nvPr>
            <p:ph type="body" idx="20"/>
          </p:nvPr>
        </p:nvSpPr>
        <p:spPr>
          <a:xfrm>
            <a:off x="3143351" y="10874702"/>
            <a:ext cx="8630745" cy="1527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3" name="Google Shape;533;p39"/>
          <p:cNvSpPr/>
          <p:nvPr/>
        </p:nvSpPr>
        <p:spPr>
          <a:xfrm>
            <a:off x="13647665" y="9771619"/>
            <a:ext cx="9272215" cy="291903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39"/>
          <p:cNvSpPr txBox="1">
            <a:spLocks noGrp="1"/>
          </p:cNvSpPr>
          <p:nvPr>
            <p:ph type="body" idx="21"/>
          </p:nvPr>
        </p:nvSpPr>
        <p:spPr>
          <a:xfrm>
            <a:off x="12424699" y="9771619"/>
            <a:ext cx="1222967" cy="2919030"/>
          </a:xfrm>
          <a:prstGeom prst="rect">
            <a:avLst/>
          </a:prstGeom>
          <a:solidFill>
            <a:srgbClr val="9F301A"/>
          </a:solidFill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5" name="Google Shape;535;p39"/>
          <p:cNvSpPr txBox="1">
            <a:spLocks noGrp="1"/>
          </p:cNvSpPr>
          <p:nvPr>
            <p:ph type="body" idx="22"/>
          </p:nvPr>
        </p:nvSpPr>
        <p:spPr>
          <a:xfrm>
            <a:off x="14022066" y="10144885"/>
            <a:ext cx="8630745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6" name="Google Shape;536;p39"/>
          <p:cNvSpPr txBox="1">
            <a:spLocks noGrp="1"/>
          </p:cNvSpPr>
          <p:nvPr>
            <p:ph type="body" idx="23"/>
          </p:nvPr>
        </p:nvSpPr>
        <p:spPr>
          <a:xfrm>
            <a:off x="14022066" y="10874702"/>
            <a:ext cx="8630745" cy="1527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phabetic list with images 1">
  <p:cSld name="Alphabetic list with images 1"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40"/>
          <p:cNvSpPr>
            <a:spLocks noGrp="1"/>
          </p:cNvSpPr>
          <p:nvPr>
            <p:ph type="pic" idx="2"/>
          </p:nvPr>
        </p:nvSpPr>
        <p:spPr>
          <a:xfrm>
            <a:off x="1546225" y="3562736"/>
            <a:ext cx="2606739" cy="2901928"/>
          </a:xfrm>
          <a:prstGeom prst="rect">
            <a:avLst/>
          </a:prstGeom>
          <a:noFill/>
          <a:ln>
            <a:noFill/>
          </a:ln>
        </p:spPr>
      </p:sp>
      <p:sp>
        <p:nvSpPr>
          <p:cNvPr id="539" name="Google Shape;539;p40"/>
          <p:cNvSpPr txBox="1">
            <a:spLocks noGrp="1"/>
          </p:cNvSpPr>
          <p:nvPr>
            <p:ph type="body" idx="1"/>
          </p:nvPr>
        </p:nvSpPr>
        <p:spPr>
          <a:xfrm>
            <a:off x="1531573" y="656888"/>
            <a:ext cx="21368889" cy="86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1" i="0" u="none" strike="noStrike" cap="none">
                <a:solidFill>
                  <a:schemeClr val="lt1"/>
                </a:solidFill>
                <a:latin typeface="Poppins Thin"/>
                <a:ea typeface="Poppins Thin"/>
                <a:cs typeface="Poppins Thin"/>
                <a:sym typeface="Poppins Thin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540" name="Google Shape;540;p40"/>
          <p:cNvCxnSpPr/>
          <p:nvPr/>
        </p:nvCxnSpPr>
        <p:spPr>
          <a:xfrm rot="10800000">
            <a:off x="10329801" y="1745432"/>
            <a:ext cx="3735996" cy="0"/>
          </a:xfrm>
          <a:prstGeom prst="straightConnector1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41" name="Google Shape;541;p40"/>
          <p:cNvSpPr txBox="1">
            <a:spLocks noGrp="1"/>
          </p:cNvSpPr>
          <p:nvPr>
            <p:ph type="body" idx="3"/>
          </p:nvPr>
        </p:nvSpPr>
        <p:spPr>
          <a:xfrm>
            <a:off x="1531573" y="2008613"/>
            <a:ext cx="21368889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2" name="Google Shape;542;p40"/>
          <p:cNvSpPr txBox="1">
            <a:spLocks noGrp="1"/>
          </p:cNvSpPr>
          <p:nvPr>
            <p:ph type="body" idx="4"/>
          </p:nvPr>
        </p:nvSpPr>
        <p:spPr>
          <a:xfrm>
            <a:off x="1543968" y="3562738"/>
            <a:ext cx="684001" cy="684000"/>
          </a:xfrm>
          <a:prstGeom prst="rect">
            <a:avLst/>
          </a:prstGeom>
          <a:solidFill>
            <a:srgbClr val="343F4F"/>
          </a:solidFill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Arial"/>
              <a:buNone/>
              <a:defRPr sz="31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3" name="Google Shape;543;p40"/>
          <p:cNvSpPr/>
          <p:nvPr/>
        </p:nvSpPr>
        <p:spPr>
          <a:xfrm>
            <a:off x="4152962" y="3545633"/>
            <a:ext cx="7713580" cy="29190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Google Shape;544;p40"/>
          <p:cNvSpPr txBox="1">
            <a:spLocks noGrp="1"/>
          </p:cNvSpPr>
          <p:nvPr>
            <p:ph type="body" idx="5"/>
          </p:nvPr>
        </p:nvSpPr>
        <p:spPr>
          <a:xfrm>
            <a:off x="4421074" y="3905673"/>
            <a:ext cx="7179937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5" name="Google Shape;545;p40"/>
          <p:cNvSpPr txBox="1">
            <a:spLocks noGrp="1"/>
          </p:cNvSpPr>
          <p:nvPr>
            <p:ph type="body" idx="6"/>
          </p:nvPr>
        </p:nvSpPr>
        <p:spPr>
          <a:xfrm>
            <a:off x="4421074" y="4635492"/>
            <a:ext cx="7179937" cy="1527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6" name="Google Shape;546;p40"/>
          <p:cNvSpPr>
            <a:spLocks noGrp="1"/>
          </p:cNvSpPr>
          <p:nvPr>
            <p:ph type="pic" idx="7"/>
          </p:nvPr>
        </p:nvSpPr>
        <p:spPr>
          <a:xfrm>
            <a:off x="12354115" y="3562736"/>
            <a:ext cx="2606739" cy="2901928"/>
          </a:xfrm>
          <a:prstGeom prst="rect">
            <a:avLst/>
          </a:prstGeom>
          <a:noFill/>
          <a:ln>
            <a:noFill/>
          </a:ln>
        </p:spPr>
      </p:sp>
      <p:sp>
        <p:nvSpPr>
          <p:cNvPr id="547" name="Google Shape;547;p40"/>
          <p:cNvSpPr txBox="1">
            <a:spLocks noGrp="1"/>
          </p:cNvSpPr>
          <p:nvPr>
            <p:ph type="body" idx="8"/>
          </p:nvPr>
        </p:nvSpPr>
        <p:spPr>
          <a:xfrm>
            <a:off x="12354116" y="3562738"/>
            <a:ext cx="684001" cy="684000"/>
          </a:xfrm>
          <a:prstGeom prst="rect">
            <a:avLst/>
          </a:prstGeom>
          <a:solidFill>
            <a:srgbClr val="0E6584"/>
          </a:solidFill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Arial"/>
              <a:buNone/>
              <a:defRPr sz="31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8" name="Google Shape;548;p40"/>
          <p:cNvSpPr/>
          <p:nvPr/>
        </p:nvSpPr>
        <p:spPr>
          <a:xfrm>
            <a:off x="14960323" y="3545633"/>
            <a:ext cx="7940140" cy="29190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p40"/>
          <p:cNvSpPr txBox="1">
            <a:spLocks noGrp="1"/>
          </p:cNvSpPr>
          <p:nvPr>
            <p:ph type="body" idx="9"/>
          </p:nvPr>
        </p:nvSpPr>
        <p:spPr>
          <a:xfrm>
            <a:off x="15382803" y="3905673"/>
            <a:ext cx="7179937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0" name="Google Shape;550;p40"/>
          <p:cNvSpPr txBox="1">
            <a:spLocks noGrp="1"/>
          </p:cNvSpPr>
          <p:nvPr>
            <p:ph type="body" idx="13"/>
          </p:nvPr>
        </p:nvSpPr>
        <p:spPr>
          <a:xfrm>
            <a:off x="15382803" y="4635492"/>
            <a:ext cx="7179937" cy="1527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1" name="Google Shape;551;p40"/>
          <p:cNvSpPr>
            <a:spLocks noGrp="1"/>
          </p:cNvSpPr>
          <p:nvPr>
            <p:ph type="pic" idx="14"/>
          </p:nvPr>
        </p:nvSpPr>
        <p:spPr>
          <a:xfrm>
            <a:off x="1531573" y="6669914"/>
            <a:ext cx="2606739" cy="2901928"/>
          </a:xfrm>
          <a:prstGeom prst="rect">
            <a:avLst/>
          </a:prstGeom>
          <a:noFill/>
          <a:ln>
            <a:noFill/>
          </a:ln>
        </p:spPr>
      </p:sp>
      <p:sp>
        <p:nvSpPr>
          <p:cNvPr id="552" name="Google Shape;552;p40"/>
          <p:cNvSpPr txBox="1">
            <a:spLocks noGrp="1"/>
          </p:cNvSpPr>
          <p:nvPr>
            <p:ph type="body" idx="15"/>
          </p:nvPr>
        </p:nvSpPr>
        <p:spPr>
          <a:xfrm>
            <a:off x="1543968" y="6687018"/>
            <a:ext cx="684001" cy="684000"/>
          </a:xfrm>
          <a:prstGeom prst="rect">
            <a:avLst/>
          </a:prstGeom>
          <a:solidFill>
            <a:srgbClr val="00B050">
              <a:alpha val="46666"/>
            </a:srgbClr>
          </a:solidFill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Arial"/>
              <a:buNone/>
              <a:defRPr sz="31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3" name="Google Shape;553;p40"/>
          <p:cNvSpPr/>
          <p:nvPr/>
        </p:nvSpPr>
        <p:spPr>
          <a:xfrm>
            <a:off x="4152962" y="6669915"/>
            <a:ext cx="7713580" cy="291903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Google Shape;554;p40"/>
          <p:cNvSpPr txBox="1">
            <a:spLocks noGrp="1"/>
          </p:cNvSpPr>
          <p:nvPr>
            <p:ph type="body" idx="16"/>
          </p:nvPr>
        </p:nvSpPr>
        <p:spPr>
          <a:xfrm>
            <a:off x="4421074" y="7002017"/>
            <a:ext cx="7179937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5" name="Google Shape;555;p40"/>
          <p:cNvSpPr txBox="1">
            <a:spLocks noGrp="1"/>
          </p:cNvSpPr>
          <p:nvPr>
            <p:ph type="body" idx="17"/>
          </p:nvPr>
        </p:nvSpPr>
        <p:spPr>
          <a:xfrm>
            <a:off x="4421074" y="7731834"/>
            <a:ext cx="7179937" cy="1527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6" name="Google Shape;556;p40"/>
          <p:cNvSpPr>
            <a:spLocks noGrp="1"/>
          </p:cNvSpPr>
          <p:nvPr>
            <p:ph type="pic" idx="18"/>
          </p:nvPr>
        </p:nvSpPr>
        <p:spPr>
          <a:xfrm>
            <a:off x="12353582" y="6669914"/>
            <a:ext cx="2606739" cy="2901928"/>
          </a:xfrm>
          <a:prstGeom prst="rect">
            <a:avLst/>
          </a:prstGeom>
          <a:noFill/>
          <a:ln>
            <a:noFill/>
          </a:ln>
        </p:spPr>
      </p:sp>
      <p:sp>
        <p:nvSpPr>
          <p:cNvPr id="557" name="Google Shape;557;p40"/>
          <p:cNvSpPr txBox="1">
            <a:spLocks noGrp="1"/>
          </p:cNvSpPr>
          <p:nvPr>
            <p:ph type="body" idx="19"/>
          </p:nvPr>
        </p:nvSpPr>
        <p:spPr>
          <a:xfrm>
            <a:off x="12337605" y="6687018"/>
            <a:ext cx="684001" cy="684000"/>
          </a:xfrm>
          <a:prstGeom prst="rect">
            <a:avLst/>
          </a:prstGeom>
          <a:solidFill>
            <a:srgbClr val="758A26"/>
          </a:solidFill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Arial"/>
              <a:buNone/>
              <a:defRPr sz="31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8" name="Google Shape;558;p40"/>
          <p:cNvSpPr/>
          <p:nvPr/>
        </p:nvSpPr>
        <p:spPr>
          <a:xfrm>
            <a:off x="14960323" y="6669915"/>
            <a:ext cx="7940140" cy="291903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40"/>
          <p:cNvSpPr txBox="1">
            <a:spLocks noGrp="1"/>
          </p:cNvSpPr>
          <p:nvPr>
            <p:ph type="body" idx="20"/>
          </p:nvPr>
        </p:nvSpPr>
        <p:spPr>
          <a:xfrm>
            <a:off x="15382803" y="7002017"/>
            <a:ext cx="7179937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0" name="Google Shape;560;p40"/>
          <p:cNvSpPr txBox="1">
            <a:spLocks noGrp="1"/>
          </p:cNvSpPr>
          <p:nvPr>
            <p:ph type="body" idx="21"/>
          </p:nvPr>
        </p:nvSpPr>
        <p:spPr>
          <a:xfrm>
            <a:off x="15382803" y="7731834"/>
            <a:ext cx="7179937" cy="1527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1" name="Google Shape;561;p40"/>
          <p:cNvSpPr>
            <a:spLocks noGrp="1"/>
          </p:cNvSpPr>
          <p:nvPr>
            <p:ph type="pic" idx="22"/>
          </p:nvPr>
        </p:nvSpPr>
        <p:spPr>
          <a:xfrm>
            <a:off x="1531573" y="9771618"/>
            <a:ext cx="2606739" cy="2901928"/>
          </a:xfrm>
          <a:prstGeom prst="rect">
            <a:avLst/>
          </a:prstGeom>
          <a:noFill/>
          <a:ln>
            <a:noFill/>
          </a:ln>
        </p:spPr>
      </p:sp>
      <p:sp>
        <p:nvSpPr>
          <p:cNvPr id="562" name="Google Shape;562;p40"/>
          <p:cNvSpPr txBox="1">
            <a:spLocks noGrp="1"/>
          </p:cNvSpPr>
          <p:nvPr>
            <p:ph type="body" idx="23"/>
          </p:nvPr>
        </p:nvSpPr>
        <p:spPr>
          <a:xfrm>
            <a:off x="1543968" y="9788724"/>
            <a:ext cx="684001" cy="684000"/>
          </a:xfrm>
          <a:prstGeom prst="rect">
            <a:avLst/>
          </a:prstGeom>
          <a:solidFill>
            <a:srgbClr val="DB5F06"/>
          </a:solidFill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Arial"/>
              <a:buNone/>
              <a:defRPr sz="31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3" name="Google Shape;563;p40"/>
          <p:cNvSpPr/>
          <p:nvPr/>
        </p:nvSpPr>
        <p:spPr>
          <a:xfrm>
            <a:off x="4152962" y="9771619"/>
            <a:ext cx="7713580" cy="291903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4" name="Google Shape;564;p40"/>
          <p:cNvSpPr txBox="1">
            <a:spLocks noGrp="1"/>
          </p:cNvSpPr>
          <p:nvPr>
            <p:ph type="body" idx="24"/>
          </p:nvPr>
        </p:nvSpPr>
        <p:spPr>
          <a:xfrm>
            <a:off x="4421074" y="10144885"/>
            <a:ext cx="7179937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5" name="Google Shape;565;p40"/>
          <p:cNvSpPr txBox="1">
            <a:spLocks noGrp="1"/>
          </p:cNvSpPr>
          <p:nvPr>
            <p:ph type="body" idx="25"/>
          </p:nvPr>
        </p:nvSpPr>
        <p:spPr>
          <a:xfrm>
            <a:off x="4421074" y="10874702"/>
            <a:ext cx="7179937" cy="1527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6" name="Google Shape;566;p40"/>
          <p:cNvSpPr>
            <a:spLocks noGrp="1"/>
          </p:cNvSpPr>
          <p:nvPr>
            <p:ph type="pic" idx="26"/>
          </p:nvPr>
        </p:nvSpPr>
        <p:spPr>
          <a:xfrm>
            <a:off x="12337604" y="9771618"/>
            <a:ext cx="2606739" cy="2901928"/>
          </a:xfrm>
          <a:prstGeom prst="rect">
            <a:avLst/>
          </a:prstGeom>
          <a:noFill/>
          <a:ln>
            <a:noFill/>
          </a:ln>
        </p:spPr>
      </p:sp>
      <p:sp>
        <p:nvSpPr>
          <p:cNvPr id="567" name="Google Shape;567;p40"/>
          <p:cNvSpPr txBox="1">
            <a:spLocks noGrp="1"/>
          </p:cNvSpPr>
          <p:nvPr>
            <p:ph type="body" idx="27"/>
          </p:nvPr>
        </p:nvSpPr>
        <p:spPr>
          <a:xfrm>
            <a:off x="12337605" y="9788724"/>
            <a:ext cx="684001" cy="684000"/>
          </a:xfrm>
          <a:prstGeom prst="rect">
            <a:avLst/>
          </a:prstGeom>
          <a:solidFill>
            <a:srgbClr val="9F301A"/>
          </a:solidFill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Arial"/>
              <a:buNone/>
              <a:defRPr sz="31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8" name="Google Shape;568;p40"/>
          <p:cNvSpPr/>
          <p:nvPr/>
        </p:nvSpPr>
        <p:spPr>
          <a:xfrm>
            <a:off x="14960323" y="9771619"/>
            <a:ext cx="7940140" cy="291903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9" name="Google Shape;569;p40"/>
          <p:cNvSpPr txBox="1">
            <a:spLocks noGrp="1"/>
          </p:cNvSpPr>
          <p:nvPr>
            <p:ph type="body" idx="28"/>
          </p:nvPr>
        </p:nvSpPr>
        <p:spPr>
          <a:xfrm>
            <a:off x="15382803" y="10144885"/>
            <a:ext cx="7179937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0" name="Google Shape;570;p40"/>
          <p:cNvSpPr txBox="1">
            <a:spLocks noGrp="1"/>
          </p:cNvSpPr>
          <p:nvPr>
            <p:ph type="body" idx="29"/>
          </p:nvPr>
        </p:nvSpPr>
        <p:spPr>
          <a:xfrm>
            <a:off x="15382803" y="10874702"/>
            <a:ext cx="7179937" cy="1527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Alphabetic list with images 1">
  <p:cSld name="1_Alphabetic list with images 1"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41"/>
          <p:cNvSpPr>
            <a:spLocks noGrp="1"/>
          </p:cNvSpPr>
          <p:nvPr>
            <p:ph type="pic" idx="2"/>
          </p:nvPr>
        </p:nvSpPr>
        <p:spPr>
          <a:xfrm>
            <a:off x="1546225" y="3562736"/>
            <a:ext cx="2606739" cy="1861237"/>
          </a:xfrm>
          <a:prstGeom prst="rect">
            <a:avLst/>
          </a:prstGeom>
          <a:noFill/>
          <a:ln>
            <a:noFill/>
          </a:ln>
        </p:spPr>
      </p:sp>
      <p:sp>
        <p:nvSpPr>
          <p:cNvPr id="573" name="Google Shape;573;p41"/>
          <p:cNvSpPr txBox="1">
            <a:spLocks noGrp="1"/>
          </p:cNvSpPr>
          <p:nvPr>
            <p:ph type="body" idx="1"/>
          </p:nvPr>
        </p:nvSpPr>
        <p:spPr>
          <a:xfrm>
            <a:off x="1531573" y="656888"/>
            <a:ext cx="21368889" cy="86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1" i="0" u="none" strike="noStrike" cap="none">
                <a:solidFill>
                  <a:schemeClr val="lt1"/>
                </a:solidFill>
                <a:latin typeface="Poppins Thin"/>
                <a:ea typeface="Poppins Thin"/>
                <a:cs typeface="Poppins Thin"/>
                <a:sym typeface="Poppins Thin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574" name="Google Shape;574;p41"/>
          <p:cNvCxnSpPr/>
          <p:nvPr/>
        </p:nvCxnSpPr>
        <p:spPr>
          <a:xfrm rot="10800000">
            <a:off x="10329801" y="1745432"/>
            <a:ext cx="3735996" cy="0"/>
          </a:xfrm>
          <a:prstGeom prst="straightConnector1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75" name="Google Shape;575;p41"/>
          <p:cNvSpPr txBox="1">
            <a:spLocks noGrp="1"/>
          </p:cNvSpPr>
          <p:nvPr>
            <p:ph type="body" idx="3"/>
          </p:nvPr>
        </p:nvSpPr>
        <p:spPr>
          <a:xfrm>
            <a:off x="1531573" y="2008613"/>
            <a:ext cx="21368889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6" name="Google Shape;576;p41"/>
          <p:cNvSpPr/>
          <p:nvPr/>
        </p:nvSpPr>
        <p:spPr>
          <a:xfrm>
            <a:off x="4152962" y="3545634"/>
            <a:ext cx="7713580" cy="18722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41"/>
          <p:cNvSpPr txBox="1">
            <a:spLocks noGrp="1"/>
          </p:cNvSpPr>
          <p:nvPr>
            <p:ph type="body" idx="4"/>
          </p:nvPr>
        </p:nvSpPr>
        <p:spPr>
          <a:xfrm>
            <a:off x="4421074" y="3769930"/>
            <a:ext cx="7179937" cy="434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8" name="Google Shape;578;p41"/>
          <p:cNvSpPr txBox="1">
            <a:spLocks noGrp="1"/>
          </p:cNvSpPr>
          <p:nvPr>
            <p:ph type="body" idx="5"/>
          </p:nvPr>
        </p:nvSpPr>
        <p:spPr>
          <a:xfrm>
            <a:off x="4421074" y="4499750"/>
            <a:ext cx="7179937" cy="784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9" name="Google Shape;579;p41"/>
          <p:cNvSpPr>
            <a:spLocks noGrp="1"/>
          </p:cNvSpPr>
          <p:nvPr>
            <p:ph type="pic" idx="6"/>
          </p:nvPr>
        </p:nvSpPr>
        <p:spPr>
          <a:xfrm>
            <a:off x="12354115" y="3562736"/>
            <a:ext cx="2606739" cy="1867335"/>
          </a:xfrm>
          <a:prstGeom prst="rect">
            <a:avLst/>
          </a:prstGeom>
          <a:noFill/>
          <a:ln>
            <a:noFill/>
          </a:ln>
        </p:spPr>
      </p:sp>
      <p:sp>
        <p:nvSpPr>
          <p:cNvPr id="580" name="Google Shape;580;p41"/>
          <p:cNvSpPr/>
          <p:nvPr/>
        </p:nvSpPr>
        <p:spPr>
          <a:xfrm>
            <a:off x="14960323" y="3545634"/>
            <a:ext cx="7940140" cy="18783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Google Shape;581;p41"/>
          <p:cNvSpPr txBox="1">
            <a:spLocks noGrp="1"/>
          </p:cNvSpPr>
          <p:nvPr>
            <p:ph type="body" idx="7"/>
          </p:nvPr>
        </p:nvSpPr>
        <p:spPr>
          <a:xfrm>
            <a:off x="15382803" y="3689648"/>
            <a:ext cx="7179937" cy="43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2" name="Google Shape;582;p41"/>
          <p:cNvSpPr txBox="1">
            <a:spLocks noGrp="1"/>
          </p:cNvSpPr>
          <p:nvPr>
            <p:ph type="body" idx="8"/>
          </p:nvPr>
        </p:nvSpPr>
        <p:spPr>
          <a:xfrm>
            <a:off x="15382803" y="4419467"/>
            <a:ext cx="7179937" cy="983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3" name="Google Shape;583;p41"/>
          <p:cNvSpPr>
            <a:spLocks noGrp="1"/>
          </p:cNvSpPr>
          <p:nvPr>
            <p:ph type="pic" idx="9"/>
          </p:nvPr>
        </p:nvSpPr>
        <p:spPr>
          <a:xfrm>
            <a:off x="1531573" y="5705872"/>
            <a:ext cx="2606739" cy="1764561"/>
          </a:xfrm>
          <a:prstGeom prst="rect">
            <a:avLst/>
          </a:prstGeom>
          <a:noFill/>
          <a:ln>
            <a:noFill/>
          </a:ln>
        </p:spPr>
      </p:sp>
      <p:sp>
        <p:nvSpPr>
          <p:cNvPr id="584" name="Google Shape;584;p41"/>
          <p:cNvSpPr/>
          <p:nvPr/>
        </p:nvSpPr>
        <p:spPr>
          <a:xfrm>
            <a:off x="4152962" y="5705874"/>
            <a:ext cx="7713580" cy="177496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p41"/>
          <p:cNvSpPr txBox="1">
            <a:spLocks noGrp="1"/>
          </p:cNvSpPr>
          <p:nvPr>
            <p:ph type="body" idx="13"/>
          </p:nvPr>
        </p:nvSpPr>
        <p:spPr>
          <a:xfrm>
            <a:off x="4421074" y="5921896"/>
            <a:ext cx="7179937" cy="41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6" name="Google Shape;586;p41"/>
          <p:cNvSpPr txBox="1">
            <a:spLocks noGrp="1"/>
          </p:cNvSpPr>
          <p:nvPr>
            <p:ph type="body" idx="14"/>
          </p:nvPr>
        </p:nvSpPr>
        <p:spPr>
          <a:xfrm>
            <a:off x="4421074" y="6569968"/>
            <a:ext cx="7179937" cy="92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7" name="Google Shape;587;p41"/>
          <p:cNvSpPr>
            <a:spLocks noGrp="1"/>
          </p:cNvSpPr>
          <p:nvPr>
            <p:ph type="pic" idx="15"/>
          </p:nvPr>
        </p:nvSpPr>
        <p:spPr>
          <a:xfrm>
            <a:off x="12353582" y="5725629"/>
            <a:ext cx="2606739" cy="1774960"/>
          </a:xfrm>
          <a:prstGeom prst="rect">
            <a:avLst/>
          </a:prstGeom>
          <a:noFill/>
          <a:ln>
            <a:noFill/>
          </a:ln>
        </p:spPr>
      </p:sp>
      <p:sp>
        <p:nvSpPr>
          <p:cNvPr id="588" name="Google Shape;588;p41"/>
          <p:cNvSpPr/>
          <p:nvPr/>
        </p:nvSpPr>
        <p:spPr>
          <a:xfrm>
            <a:off x="14960323" y="5725629"/>
            <a:ext cx="7940140" cy="1785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9" name="Google Shape;589;p41"/>
          <p:cNvSpPr txBox="1">
            <a:spLocks noGrp="1"/>
          </p:cNvSpPr>
          <p:nvPr>
            <p:ph type="body" idx="16"/>
          </p:nvPr>
        </p:nvSpPr>
        <p:spPr>
          <a:xfrm>
            <a:off x="15382803" y="5921896"/>
            <a:ext cx="7179937" cy="4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0" name="Google Shape;590;p41"/>
          <p:cNvSpPr txBox="1">
            <a:spLocks noGrp="1"/>
          </p:cNvSpPr>
          <p:nvPr>
            <p:ph type="body" idx="17"/>
          </p:nvPr>
        </p:nvSpPr>
        <p:spPr>
          <a:xfrm>
            <a:off x="15382803" y="6569968"/>
            <a:ext cx="7179937" cy="934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1" name="Google Shape;591;p41"/>
          <p:cNvSpPr>
            <a:spLocks noGrp="1"/>
          </p:cNvSpPr>
          <p:nvPr>
            <p:ph type="pic" idx="18"/>
          </p:nvPr>
        </p:nvSpPr>
        <p:spPr>
          <a:xfrm>
            <a:off x="1531573" y="7761608"/>
            <a:ext cx="2606739" cy="1965130"/>
          </a:xfrm>
          <a:prstGeom prst="rect">
            <a:avLst/>
          </a:prstGeom>
          <a:noFill/>
          <a:ln>
            <a:noFill/>
          </a:ln>
        </p:spPr>
      </p:sp>
      <p:sp>
        <p:nvSpPr>
          <p:cNvPr id="592" name="Google Shape;592;p41"/>
          <p:cNvSpPr/>
          <p:nvPr/>
        </p:nvSpPr>
        <p:spPr>
          <a:xfrm>
            <a:off x="4152962" y="7761609"/>
            <a:ext cx="7713580" cy="197671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Google Shape;593;p41"/>
          <p:cNvSpPr txBox="1">
            <a:spLocks noGrp="1"/>
          </p:cNvSpPr>
          <p:nvPr>
            <p:ph type="body" idx="19"/>
          </p:nvPr>
        </p:nvSpPr>
        <p:spPr>
          <a:xfrm>
            <a:off x="4421074" y="8010128"/>
            <a:ext cx="7179937" cy="458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4" name="Google Shape;594;p41"/>
          <p:cNvSpPr txBox="1">
            <a:spLocks noGrp="1"/>
          </p:cNvSpPr>
          <p:nvPr>
            <p:ph type="body" idx="20"/>
          </p:nvPr>
        </p:nvSpPr>
        <p:spPr>
          <a:xfrm>
            <a:off x="4421074" y="8730208"/>
            <a:ext cx="7179937" cy="103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5" name="Google Shape;595;p41"/>
          <p:cNvSpPr>
            <a:spLocks noGrp="1"/>
          </p:cNvSpPr>
          <p:nvPr>
            <p:ph type="pic" idx="21"/>
          </p:nvPr>
        </p:nvSpPr>
        <p:spPr>
          <a:xfrm>
            <a:off x="12337604" y="7761608"/>
            <a:ext cx="2606739" cy="1965130"/>
          </a:xfrm>
          <a:prstGeom prst="rect">
            <a:avLst/>
          </a:prstGeom>
          <a:noFill/>
          <a:ln>
            <a:noFill/>
          </a:ln>
        </p:spPr>
      </p:sp>
      <p:sp>
        <p:nvSpPr>
          <p:cNvPr id="596" name="Google Shape;596;p41"/>
          <p:cNvSpPr/>
          <p:nvPr/>
        </p:nvSpPr>
        <p:spPr>
          <a:xfrm>
            <a:off x="14960323" y="7761609"/>
            <a:ext cx="7940140" cy="197671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7" name="Google Shape;597;p41"/>
          <p:cNvSpPr txBox="1">
            <a:spLocks noGrp="1"/>
          </p:cNvSpPr>
          <p:nvPr>
            <p:ph type="body" idx="22"/>
          </p:nvPr>
        </p:nvSpPr>
        <p:spPr>
          <a:xfrm>
            <a:off x="15382803" y="8010128"/>
            <a:ext cx="7179937" cy="458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8" name="Google Shape;598;p41"/>
          <p:cNvSpPr txBox="1">
            <a:spLocks noGrp="1"/>
          </p:cNvSpPr>
          <p:nvPr>
            <p:ph type="body" idx="23"/>
          </p:nvPr>
        </p:nvSpPr>
        <p:spPr>
          <a:xfrm>
            <a:off x="15382803" y="8730208"/>
            <a:ext cx="7179937" cy="103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9" name="Google Shape;599;p41"/>
          <p:cNvSpPr>
            <a:spLocks noGrp="1"/>
          </p:cNvSpPr>
          <p:nvPr>
            <p:ph type="pic" idx="24"/>
          </p:nvPr>
        </p:nvSpPr>
        <p:spPr>
          <a:xfrm>
            <a:off x="1486712" y="10029277"/>
            <a:ext cx="2606739" cy="1965130"/>
          </a:xfrm>
          <a:prstGeom prst="rect">
            <a:avLst/>
          </a:prstGeom>
          <a:noFill/>
          <a:ln>
            <a:noFill/>
          </a:ln>
        </p:spPr>
      </p:sp>
      <p:sp>
        <p:nvSpPr>
          <p:cNvPr id="600" name="Google Shape;600;p41"/>
          <p:cNvSpPr/>
          <p:nvPr/>
        </p:nvSpPr>
        <p:spPr>
          <a:xfrm>
            <a:off x="4109431" y="10029278"/>
            <a:ext cx="7757111" cy="1976711"/>
          </a:xfrm>
          <a:prstGeom prst="rect">
            <a:avLst/>
          </a:prstGeom>
          <a:solidFill>
            <a:srgbClr val="FE7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1" name="Google Shape;601;p41"/>
          <p:cNvSpPr txBox="1">
            <a:spLocks noGrp="1"/>
          </p:cNvSpPr>
          <p:nvPr>
            <p:ph type="body" idx="25"/>
          </p:nvPr>
        </p:nvSpPr>
        <p:spPr>
          <a:xfrm>
            <a:off x="4531911" y="10277797"/>
            <a:ext cx="7179937" cy="458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2" name="Google Shape;602;p41"/>
          <p:cNvSpPr txBox="1">
            <a:spLocks noGrp="1"/>
          </p:cNvSpPr>
          <p:nvPr>
            <p:ph type="body" idx="26"/>
          </p:nvPr>
        </p:nvSpPr>
        <p:spPr>
          <a:xfrm>
            <a:off x="4531911" y="10997877"/>
            <a:ext cx="7179937" cy="103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Alphabetic list with images 1">
  <p:cSld name="2_Alphabetic list with images 1"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42"/>
          <p:cNvSpPr>
            <a:spLocks noGrp="1"/>
          </p:cNvSpPr>
          <p:nvPr>
            <p:ph type="pic" idx="2"/>
          </p:nvPr>
        </p:nvSpPr>
        <p:spPr>
          <a:xfrm>
            <a:off x="1546225" y="3562736"/>
            <a:ext cx="2606739" cy="1861237"/>
          </a:xfrm>
          <a:prstGeom prst="rect">
            <a:avLst/>
          </a:prstGeom>
          <a:noFill/>
          <a:ln>
            <a:noFill/>
          </a:ln>
        </p:spPr>
      </p:sp>
      <p:sp>
        <p:nvSpPr>
          <p:cNvPr id="605" name="Google Shape;605;p42"/>
          <p:cNvSpPr txBox="1">
            <a:spLocks noGrp="1"/>
          </p:cNvSpPr>
          <p:nvPr>
            <p:ph type="body" idx="1"/>
          </p:nvPr>
        </p:nvSpPr>
        <p:spPr>
          <a:xfrm>
            <a:off x="1531573" y="656888"/>
            <a:ext cx="21368889" cy="86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1" i="0" u="none" strike="noStrike" cap="none">
                <a:solidFill>
                  <a:schemeClr val="lt1"/>
                </a:solidFill>
                <a:latin typeface="Poppins Thin"/>
                <a:ea typeface="Poppins Thin"/>
                <a:cs typeface="Poppins Thin"/>
                <a:sym typeface="Poppins Thin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606" name="Google Shape;606;p42"/>
          <p:cNvCxnSpPr/>
          <p:nvPr/>
        </p:nvCxnSpPr>
        <p:spPr>
          <a:xfrm rot="10800000">
            <a:off x="10329801" y="1745432"/>
            <a:ext cx="3735996" cy="0"/>
          </a:xfrm>
          <a:prstGeom prst="straightConnector1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07" name="Google Shape;607;p42"/>
          <p:cNvSpPr txBox="1">
            <a:spLocks noGrp="1"/>
          </p:cNvSpPr>
          <p:nvPr>
            <p:ph type="body" idx="3"/>
          </p:nvPr>
        </p:nvSpPr>
        <p:spPr>
          <a:xfrm>
            <a:off x="1531573" y="2008613"/>
            <a:ext cx="21368889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8" name="Google Shape;608;p42"/>
          <p:cNvSpPr/>
          <p:nvPr/>
        </p:nvSpPr>
        <p:spPr>
          <a:xfrm>
            <a:off x="4152962" y="3545634"/>
            <a:ext cx="7713580" cy="18722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9" name="Google Shape;609;p42"/>
          <p:cNvSpPr txBox="1">
            <a:spLocks noGrp="1"/>
          </p:cNvSpPr>
          <p:nvPr>
            <p:ph type="body" idx="4"/>
          </p:nvPr>
        </p:nvSpPr>
        <p:spPr>
          <a:xfrm>
            <a:off x="4421074" y="3769930"/>
            <a:ext cx="7179937" cy="434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0" name="Google Shape;610;p42"/>
          <p:cNvSpPr txBox="1">
            <a:spLocks noGrp="1"/>
          </p:cNvSpPr>
          <p:nvPr>
            <p:ph type="body" idx="5"/>
          </p:nvPr>
        </p:nvSpPr>
        <p:spPr>
          <a:xfrm>
            <a:off x="4421074" y="4499750"/>
            <a:ext cx="7179937" cy="784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1" name="Google Shape;611;p42"/>
          <p:cNvSpPr>
            <a:spLocks noGrp="1"/>
          </p:cNvSpPr>
          <p:nvPr>
            <p:ph type="pic" idx="6"/>
          </p:nvPr>
        </p:nvSpPr>
        <p:spPr>
          <a:xfrm>
            <a:off x="12354115" y="3562736"/>
            <a:ext cx="2606739" cy="1867335"/>
          </a:xfrm>
          <a:prstGeom prst="rect">
            <a:avLst/>
          </a:prstGeom>
          <a:noFill/>
          <a:ln>
            <a:noFill/>
          </a:ln>
        </p:spPr>
      </p:sp>
      <p:sp>
        <p:nvSpPr>
          <p:cNvPr id="612" name="Google Shape;612;p42"/>
          <p:cNvSpPr/>
          <p:nvPr/>
        </p:nvSpPr>
        <p:spPr>
          <a:xfrm>
            <a:off x="14960323" y="3545634"/>
            <a:ext cx="7940140" cy="18783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3" name="Google Shape;613;p42"/>
          <p:cNvSpPr txBox="1">
            <a:spLocks noGrp="1"/>
          </p:cNvSpPr>
          <p:nvPr>
            <p:ph type="body" idx="7"/>
          </p:nvPr>
        </p:nvSpPr>
        <p:spPr>
          <a:xfrm>
            <a:off x="15382803" y="3689648"/>
            <a:ext cx="7179937" cy="43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4" name="Google Shape;614;p42"/>
          <p:cNvSpPr txBox="1">
            <a:spLocks noGrp="1"/>
          </p:cNvSpPr>
          <p:nvPr>
            <p:ph type="body" idx="8"/>
          </p:nvPr>
        </p:nvSpPr>
        <p:spPr>
          <a:xfrm>
            <a:off x="15382803" y="4419467"/>
            <a:ext cx="7179937" cy="983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5" name="Google Shape;615;p42"/>
          <p:cNvSpPr>
            <a:spLocks noGrp="1"/>
          </p:cNvSpPr>
          <p:nvPr>
            <p:ph type="pic" idx="9"/>
          </p:nvPr>
        </p:nvSpPr>
        <p:spPr>
          <a:xfrm>
            <a:off x="1531573" y="5705872"/>
            <a:ext cx="2606739" cy="1764561"/>
          </a:xfrm>
          <a:prstGeom prst="rect">
            <a:avLst/>
          </a:prstGeom>
          <a:noFill/>
          <a:ln>
            <a:noFill/>
          </a:ln>
        </p:spPr>
      </p:sp>
      <p:sp>
        <p:nvSpPr>
          <p:cNvPr id="616" name="Google Shape;616;p42"/>
          <p:cNvSpPr/>
          <p:nvPr/>
        </p:nvSpPr>
        <p:spPr>
          <a:xfrm>
            <a:off x="4152962" y="5705874"/>
            <a:ext cx="7713580" cy="177496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p42"/>
          <p:cNvSpPr txBox="1">
            <a:spLocks noGrp="1"/>
          </p:cNvSpPr>
          <p:nvPr>
            <p:ph type="body" idx="13"/>
          </p:nvPr>
        </p:nvSpPr>
        <p:spPr>
          <a:xfrm>
            <a:off x="4421074" y="5921896"/>
            <a:ext cx="7179937" cy="41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8" name="Google Shape;618;p42"/>
          <p:cNvSpPr txBox="1">
            <a:spLocks noGrp="1"/>
          </p:cNvSpPr>
          <p:nvPr>
            <p:ph type="body" idx="14"/>
          </p:nvPr>
        </p:nvSpPr>
        <p:spPr>
          <a:xfrm>
            <a:off x="4421074" y="6569968"/>
            <a:ext cx="7179937" cy="92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9" name="Google Shape;619;p42"/>
          <p:cNvSpPr>
            <a:spLocks noGrp="1"/>
          </p:cNvSpPr>
          <p:nvPr>
            <p:ph type="pic" idx="15"/>
          </p:nvPr>
        </p:nvSpPr>
        <p:spPr>
          <a:xfrm>
            <a:off x="12353582" y="5725629"/>
            <a:ext cx="2606739" cy="1774960"/>
          </a:xfrm>
          <a:prstGeom prst="rect">
            <a:avLst/>
          </a:prstGeom>
          <a:noFill/>
          <a:ln>
            <a:noFill/>
          </a:ln>
        </p:spPr>
      </p:sp>
      <p:sp>
        <p:nvSpPr>
          <p:cNvPr id="620" name="Google Shape;620;p42"/>
          <p:cNvSpPr/>
          <p:nvPr/>
        </p:nvSpPr>
        <p:spPr>
          <a:xfrm>
            <a:off x="14960323" y="5725629"/>
            <a:ext cx="7940140" cy="1785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1" name="Google Shape;621;p42"/>
          <p:cNvSpPr txBox="1">
            <a:spLocks noGrp="1"/>
          </p:cNvSpPr>
          <p:nvPr>
            <p:ph type="body" idx="16"/>
          </p:nvPr>
        </p:nvSpPr>
        <p:spPr>
          <a:xfrm>
            <a:off x="15382803" y="5921896"/>
            <a:ext cx="7179937" cy="4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2" name="Google Shape;622;p42"/>
          <p:cNvSpPr txBox="1">
            <a:spLocks noGrp="1"/>
          </p:cNvSpPr>
          <p:nvPr>
            <p:ph type="body" idx="17"/>
          </p:nvPr>
        </p:nvSpPr>
        <p:spPr>
          <a:xfrm>
            <a:off x="15382803" y="6569968"/>
            <a:ext cx="7179937" cy="934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3" name="Google Shape;623;p42"/>
          <p:cNvSpPr>
            <a:spLocks noGrp="1"/>
          </p:cNvSpPr>
          <p:nvPr>
            <p:ph type="pic" idx="18"/>
          </p:nvPr>
        </p:nvSpPr>
        <p:spPr>
          <a:xfrm>
            <a:off x="1531573" y="7761608"/>
            <a:ext cx="2606739" cy="1965130"/>
          </a:xfrm>
          <a:prstGeom prst="rect">
            <a:avLst/>
          </a:prstGeom>
          <a:noFill/>
          <a:ln>
            <a:noFill/>
          </a:ln>
        </p:spPr>
      </p:sp>
      <p:sp>
        <p:nvSpPr>
          <p:cNvPr id="624" name="Google Shape;624;p42"/>
          <p:cNvSpPr/>
          <p:nvPr/>
        </p:nvSpPr>
        <p:spPr>
          <a:xfrm>
            <a:off x="4152962" y="7761609"/>
            <a:ext cx="7713580" cy="197671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5" name="Google Shape;625;p42"/>
          <p:cNvSpPr txBox="1">
            <a:spLocks noGrp="1"/>
          </p:cNvSpPr>
          <p:nvPr>
            <p:ph type="body" idx="19"/>
          </p:nvPr>
        </p:nvSpPr>
        <p:spPr>
          <a:xfrm>
            <a:off x="4421074" y="8010128"/>
            <a:ext cx="7179937" cy="458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6" name="Google Shape;626;p42"/>
          <p:cNvSpPr txBox="1">
            <a:spLocks noGrp="1"/>
          </p:cNvSpPr>
          <p:nvPr>
            <p:ph type="body" idx="20"/>
          </p:nvPr>
        </p:nvSpPr>
        <p:spPr>
          <a:xfrm>
            <a:off x="4421074" y="8730208"/>
            <a:ext cx="7179937" cy="103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Alphabetic list with images 1">
  <p:cSld name="3_Alphabetic list with images 1"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43"/>
          <p:cNvSpPr>
            <a:spLocks noGrp="1"/>
          </p:cNvSpPr>
          <p:nvPr>
            <p:ph type="pic" idx="2"/>
          </p:nvPr>
        </p:nvSpPr>
        <p:spPr>
          <a:xfrm>
            <a:off x="1546225" y="4702633"/>
            <a:ext cx="2606739" cy="1861237"/>
          </a:xfrm>
          <a:prstGeom prst="rect">
            <a:avLst/>
          </a:prstGeom>
          <a:noFill/>
          <a:ln>
            <a:noFill/>
          </a:ln>
        </p:spPr>
      </p:sp>
      <p:sp>
        <p:nvSpPr>
          <p:cNvPr id="629" name="Google Shape;629;p43"/>
          <p:cNvSpPr txBox="1">
            <a:spLocks noGrp="1"/>
          </p:cNvSpPr>
          <p:nvPr>
            <p:ph type="body" idx="1"/>
          </p:nvPr>
        </p:nvSpPr>
        <p:spPr>
          <a:xfrm>
            <a:off x="1531573" y="656888"/>
            <a:ext cx="21368889" cy="86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1" i="0" u="none" strike="noStrike" cap="none">
                <a:solidFill>
                  <a:schemeClr val="lt1"/>
                </a:solidFill>
                <a:latin typeface="Poppins Thin"/>
                <a:ea typeface="Poppins Thin"/>
                <a:cs typeface="Poppins Thin"/>
                <a:sym typeface="Poppins Thin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630" name="Google Shape;630;p43"/>
          <p:cNvCxnSpPr/>
          <p:nvPr/>
        </p:nvCxnSpPr>
        <p:spPr>
          <a:xfrm rot="10800000">
            <a:off x="10329801" y="1745432"/>
            <a:ext cx="3735996" cy="0"/>
          </a:xfrm>
          <a:prstGeom prst="straightConnector1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1" name="Google Shape;631;p43"/>
          <p:cNvSpPr txBox="1">
            <a:spLocks noGrp="1"/>
          </p:cNvSpPr>
          <p:nvPr>
            <p:ph type="body" idx="3"/>
          </p:nvPr>
        </p:nvSpPr>
        <p:spPr>
          <a:xfrm>
            <a:off x="1531573" y="2008613"/>
            <a:ext cx="21368889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2" name="Google Shape;632;p43"/>
          <p:cNvSpPr/>
          <p:nvPr/>
        </p:nvSpPr>
        <p:spPr>
          <a:xfrm>
            <a:off x="4152962" y="4685531"/>
            <a:ext cx="7713580" cy="18722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" name="Google Shape;633;p43"/>
          <p:cNvSpPr txBox="1">
            <a:spLocks noGrp="1"/>
          </p:cNvSpPr>
          <p:nvPr>
            <p:ph type="body" idx="4"/>
          </p:nvPr>
        </p:nvSpPr>
        <p:spPr>
          <a:xfrm>
            <a:off x="4421074" y="4909827"/>
            <a:ext cx="7179937" cy="434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4" name="Google Shape;634;p43"/>
          <p:cNvSpPr txBox="1">
            <a:spLocks noGrp="1"/>
          </p:cNvSpPr>
          <p:nvPr>
            <p:ph type="body" idx="5"/>
          </p:nvPr>
        </p:nvSpPr>
        <p:spPr>
          <a:xfrm>
            <a:off x="4421074" y="5639647"/>
            <a:ext cx="7179937" cy="784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5" name="Google Shape;635;p43"/>
          <p:cNvSpPr>
            <a:spLocks noGrp="1"/>
          </p:cNvSpPr>
          <p:nvPr>
            <p:ph type="pic" idx="6"/>
          </p:nvPr>
        </p:nvSpPr>
        <p:spPr>
          <a:xfrm>
            <a:off x="12354115" y="4702633"/>
            <a:ext cx="2606739" cy="1867335"/>
          </a:xfrm>
          <a:prstGeom prst="rect">
            <a:avLst/>
          </a:prstGeom>
          <a:noFill/>
          <a:ln>
            <a:noFill/>
          </a:ln>
        </p:spPr>
      </p:sp>
      <p:sp>
        <p:nvSpPr>
          <p:cNvPr id="636" name="Google Shape;636;p43"/>
          <p:cNvSpPr/>
          <p:nvPr/>
        </p:nvSpPr>
        <p:spPr>
          <a:xfrm>
            <a:off x="14960323" y="4685531"/>
            <a:ext cx="7940140" cy="18783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7" name="Google Shape;637;p43"/>
          <p:cNvSpPr txBox="1">
            <a:spLocks noGrp="1"/>
          </p:cNvSpPr>
          <p:nvPr>
            <p:ph type="body" idx="7"/>
          </p:nvPr>
        </p:nvSpPr>
        <p:spPr>
          <a:xfrm>
            <a:off x="15382803" y="4829545"/>
            <a:ext cx="7179937" cy="43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8" name="Google Shape;638;p43"/>
          <p:cNvSpPr txBox="1">
            <a:spLocks noGrp="1"/>
          </p:cNvSpPr>
          <p:nvPr>
            <p:ph type="body" idx="8"/>
          </p:nvPr>
        </p:nvSpPr>
        <p:spPr>
          <a:xfrm>
            <a:off x="15382803" y="5559364"/>
            <a:ext cx="7179937" cy="983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9" name="Google Shape;639;p43"/>
          <p:cNvSpPr txBox="1">
            <a:spLocks noGrp="1"/>
          </p:cNvSpPr>
          <p:nvPr>
            <p:ph type="body" idx="9"/>
          </p:nvPr>
        </p:nvSpPr>
        <p:spPr>
          <a:xfrm>
            <a:off x="1546225" y="3497047"/>
            <a:ext cx="7024740" cy="86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1" i="0" u="none" strike="noStrike" cap="none">
                <a:solidFill>
                  <a:schemeClr val="lt1"/>
                </a:solidFill>
                <a:latin typeface="Poppins Thin"/>
                <a:ea typeface="Poppins Thin"/>
                <a:cs typeface="Poppins Thin"/>
                <a:sym typeface="Poppins Thin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0" name="Google Shape;640;p43"/>
          <p:cNvSpPr txBox="1">
            <a:spLocks noGrp="1"/>
          </p:cNvSpPr>
          <p:nvPr>
            <p:ph type="body" idx="13"/>
          </p:nvPr>
        </p:nvSpPr>
        <p:spPr>
          <a:xfrm>
            <a:off x="12354115" y="3554989"/>
            <a:ext cx="7024740" cy="86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1" i="0" u="none" strike="noStrike" cap="none">
                <a:solidFill>
                  <a:schemeClr val="lt1"/>
                </a:solidFill>
                <a:latin typeface="Poppins Thin"/>
                <a:ea typeface="Poppins Thin"/>
                <a:cs typeface="Poppins Thin"/>
                <a:sym typeface="Poppins Thin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1" name="Google Shape;641;p43"/>
          <p:cNvSpPr>
            <a:spLocks noGrp="1"/>
          </p:cNvSpPr>
          <p:nvPr>
            <p:ph type="pic" idx="14"/>
          </p:nvPr>
        </p:nvSpPr>
        <p:spPr>
          <a:xfrm>
            <a:off x="1531573" y="6865032"/>
            <a:ext cx="2606739" cy="1764561"/>
          </a:xfrm>
          <a:prstGeom prst="rect">
            <a:avLst/>
          </a:prstGeom>
          <a:noFill/>
          <a:ln>
            <a:noFill/>
          </a:ln>
        </p:spPr>
      </p:sp>
      <p:sp>
        <p:nvSpPr>
          <p:cNvPr id="642" name="Google Shape;642;p43"/>
          <p:cNvSpPr/>
          <p:nvPr/>
        </p:nvSpPr>
        <p:spPr>
          <a:xfrm>
            <a:off x="4152962" y="6865034"/>
            <a:ext cx="7713580" cy="177496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3" name="Google Shape;643;p43"/>
          <p:cNvSpPr txBox="1">
            <a:spLocks noGrp="1"/>
          </p:cNvSpPr>
          <p:nvPr>
            <p:ph type="body" idx="15"/>
          </p:nvPr>
        </p:nvSpPr>
        <p:spPr>
          <a:xfrm>
            <a:off x="4421074" y="7081056"/>
            <a:ext cx="7179937" cy="41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4" name="Google Shape;644;p43"/>
          <p:cNvSpPr txBox="1">
            <a:spLocks noGrp="1"/>
          </p:cNvSpPr>
          <p:nvPr>
            <p:ph type="body" idx="16"/>
          </p:nvPr>
        </p:nvSpPr>
        <p:spPr>
          <a:xfrm>
            <a:off x="4421074" y="7729128"/>
            <a:ext cx="7179937" cy="92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5" name="Google Shape;645;p43"/>
          <p:cNvSpPr>
            <a:spLocks noGrp="1"/>
          </p:cNvSpPr>
          <p:nvPr>
            <p:ph type="pic" idx="17"/>
          </p:nvPr>
        </p:nvSpPr>
        <p:spPr>
          <a:xfrm>
            <a:off x="1546225" y="10529498"/>
            <a:ext cx="2606739" cy="1861237"/>
          </a:xfrm>
          <a:prstGeom prst="rect">
            <a:avLst/>
          </a:prstGeom>
          <a:noFill/>
          <a:ln>
            <a:noFill/>
          </a:ln>
        </p:spPr>
      </p:sp>
      <p:sp>
        <p:nvSpPr>
          <p:cNvPr id="646" name="Google Shape;646;p43"/>
          <p:cNvSpPr/>
          <p:nvPr/>
        </p:nvSpPr>
        <p:spPr>
          <a:xfrm>
            <a:off x="4152962" y="10512396"/>
            <a:ext cx="7713580" cy="187220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Google Shape;647;p43"/>
          <p:cNvSpPr txBox="1">
            <a:spLocks noGrp="1"/>
          </p:cNvSpPr>
          <p:nvPr>
            <p:ph type="body" idx="18"/>
          </p:nvPr>
        </p:nvSpPr>
        <p:spPr>
          <a:xfrm>
            <a:off x="4421074" y="10736692"/>
            <a:ext cx="7179937" cy="434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8" name="Google Shape;648;p43"/>
          <p:cNvSpPr txBox="1">
            <a:spLocks noGrp="1"/>
          </p:cNvSpPr>
          <p:nvPr>
            <p:ph type="body" idx="19"/>
          </p:nvPr>
        </p:nvSpPr>
        <p:spPr>
          <a:xfrm>
            <a:off x="4421074" y="11466512"/>
            <a:ext cx="7179937" cy="784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9" name="Google Shape;649;p43"/>
          <p:cNvSpPr txBox="1">
            <a:spLocks noGrp="1"/>
          </p:cNvSpPr>
          <p:nvPr>
            <p:ph type="body" idx="20"/>
          </p:nvPr>
        </p:nvSpPr>
        <p:spPr>
          <a:xfrm>
            <a:off x="1546225" y="9323912"/>
            <a:ext cx="7024740" cy="86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1" i="0" u="none" strike="noStrike" cap="none">
                <a:solidFill>
                  <a:schemeClr val="lt1"/>
                </a:solidFill>
                <a:latin typeface="Poppins Thin"/>
                <a:ea typeface="Poppins Thin"/>
                <a:cs typeface="Poppins Thin"/>
                <a:sym typeface="Poppins Thin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0" name="Google Shape;650;p43"/>
          <p:cNvSpPr>
            <a:spLocks noGrp="1"/>
          </p:cNvSpPr>
          <p:nvPr>
            <p:ph type="pic" idx="21"/>
          </p:nvPr>
        </p:nvSpPr>
        <p:spPr>
          <a:xfrm>
            <a:off x="12354115" y="6870562"/>
            <a:ext cx="2606739" cy="1867335"/>
          </a:xfrm>
          <a:prstGeom prst="rect">
            <a:avLst/>
          </a:prstGeom>
          <a:noFill/>
          <a:ln>
            <a:noFill/>
          </a:ln>
        </p:spPr>
      </p:sp>
      <p:sp>
        <p:nvSpPr>
          <p:cNvPr id="651" name="Google Shape;651;p43"/>
          <p:cNvSpPr/>
          <p:nvPr/>
        </p:nvSpPr>
        <p:spPr>
          <a:xfrm>
            <a:off x="14960323" y="6853460"/>
            <a:ext cx="7940140" cy="187834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2" name="Google Shape;652;p43"/>
          <p:cNvSpPr txBox="1">
            <a:spLocks noGrp="1"/>
          </p:cNvSpPr>
          <p:nvPr>
            <p:ph type="body" idx="22"/>
          </p:nvPr>
        </p:nvSpPr>
        <p:spPr>
          <a:xfrm>
            <a:off x="15382803" y="6997474"/>
            <a:ext cx="7179937" cy="43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3" name="Google Shape;653;p43"/>
          <p:cNvSpPr txBox="1">
            <a:spLocks noGrp="1"/>
          </p:cNvSpPr>
          <p:nvPr>
            <p:ph type="body" idx="23"/>
          </p:nvPr>
        </p:nvSpPr>
        <p:spPr>
          <a:xfrm>
            <a:off x="15382803" y="7727293"/>
            <a:ext cx="7179937" cy="983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phabetic list with images 2">
  <p:cSld name="Alphabetic list with images 2"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44"/>
          <p:cNvSpPr/>
          <p:nvPr/>
        </p:nvSpPr>
        <p:spPr>
          <a:xfrm>
            <a:off x="2768947" y="3545633"/>
            <a:ext cx="9272215" cy="29190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6" name="Google Shape;656;p44"/>
          <p:cNvSpPr txBox="1">
            <a:spLocks noGrp="1"/>
          </p:cNvSpPr>
          <p:nvPr>
            <p:ph type="body" idx="1"/>
          </p:nvPr>
        </p:nvSpPr>
        <p:spPr>
          <a:xfrm>
            <a:off x="1531573" y="656888"/>
            <a:ext cx="21368889" cy="86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1" i="0" u="none" strike="noStrike" cap="none">
                <a:solidFill>
                  <a:schemeClr val="lt1"/>
                </a:solidFill>
                <a:latin typeface="Poppins Thin"/>
                <a:ea typeface="Poppins Thin"/>
                <a:cs typeface="Poppins Thin"/>
                <a:sym typeface="Poppins Thin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657" name="Google Shape;657;p44"/>
          <p:cNvCxnSpPr/>
          <p:nvPr/>
        </p:nvCxnSpPr>
        <p:spPr>
          <a:xfrm rot="10800000">
            <a:off x="10329801" y="1745432"/>
            <a:ext cx="3735996" cy="0"/>
          </a:xfrm>
          <a:prstGeom prst="straightConnector1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58" name="Google Shape;658;p44"/>
          <p:cNvSpPr txBox="1">
            <a:spLocks noGrp="1"/>
          </p:cNvSpPr>
          <p:nvPr>
            <p:ph type="body" idx="2"/>
          </p:nvPr>
        </p:nvSpPr>
        <p:spPr>
          <a:xfrm>
            <a:off x="1531573" y="2008613"/>
            <a:ext cx="21368889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9" name="Google Shape;659;p44"/>
          <p:cNvSpPr txBox="1">
            <a:spLocks noGrp="1"/>
          </p:cNvSpPr>
          <p:nvPr>
            <p:ph type="body" idx="3"/>
          </p:nvPr>
        </p:nvSpPr>
        <p:spPr>
          <a:xfrm>
            <a:off x="1545981" y="3545633"/>
            <a:ext cx="1222967" cy="2919030"/>
          </a:xfrm>
          <a:prstGeom prst="rect">
            <a:avLst/>
          </a:prstGeom>
          <a:solidFill>
            <a:srgbClr val="343F4F"/>
          </a:solidFill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0" name="Google Shape;660;p44"/>
          <p:cNvSpPr txBox="1">
            <a:spLocks noGrp="1"/>
          </p:cNvSpPr>
          <p:nvPr>
            <p:ph type="body" idx="4"/>
          </p:nvPr>
        </p:nvSpPr>
        <p:spPr>
          <a:xfrm>
            <a:off x="3143351" y="3905673"/>
            <a:ext cx="8630745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1" name="Google Shape;661;p44"/>
          <p:cNvSpPr txBox="1">
            <a:spLocks noGrp="1"/>
          </p:cNvSpPr>
          <p:nvPr>
            <p:ph type="body" idx="5"/>
          </p:nvPr>
        </p:nvSpPr>
        <p:spPr>
          <a:xfrm>
            <a:off x="3143351" y="4635492"/>
            <a:ext cx="8630745" cy="1527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2" name="Google Shape;662;p44"/>
          <p:cNvSpPr/>
          <p:nvPr/>
        </p:nvSpPr>
        <p:spPr>
          <a:xfrm>
            <a:off x="13647665" y="3545633"/>
            <a:ext cx="9272215" cy="29190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3" name="Google Shape;663;p44"/>
          <p:cNvSpPr txBox="1">
            <a:spLocks noGrp="1"/>
          </p:cNvSpPr>
          <p:nvPr>
            <p:ph type="body" idx="6"/>
          </p:nvPr>
        </p:nvSpPr>
        <p:spPr>
          <a:xfrm>
            <a:off x="12424699" y="3545633"/>
            <a:ext cx="1222967" cy="2919030"/>
          </a:xfrm>
          <a:prstGeom prst="rect">
            <a:avLst/>
          </a:prstGeom>
          <a:solidFill>
            <a:srgbClr val="0E6584"/>
          </a:solidFill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4" name="Google Shape;664;p44"/>
          <p:cNvSpPr txBox="1">
            <a:spLocks noGrp="1"/>
          </p:cNvSpPr>
          <p:nvPr>
            <p:ph type="body" idx="7"/>
          </p:nvPr>
        </p:nvSpPr>
        <p:spPr>
          <a:xfrm>
            <a:off x="14022066" y="3905673"/>
            <a:ext cx="8630745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5" name="Google Shape;665;p44"/>
          <p:cNvSpPr txBox="1">
            <a:spLocks noGrp="1"/>
          </p:cNvSpPr>
          <p:nvPr>
            <p:ph type="body" idx="8"/>
          </p:nvPr>
        </p:nvSpPr>
        <p:spPr>
          <a:xfrm>
            <a:off x="14022066" y="4635492"/>
            <a:ext cx="8630745" cy="1527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6" name="Google Shape;666;p44"/>
          <p:cNvSpPr>
            <a:spLocks noGrp="1"/>
          </p:cNvSpPr>
          <p:nvPr>
            <p:ph type="pic" idx="9"/>
          </p:nvPr>
        </p:nvSpPr>
        <p:spPr>
          <a:xfrm>
            <a:off x="1546226" y="6464301"/>
            <a:ext cx="10494964" cy="3163302"/>
          </a:xfrm>
          <a:prstGeom prst="rect">
            <a:avLst/>
          </a:prstGeom>
          <a:noFill/>
          <a:ln>
            <a:noFill/>
          </a:ln>
        </p:spPr>
      </p:sp>
      <p:sp>
        <p:nvSpPr>
          <p:cNvPr id="667" name="Google Shape;667;p44"/>
          <p:cNvSpPr>
            <a:spLocks noGrp="1"/>
          </p:cNvSpPr>
          <p:nvPr>
            <p:ph type="pic" idx="13"/>
          </p:nvPr>
        </p:nvSpPr>
        <p:spPr>
          <a:xfrm>
            <a:off x="12439376" y="6464301"/>
            <a:ext cx="10461087" cy="3163302"/>
          </a:xfrm>
          <a:prstGeom prst="rect">
            <a:avLst/>
          </a:prstGeom>
          <a:noFill/>
          <a:ln>
            <a:noFill/>
          </a:ln>
        </p:spPr>
      </p:sp>
      <p:sp>
        <p:nvSpPr>
          <p:cNvPr id="668" name="Google Shape;668;p44"/>
          <p:cNvSpPr/>
          <p:nvPr/>
        </p:nvSpPr>
        <p:spPr>
          <a:xfrm>
            <a:off x="2768947" y="9627603"/>
            <a:ext cx="9272215" cy="291903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9" name="Google Shape;669;p44"/>
          <p:cNvSpPr txBox="1">
            <a:spLocks noGrp="1"/>
          </p:cNvSpPr>
          <p:nvPr>
            <p:ph type="body" idx="14"/>
          </p:nvPr>
        </p:nvSpPr>
        <p:spPr>
          <a:xfrm>
            <a:off x="1545981" y="9627603"/>
            <a:ext cx="1222967" cy="2919030"/>
          </a:xfrm>
          <a:prstGeom prst="rect">
            <a:avLst/>
          </a:prstGeom>
          <a:solidFill>
            <a:srgbClr val="00B050">
              <a:alpha val="47843"/>
            </a:srgbClr>
          </a:solidFill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0" name="Google Shape;670;p44"/>
          <p:cNvSpPr txBox="1">
            <a:spLocks noGrp="1"/>
          </p:cNvSpPr>
          <p:nvPr>
            <p:ph type="body" idx="15"/>
          </p:nvPr>
        </p:nvSpPr>
        <p:spPr>
          <a:xfrm>
            <a:off x="3143351" y="9959705"/>
            <a:ext cx="8630745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1" name="Google Shape;671;p44"/>
          <p:cNvSpPr txBox="1">
            <a:spLocks noGrp="1"/>
          </p:cNvSpPr>
          <p:nvPr>
            <p:ph type="body" idx="16"/>
          </p:nvPr>
        </p:nvSpPr>
        <p:spPr>
          <a:xfrm>
            <a:off x="3143351" y="10689522"/>
            <a:ext cx="8630745" cy="1527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2" name="Google Shape;672;p44"/>
          <p:cNvSpPr/>
          <p:nvPr/>
        </p:nvSpPr>
        <p:spPr>
          <a:xfrm>
            <a:off x="13647665" y="9627603"/>
            <a:ext cx="9272215" cy="291903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3" name="Google Shape;673;p44"/>
          <p:cNvSpPr txBox="1">
            <a:spLocks noGrp="1"/>
          </p:cNvSpPr>
          <p:nvPr>
            <p:ph type="body" idx="17"/>
          </p:nvPr>
        </p:nvSpPr>
        <p:spPr>
          <a:xfrm>
            <a:off x="12424699" y="9627603"/>
            <a:ext cx="1222967" cy="2919030"/>
          </a:xfrm>
          <a:prstGeom prst="rect">
            <a:avLst/>
          </a:prstGeom>
          <a:solidFill>
            <a:srgbClr val="758A26"/>
          </a:solidFill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4" name="Google Shape;674;p44"/>
          <p:cNvSpPr txBox="1">
            <a:spLocks noGrp="1"/>
          </p:cNvSpPr>
          <p:nvPr>
            <p:ph type="body" idx="18"/>
          </p:nvPr>
        </p:nvSpPr>
        <p:spPr>
          <a:xfrm>
            <a:off x="14022066" y="9959705"/>
            <a:ext cx="8630745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5" name="Google Shape;675;p44"/>
          <p:cNvSpPr txBox="1">
            <a:spLocks noGrp="1"/>
          </p:cNvSpPr>
          <p:nvPr>
            <p:ph type="body" idx="19"/>
          </p:nvPr>
        </p:nvSpPr>
        <p:spPr>
          <a:xfrm>
            <a:off x="14022066" y="10689522"/>
            <a:ext cx="8630745" cy="1527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ve elements slide">
  <p:cSld name="Five elements slide"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45"/>
          <p:cNvSpPr txBox="1">
            <a:spLocks noGrp="1"/>
          </p:cNvSpPr>
          <p:nvPr>
            <p:ph type="body" idx="1"/>
          </p:nvPr>
        </p:nvSpPr>
        <p:spPr>
          <a:xfrm>
            <a:off x="1531573" y="656888"/>
            <a:ext cx="21368889" cy="86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1" i="0" u="none" strike="noStrike" cap="none">
                <a:solidFill>
                  <a:schemeClr val="lt1"/>
                </a:solidFill>
                <a:latin typeface="Poppins Thin"/>
                <a:ea typeface="Poppins Thin"/>
                <a:cs typeface="Poppins Thin"/>
                <a:sym typeface="Poppins Thin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678" name="Google Shape;678;p45"/>
          <p:cNvCxnSpPr/>
          <p:nvPr/>
        </p:nvCxnSpPr>
        <p:spPr>
          <a:xfrm rot="10800000">
            <a:off x="10329801" y="1745432"/>
            <a:ext cx="3735996" cy="0"/>
          </a:xfrm>
          <a:prstGeom prst="straightConnector1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79" name="Google Shape;679;p45"/>
          <p:cNvSpPr txBox="1">
            <a:spLocks noGrp="1"/>
          </p:cNvSpPr>
          <p:nvPr>
            <p:ph type="body" idx="2"/>
          </p:nvPr>
        </p:nvSpPr>
        <p:spPr>
          <a:xfrm>
            <a:off x="1531573" y="2008613"/>
            <a:ext cx="21368889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0" name="Google Shape;680;p45"/>
          <p:cNvSpPr txBox="1">
            <a:spLocks noGrp="1"/>
          </p:cNvSpPr>
          <p:nvPr>
            <p:ph type="body" idx="3"/>
          </p:nvPr>
        </p:nvSpPr>
        <p:spPr>
          <a:xfrm>
            <a:off x="1531574" y="11322496"/>
            <a:ext cx="21380440" cy="18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1" name="Google Shape;681;p45"/>
          <p:cNvSpPr txBox="1">
            <a:spLocks noGrp="1"/>
          </p:cNvSpPr>
          <p:nvPr>
            <p:ph type="body" idx="4"/>
          </p:nvPr>
        </p:nvSpPr>
        <p:spPr>
          <a:xfrm>
            <a:off x="1531573" y="10674425"/>
            <a:ext cx="21368889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2" name="Google Shape;682;p45"/>
          <p:cNvSpPr/>
          <p:nvPr/>
        </p:nvSpPr>
        <p:spPr>
          <a:xfrm>
            <a:off x="1536915" y="3302693"/>
            <a:ext cx="3811488" cy="707473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408" y="0"/>
                </a:moveTo>
                <a:cubicBezTo>
                  <a:pt x="631" y="0"/>
                  <a:pt x="0" y="391"/>
                  <a:pt x="0" y="873"/>
                </a:cubicBezTo>
                <a:lnTo>
                  <a:pt x="0" y="19208"/>
                </a:lnTo>
                <a:cubicBezTo>
                  <a:pt x="0" y="19690"/>
                  <a:pt x="631" y="20081"/>
                  <a:pt x="1408" y="20081"/>
                </a:cubicBezTo>
                <a:lnTo>
                  <a:pt x="9360" y="20081"/>
                </a:lnTo>
                <a:lnTo>
                  <a:pt x="10800" y="21600"/>
                </a:lnTo>
                <a:lnTo>
                  <a:pt x="12240" y="20081"/>
                </a:lnTo>
                <a:lnTo>
                  <a:pt x="20192" y="20081"/>
                </a:lnTo>
                <a:cubicBezTo>
                  <a:pt x="20969" y="20081"/>
                  <a:pt x="21600" y="19690"/>
                  <a:pt x="21600" y="19208"/>
                </a:cubicBezTo>
                <a:lnTo>
                  <a:pt x="21600" y="873"/>
                </a:lnTo>
                <a:cubicBezTo>
                  <a:pt x="21600" y="391"/>
                  <a:pt x="20969" y="0"/>
                  <a:pt x="20192" y="0"/>
                </a:cubicBezTo>
                <a:lnTo>
                  <a:pt x="140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3" name="Google Shape;683;p45"/>
          <p:cNvSpPr txBox="1">
            <a:spLocks noGrp="1"/>
          </p:cNvSpPr>
          <p:nvPr>
            <p:ph type="body" idx="5"/>
          </p:nvPr>
        </p:nvSpPr>
        <p:spPr>
          <a:xfrm>
            <a:off x="2463985" y="4517797"/>
            <a:ext cx="2146493" cy="1102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100"/>
              <a:buFont typeface="Arial"/>
              <a:buNone/>
              <a:defRPr sz="8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4" name="Google Shape;684;p45"/>
          <p:cNvSpPr txBox="1">
            <a:spLocks noGrp="1"/>
          </p:cNvSpPr>
          <p:nvPr>
            <p:ph type="body" idx="6"/>
          </p:nvPr>
        </p:nvSpPr>
        <p:spPr>
          <a:xfrm>
            <a:off x="1731530" y="5729337"/>
            <a:ext cx="3446683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5" name="Google Shape;685;p45"/>
          <p:cNvSpPr txBox="1">
            <a:spLocks noGrp="1"/>
          </p:cNvSpPr>
          <p:nvPr>
            <p:ph type="body" idx="7"/>
          </p:nvPr>
        </p:nvSpPr>
        <p:spPr>
          <a:xfrm>
            <a:off x="1731530" y="6516886"/>
            <a:ext cx="3446683" cy="139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6" name="Google Shape;686;p45"/>
          <p:cNvSpPr/>
          <p:nvPr/>
        </p:nvSpPr>
        <p:spPr>
          <a:xfrm>
            <a:off x="5983635" y="3302693"/>
            <a:ext cx="3811488" cy="707473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408" y="0"/>
                </a:moveTo>
                <a:cubicBezTo>
                  <a:pt x="631" y="0"/>
                  <a:pt x="0" y="391"/>
                  <a:pt x="0" y="873"/>
                </a:cubicBezTo>
                <a:lnTo>
                  <a:pt x="0" y="19208"/>
                </a:lnTo>
                <a:cubicBezTo>
                  <a:pt x="0" y="19690"/>
                  <a:pt x="631" y="20081"/>
                  <a:pt x="1408" y="20081"/>
                </a:cubicBezTo>
                <a:lnTo>
                  <a:pt x="9360" y="20081"/>
                </a:lnTo>
                <a:lnTo>
                  <a:pt x="10800" y="21600"/>
                </a:lnTo>
                <a:lnTo>
                  <a:pt x="12240" y="20081"/>
                </a:lnTo>
                <a:lnTo>
                  <a:pt x="20192" y="20081"/>
                </a:lnTo>
                <a:cubicBezTo>
                  <a:pt x="20969" y="20081"/>
                  <a:pt x="21600" y="19690"/>
                  <a:pt x="21600" y="19208"/>
                </a:cubicBezTo>
                <a:lnTo>
                  <a:pt x="21600" y="873"/>
                </a:lnTo>
                <a:cubicBezTo>
                  <a:pt x="21600" y="391"/>
                  <a:pt x="20969" y="0"/>
                  <a:pt x="20192" y="0"/>
                </a:cubicBezTo>
                <a:lnTo>
                  <a:pt x="140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7" name="Google Shape;687;p45"/>
          <p:cNvSpPr txBox="1">
            <a:spLocks noGrp="1"/>
          </p:cNvSpPr>
          <p:nvPr>
            <p:ph type="body" idx="8"/>
          </p:nvPr>
        </p:nvSpPr>
        <p:spPr>
          <a:xfrm>
            <a:off x="6891452" y="4517797"/>
            <a:ext cx="2146493" cy="1102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100"/>
              <a:buFont typeface="Arial"/>
              <a:buNone/>
              <a:defRPr sz="8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8" name="Google Shape;688;p45"/>
          <p:cNvSpPr txBox="1">
            <a:spLocks noGrp="1"/>
          </p:cNvSpPr>
          <p:nvPr>
            <p:ph type="body" idx="9"/>
          </p:nvPr>
        </p:nvSpPr>
        <p:spPr>
          <a:xfrm>
            <a:off x="6158999" y="5729337"/>
            <a:ext cx="3446683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9" name="Google Shape;689;p45"/>
          <p:cNvSpPr txBox="1">
            <a:spLocks noGrp="1"/>
          </p:cNvSpPr>
          <p:nvPr>
            <p:ph type="body" idx="13"/>
          </p:nvPr>
        </p:nvSpPr>
        <p:spPr>
          <a:xfrm>
            <a:off x="6158999" y="6516886"/>
            <a:ext cx="3446683" cy="139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0" name="Google Shape;690;p45"/>
          <p:cNvSpPr/>
          <p:nvPr/>
        </p:nvSpPr>
        <p:spPr>
          <a:xfrm>
            <a:off x="10411102" y="3302693"/>
            <a:ext cx="3811488" cy="707473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408" y="0"/>
                </a:moveTo>
                <a:cubicBezTo>
                  <a:pt x="631" y="0"/>
                  <a:pt x="0" y="391"/>
                  <a:pt x="0" y="873"/>
                </a:cubicBezTo>
                <a:lnTo>
                  <a:pt x="0" y="19208"/>
                </a:lnTo>
                <a:cubicBezTo>
                  <a:pt x="0" y="19690"/>
                  <a:pt x="631" y="20081"/>
                  <a:pt x="1408" y="20081"/>
                </a:cubicBezTo>
                <a:lnTo>
                  <a:pt x="9360" y="20081"/>
                </a:lnTo>
                <a:lnTo>
                  <a:pt x="10800" y="21600"/>
                </a:lnTo>
                <a:lnTo>
                  <a:pt x="12240" y="20081"/>
                </a:lnTo>
                <a:lnTo>
                  <a:pt x="20192" y="20081"/>
                </a:lnTo>
                <a:cubicBezTo>
                  <a:pt x="20969" y="20081"/>
                  <a:pt x="21600" y="19690"/>
                  <a:pt x="21600" y="19208"/>
                </a:cubicBezTo>
                <a:lnTo>
                  <a:pt x="21600" y="873"/>
                </a:lnTo>
                <a:cubicBezTo>
                  <a:pt x="21600" y="391"/>
                  <a:pt x="20969" y="0"/>
                  <a:pt x="20192" y="0"/>
                </a:cubicBezTo>
                <a:lnTo>
                  <a:pt x="1408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1" name="Google Shape;691;p45"/>
          <p:cNvSpPr txBox="1">
            <a:spLocks noGrp="1"/>
          </p:cNvSpPr>
          <p:nvPr>
            <p:ph type="body" idx="14"/>
          </p:nvPr>
        </p:nvSpPr>
        <p:spPr>
          <a:xfrm>
            <a:off x="11338172" y="4517797"/>
            <a:ext cx="2146493" cy="1102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100"/>
              <a:buFont typeface="Arial"/>
              <a:buNone/>
              <a:defRPr sz="8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2" name="Google Shape;692;p45"/>
          <p:cNvSpPr txBox="1">
            <a:spLocks noGrp="1"/>
          </p:cNvSpPr>
          <p:nvPr>
            <p:ph type="body" idx="15"/>
          </p:nvPr>
        </p:nvSpPr>
        <p:spPr>
          <a:xfrm>
            <a:off x="10605717" y="5729337"/>
            <a:ext cx="3446683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3" name="Google Shape;693;p45"/>
          <p:cNvSpPr txBox="1">
            <a:spLocks noGrp="1"/>
          </p:cNvSpPr>
          <p:nvPr>
            <p:ph type="body" idx="16"/>
          </p:nvPr>
        </p:nvSpPr>
        <p:spPr>
          <a:xfrm>
            <a:off x="10605717" y="6516886"/>
            <a:ext cx="3446683" cy="139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4" name="Google Shape;694;p45"/>
          <p:cNvSpPr/>
          <p:nvPr/>
        </p:nvSpPr>
        <p:spPr>
          <a:xfrm>
            <a:off x="14819324" y="3302693"/>
            <a:ext cx="3811488" cy="707473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408" y="0"/>
                </a:moveTo>
                <a:cubicBezTo>
                  <a:pt x="631" y="0"/>
                  <a:pt x="0" y="391"/>
                  <a:pt x="0" y="873"/>
                </a:cubicBezTo>
                <a:lnTo>
                  <a:pt x="0" y="19208"/>
                </a:lnTo>
                <a:cubicBezTo>
                  <a:pt x="0" y="19690"/>
                  <a:pt x="631" y="20081"/>
                  <a:pt x="1408" y="20081"/>
                </a:cubicBezTo>
                <a:lnTo>
                  <a:pt x="9360" y="20081"/>
                </a:lnTo>
                <a:lnTo>
                  <a:pt x="10800" y="21600"/>
                </a:lnTo>
                <a:lnTo>
                  <a:pt x="12240" y="20081"/>
                </a:lnTo>
                <a:lnTo>
                  <a:pt x="20192" y="20081"/>
                </a:lnTo>
                <a:cubicBezTo>
                  <a:pt x="20969" y="20081"/>
                  <a:pt x="21600" y="19690"/>
                  <a:pt x="21600" y="19208"/>
                </a:cubicBezTo>
                <a:lnTo>
                  <a:pt x="21600" y="873"/>
                </a:lnTo>
                <a:cubicBezTo>
                  <a:pt x="21600" y="391"/>
                  <a:pt x="20969" y="0"/>
                  <a:pt x="20192" y="0"/>
                </a:cubicBezTo>
                <a:lnTo>
                  <a:pt x="140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5" name="Google Shape;695;p45"/>
          <p:cNvSpPr txBox="1">
            <a:spLocks noGrp="1"/>
          </p:cNvSpPr>
          <p:nvPr>
            <p:ph type="body" idx="17"/>
          </p:nvPr>
        </p:nvSpPr>
        <p:spPr>
          <a:xfrm>
            <a:off x="15746391" y="4517797"/>
            <a:ext cx="2146493" cy="1102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100"/>
              <a:buFont typeface="Arial"/>
              <a:buNone/>
              <a:defRPr sz="8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6" name="Google Shape;696;p45"/>
          <p:cNvSpPr txBox="1">
            <a:spLocks noGrp="1"/>
          </p:cNvSpPr>
          <p:nvPr>
            <p:ph type="body" idx="18"/>
          </p:nvPr>
        </p:nvSpPr>
        <p:spPr>
          <a:xfrm>
            <a:off x="15013936" y="5729337"/>
            <a:ext cx="3446683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7" name="Google Shape;697;p45"/>
          <p:cNvSpPr txBox="1">
            <a:spLocks noGrp="1"/>
          </p:cNvSpPr>
          <p:nvPr>
            <p:ph type="body" idx="19"/>
          </p:nvPr>
        </p:nvSpPr>
        <p:spPr>
          <a:xfrm>
            <a:off x="15013936" y="6516886"/>
            <a:ext cx="3446683" cy="139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8" name="Google Shape;698;p45"/>
          <p:cNvSpPr/>
          <p:nvPr/>
        </p:nvSpPr>
        <p:spPr>
          <a:xfrm>
            <a:off x="19157350" y="3302693"/>
            <a:ext cx="3811488" cy="707473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408" y="0"/>
                </a:moveTo>
                <a:cubicBezTo>
                  <a:pt x="631" y="0"/>
                  <a:pt x="0" y="391"/>
                  <a:pt x="0" y="873"/>
                </a:cubicBezTo>
                <a:lnTo>
                  <a:pt x="0" y="19208"/>
                </a:lnTo>
                <a:cubicBezTo>
                  <a:pt x="0" y="19690"/>
                  <a:pt x="631" y="20081"/>
                  <a:pt x="1408" y="20081"/>
                </a:cubicBezTo>
                <a:lnTo>
                  <a:pt x="9360" y="20081"/>
                </a:lnTo>
                <a:lnTo>
                  <a:pt x="10800" y="21600"/>
                </a:lnTo>
                <a:lnTo>
                  <a:pt x="12240" y="20081"/>
                </a:lnTo>
                <a:lnTo>
                  <a:pt x="20192" y="20081"/>
                </a:lnTo>
                <a:cubicBezTo>
                  <a:pt x="20969" y="20081"/>
                  <a:pt x="21600" y="19690"/>
                  <a:pt x="21600" y="19208"/>
                </a:cubicBezTo>
                <a:lnTo>
                  <a:pt x="21600" y="873"/>
                </a:lnTo>
                <a:cubicBezTo>
                  <a:pt x="21600" y="391"/>
                  <a:pt x="20969" y="0"/>
                  <a:pt x="20192" y="0"/>
                </a:cubicBezTo>
                <a:lnTo>
                  <a:pt x="1408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9" name="Google Shape;699;p45"/>
          <p:cNvSpPr txBox="1">
            <a:spLocks noGrp="1"/>
          </p:cNvSpPr>
          <p:nvPr>
            <p:ph type="body" idx="20"/>
          </p:nvPr>
        </p:nvSpPr>
        <p:spPr>
          <a:xfrm>
            <a:off x="20058361" y="4517797"/>
            <a:ext cx="2146493" cy="1102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100"/>
              <a:buFont typeface="Arial"/>
              <a:buNone/>
              <a:defRPr sz="8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0" name="Google Shape;700;p45"/>
          <p:cNvSpPr txBox="1">
            <a:spLocks noGrp="1"/>
          </p:cNvSpPr>
          <p:nvPr>
            <p:ph type="body" idx="21"/>
          </p:nvPr>
        </p:nvSpPr>
        <p:spPr>
          <a:xfrm>
            <a:off x="19325908" y="5729337"/>
            <a:ext cx="3446683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1" name="Google Shape;701;p45"/>
          <p:cNvSpPr txBox="1">
            <a:spLocks noGrp="1"/>
          </p:cNvSpPr>
          <p:nvPr>
            <p:ph type="body" idx="22"/>
          </p:nvPr>
        </p:nvSpPr>
        <p:spPr>
          <a:xfrm>
            <a:off x="19325908" y="6516886"/>
            <a:ext cx="3446683" cy="139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 Text">
  <p:cSld name="2 Column Text"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46"/>
          <p:cNvSpPr txBox="1">
            <a:spLocks noGrp="1"/>
          </p:cNvSpPr>
          <p:nvPr>
            <p:ph type="body" idx="1"/>
          </p:nvPr>
        </p:nvSpPr>
        <p:spPr>
          <a:xfrm>
            <a:off x="1531573" y="656888"/>
            <a:ext cx="21368889" cy="86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1" i="0" u="none" strike="noStrike" cap="none">
                <a:solidFill>
                  <a:schemeClr val="lt1"/>
                </a:solidFill>
                <a:latin typeface="Poppins Thin"/>
                <a:ea typeface="Poppins Thin"/>
                <a:cs typeface="Poppins Thin"/>
                <a:sym typeface="Poppins Thin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704" name="Google Shape;704;p46"/>
          <p:cNvCxnSpPr/>
          <p:nvPr/>
        </p:nvCxnSpPr>
        <p:spPr>
          <a:xfrm rot="10800000">
            <a:off x="10329801" y="1745432"/>
            <a:ext cx="3735996" cy="0"/>
          </a:xfrm>
          <a:prstGeom prst="straightConnector1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05" name="Google Shape;705;p46"/>
          <p:cNvSpPr txBox="1">
            <a:spLocks noGrp="1"/>
          </p:cNvSpPr>
          <p:nvPr>
            <p:ph type="body" idx="2"/>
          </p:nvPr>
        </p:nvSpPr>
        <p:spPr>
          <a:xfrm>
            <a:off x="1531573" y="2008613"/>
            <a:ext cx="21368889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6" name="Google Shape;706;p46"/>
          <p:cNvSpPr txBox="1">
            <a:spLocks noGrp="1"/>
          </p:cNvSpPr>
          <p:nvPr>
            <p:ph type="body" idx="3"/>
          </p:nvPr>
        </p:nvSpPr>
        <p:spPr>
          <a:xfrm>
            <a:off x="1531574" y="3401616"/>
            <a:ext cx="21380440" cy="8496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>
            <a:lvl1pPr marL="457200" marR="0" lvl="0" indent="-228600" algn="just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rst Slide 2">
  <p:cSld name="First Slide 2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1"/>
          <p:cNvSpPr/>
          <p:nvPr/>
        </p:nvSpPr>
        <p:spPr>
          <a:xfrm rot="5400000">
            <a:off x="10613177" y="8026893"/>
            <a:ext cx="3075236" cy="6828342"/>
          </a:xfrm>
          <a:custGeom>
            <a:avLst/>
            <a:gdLst/>
            <a:ahLst/>
            <a:cxnLst/>
            <a:rect l="l" t="t" r="r" b="b"/>
            <a:pathLst>
              <a:path w="3075236" h="6828341" extrusionOk="0">
                <a:moveTo>
                  <a:pt x="0" y="0"/>
                </a:moveTo>
                <a:lnTo>
                  <a:pt x="1368152" y="0"/>
                </a:lnTo>
                <a:lnTo>
                  <a:pt x="3075236" y="3414171"/>
                </a:lnTo>
                <a:lnTo>
                  <a:pt x="1368152" y="6828341"/>
                </a:lnTo>
                <a:lnTo>
                  <a:pt x="0" y="6828341"/>
                </a:lnTo>
                <a:lnTo>
                  <a:pt x="1707084" y="3414171"/>
                </a:lnTo>
                <a:close/>
              </a:path>
            </a:pathLst>
          </a:custGeom>
          <a:solidFill>
            <a:srgbClr val="00B050">
              <a:alpha val="5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11"/>
          <p:cNvSpPr/>
          <p:nvPr/>
        </p:nvSpPr>
        <p:spPr>
          <a:xfrm rot="5400000">
            <a:off x="8897983" y="4498499"/>
            <a:ext cx="6531622" cy="6828342"/>
          </a:xfrm>
          <a:custGeom>
            <a:avLst/>
            <a:gdLst/>
            <a:ahLst/>
            <a:cxnLst/>
            <a:rect l="l" t="t" r="r" b="b"/>
            <a:pathLst>
              <a:path w="6531622" h="6828341" extrusionOk="0">
                <a:moveTo>
                  <a:pt x="0" y="0"/>
                </a:moveTo>
                <a:lnTo>
                  <a:pt x="4824536" y="0"/>
                </a:lnTo>
                <a:lnTo>
                  <a:pt x="6531622" y="3414171"/>
                </a:lnTo>
                <a:lnTo>
                  <a:pt x="4824536" y="6828341"/>
                </a:lnTo>
                <a:lnTo>
                  <a:pt x="0" y="6828341"/>
                </a:lnTo>
                <a:lnTo>
                  <a:pt x="1707086" y="3414171"/>
                </a:lnTo>
                <a:close/>
              </a:path>
            </a:pathLst>
          </a:custGeom>
          <a:solidFill>
            <a:schemeClr val="accent2">
              <a:alpha val="5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11"/>
          <p:cNvSpPr/>
          <p:nvPr/>
        </p:nvSpPr>
        <p:spPr>
          <a:xfrm rot="5400000">
            <a:off x="6162013" y="-2066881"/>
            <a:ext cx="11977564" cy="6828342"/>
          </a:xfrm>
          <a:custGeom>
            <a:avLst/>
            <a:gdLst/>
            <a:ahLst/>
            <a:cxnLst/>
            <a:rect l="l" t="t" r="r" b="b"/>
            <a:pathLst>
              <a:path w="11977563" h="6828341" extrusionOk="0">
                <a:moveTo>
                  <a:pt x="0" y="0"/>
                </a:moveTo>
                <a:lnTo>
                  <a:pt x="10270477" y="0"/>
                </a:lnTo>
                <a:lnTo>
                  <a:pt x="11977563" y="3414171"/>
                </a:lnTo>
                <a:lnTo>
                  <a:pt x="10270477" y="6828341"/>
                </a:lnTo>
                <a:lnTo>
                  <a:pt x="0" y="6828341"/>
                </a:lnTo>
                <a:close/>
              </a:path>
            </a:pathLst>
          </a:custGeom>
          <a:solidFill>
            <a:srgbClr val="46556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11"/>
          <p:cNvSpPr/>
          <p:nvPr/>
        </p:nvSpPr>
        <p:spPr>
          <a:xfrm rot="5400000">
            <a:off x="10626174" y="2384283"/>
            <a:ext cx="3075236" cy="6828342"/>
          </a:xfrm>
          <a:custGeom>
            <a:avLst/>
            <a:gdLst/>
            <a:ahLst/>
            <a:cxnLst/>
            <a:rect l="l" t="t" r="r" b="b"/>
            <a:pathLst>
              <a:path w="3075236" h="6828341" extrusionOk="0">
                <a:moveTo>
                  <a:pt x="0" y="0"/>
                </a:moveTo>
                <a:lnTo>
                  <a:pt x="1368152" y="0"/>
                </a:lnTo>
                <a:lnTo>
                  <a:pt x="3075236" y="3414171"/>
                </a:lnTo>
                <a:lnTo>
                  <a:pt x="1368152" y="6828341"/>
                </a:lnTo>
                <a:lnTo>
                  <a:pt x="0" y="6828341"/>
                </a:lnTo>
                <a:lnTo>
                  <a:pt x="1707084" y="3414171"/>
                </a:lnTo>
                <a:close/>
              </a:path>
            </a:pathLst>
          </a:custGeom>
          <a:solidFill>
            <a:schemeClr val="accent2">
              <a:alpha val="5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11"/>
          <p:cNvSpPr txBox="1">
            <a:spLocks noGrp="1"/>
          </p:cNvSpPr>
          <p:nvPr>
            <p:ph type="body" idx="1"/>
          </p:nvPr>
        </p:nvSpPr>
        <p:spPr>
          <a:xfrm>
            <a:off x="10897443" y="1025354"/>
            <a:ext cx="2731956" cy="19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900"/>
              <a:buFont typeface="Arial"/>
              <a:buNone/>
              <a:defRPr sz="1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11"/>
          <p:cNvSpPr/>
          <p:nvPr/>
        </p:nvSpPr>
        <p:spPr>
          <a:xfrm>
            <a:off x="11000215" y="881336"/>
            <a:ext cx="2386751" cy="2386752"/>
          </a:xfrm>
          <a:prstGeom prst="ellipse">
            <a:avLst/>
          </a:prstGeom>
          <a:noFill/>
          <a:ln w="9525" cap="flat" cmpd="sng">
            <a:solidFill>
              <a:srgbClr val="D5DDE5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11"/>
          <p:cNvSpPr txBox="1">
            <a:spLocks noGrp="1"/>
          </p:cNvSpPr>
          <p:nvPr>
            <p:ph type="body" idx="2"/>
          </p:nvPr>
        </p:nvSpPr>
        <p:spPr>
          <a:xfrm>
            <a:off x="9012267" y="3474832"/>
            <a:ext cx="6205656" cy="86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1" i="0" u="none" strike="noStrike" cap="none">
                <a:solidFill>
                  <a:schemeClr val="lt1"/>
                </a:solidFill>
                <a:latin typeface="Poppins Thin"/>
                <a:ea typeface="Poppins Thin"/>
                <a:cs typeface="Poppins Thin"/>
                <a:sym typeface="Poppins Thin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body" idx="3"/>
          </p:nvPr>
        </p:nvSpPr>
        <p:spPr>
          <a:xfrm>
            <a:off x="9214112" y="7684717"/>
            <a:ext cx="6003811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DECC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A0DECC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4"/>
          </p:nvPr>
        </p:nvSpPr>
        <p:spPr>
          <a:xfrm>
            <a:off x="9214112" y="8285632"/>
            <a:ext cx="6003811" cy="181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36" name="Google Shape;36;p11"/>
          <p:cNvCxnSpPr/>
          <p:nvPr/>
        </p:nvCxnSpPr>
        <p:spPr>
          <a:xfrm rot="10800000">
            <a:off x="10329801" y="4697760"/>
            <a:ext cx="3735996" cy="0"/>
          </a:xfrm>
          <a:prstGeom prst="straightConnector1">
            <a:avLst/>
          </a:prstGeom>
          <a:noFill/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 Text">
  <p:cSld name="3 Column Text"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47"/>
          <p:cNvSpPr txBox="1">
            <a:spLocks noGrp="1"/>
          </p:cNvSpPr>
          <p:nvPr>
            <p:ph type="body" idx="1"/>
          </p:nvPr>
        </p:nvSpPr>
        <p:spPr>
          <a:xfrm>
            <a:off x="1531573" y="656888"/>
            <a:ext cx="21368889" cy="86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1" i="0" u="none" strike="noStrike" cap="none">
                <a:solidFill>
                  <a:schemeClr val="lt1"/>
                </a:solidFill>
                <a:latin typeface="Poppins Thin"/>
                <a:ea typeface="Poppins Thin"/>
                <a:cs typeface="Poppins Thin"/>
                <a:sym typeface="Poppins Thin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709" name="Google Shape;709;p47"/>
          <p:cNvCxnSpPr/>
          <p:nvPr/>
        </p:nvCxnSpPr>
        <p:spPr>
          <a:xfrm rot="10800000">
            <a:off x="10329801" y="1745432"/>
            <a:ext cx="3735996" cy="0"/>
          </a:xfrm>
          <a:prstGeom prst="straightConnector1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10" name="Google Shape;710;p47"/>
          <p:cNvSpPr txBox="1">
            <a:spLocks noGrp="1"/>
          </p:cNvSpPr>
          <p:nvPr>
            <p:ph type="body" idx="2"/>
          </p:nvPr>
        </p:nvSpPr>
        <p:spPr>
          <a:xfrm>
            <a:off x="1531573" y="2008613"/>
            <a:ext cx="21368889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1" name="Google Shape;711;p47"/>
          <p:cNvSpPr txBox="1">
            <a:spLocks noGrp="1"/>
          </p:cNvSpPr>
          <p:nvPr>
            <p:ph type="body" idx="3"/>
          </p:nvPr>
        </p:nvSpPr>
        <p:spPr>
          <a:xfrm>
            <a:off x="1531574" y="3401616"/>
            <a:ext cx="21380440" cy="8496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>
            <a:lvl1pPr marL="457200" marR="0" lvl="0" indent="-228600" algn="just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with image 1">
  <p:cSld name="Text with image 1"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48"/>
          <p:cNvSpPr txBox="1">
            <a:spLocks noGrp="1"/>
          </p:cNvSpPr>
          <p:nvPr>
            <p:ph type="body" idx="1"/>
          </p:nvPr>
        </p:nvSpPr>
        <p:spPr>
          <a:xfrm>
            <a:off x="1531573" y="656888"/>
            <a:ext cx="21368889" cy="86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1" i="0" u="none" strike="noStrike" cap="none">
                <a:solidFill>
                  <a:schemeClr val="lt1"/>
                </a:solidFill>
                <a:latin typeface="Poppins Thin"/>
                <a:ea typeface="Poppins Thin"/>
                <a:cs typeface="Poppins Thin"/>
                <a:sym typeface="Poppins Thin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714" name="Google Shape;714;p48"/>
          <p:cNvCxnSpPr/>
          <p:nvPr/>
        </p:nvCxnSpPr>
        <p:spPr>
          <a:xfrm rot="10800000">
            <a:off x="10329801" y="1745432"/>
            <a:ext cx="3735996" cy="0"/>
          </a:xfrm>
          <a:prstGeom prst="straightConnector1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15" name="Google Shape;715;p48"/>
          <p:cNvSpPr txBox="1">
            <a:spLocks noGrp="1"/>
          </p:cNvSpPr>
          <p:nvPr>
            <p:ph type="body" idx="2"/>
          </p:nvPr>
        </p:nvSpPr>
        <p:spPr>
          <a:xfrm>
            <a:off x="1531573" y="2008613"/>
            <a:ext cx="21368889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6" name="Google Shape;716;p48"/>
          <p:cNvSpPr>
            <a:spLocks noGrp="1"/>
          </p:cNvSpPr>
          <p:nvPr>
            <p:ph type="pic" idx="3"/>
          </p:nvPr>
        </p:nvSpPr>
        <p:spPr>
          <a:xfrm>
            <a:off x="1531573" y="2825552"/>
            <a:ext cx="21368889" cy="7416824"/>
          </a:xfrm>
          <a:prstGeom prst="rect">
            <a:avLst/>
          </a:prstGeom>
          <a:noFill/>
          <a:ln>
            <a:noFill/>
          </a:ln>
        </p:spPr>
      </p:sp>
      <p:sp>
        <p:nvSpPr>
          <p:cNvPr id="717" name="Google Shape;717;p48"/>
          <p:cNvSpPr txBox="1">
            <a:spLocks noGrp="1"/>
          </p:cNvSpPr>
          <p:nvPr>
            <p:ph type="body" idx="4"/>
          </p:nvPr>
        </p:nvSpPr>
        <p:spPr>
          <a:xfrm>
            <a:off x="1531573" y="10577565"/>
            <a:ext cx="21368889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8" name="Google Shape;718;p48"/>
          <p:cNvSpPr txBox="1">
            <a:spLocks noGrp="1"/>
          </p:cNvSpPr>
          <p:nvPr>
            <p:ph type="body" idx="5"/>
          </p:nvPr>
        </p:nvSpPr>
        <p:spPr>
          <a:xfrm>
            <a:off x="1531574" y="11178480"/>
            <a:ext cx="21380440" cy="18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with image 2">
  <p:cSld name="Text with image 2"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49"/>
          <p:cNvSpPr txBox="1">
            <a:spLocks noGrp="1"/>
          </p:cNvSpPr>
          <p:nvPr>
            <p:ph type="body" idx="1"/>
          </p:nvPr>
        </p:nvSpPr>
        <p:spPr>
          <a:xfrm>
            <a:off x="1531573" y="656888"/>
            <a:ext cx="21368889" cy="86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1" i="0" u="none" strike="noStrike" cap="none">
                <a:solidFill>
                  <a:schemeClr val="lt1"/>
                </a:solidFill>
                <a:latin typeface="Poppins Thin"/>
                <a:ea typeface="Poppins Thin"/>
                <a:cs typeface="Poppins Thin"/>
                <a:sym typeface="Poppins Thin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721" name="Google Shape;721;p49"/>
          <p:cNvCxnSpPr/>
          <p:nvPr/>
        </p:nvCxnSpPr>
        <p:spPr>
          <a:xfrm rot="10800000">
            <a:off x="10329801" y="1745432"/>
            <a:ext cx="3735996" cy="0"/>
          </a:xfrm>
          <a:prstGeom prst="straightConnector1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22" name="Google Shape;722;p49"/>
          <p:cNvSpPr txBox="1">
            <a:spLocks noGrp="1"/>
          </p:cNvSpPr>
          <p:nvPr>
            <p:ph type="body" idx="2"/>
          </p:nvPr>
        </p:nvSpPr>
        <p:spPr>
          <a:xfrm>
            <a:off x="1531573" y="2008613"/>
            <a:ext cx="21368889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3" name="Google Shape;723;p49"/>
          <p:cNvSpPr>
            <a:spLocks noGrp="1"/>
          </p:cNvSpPr>
          <p:nvPr>
            <p:ph type="pic" idx="3"/>
          </p:nvPr>
        </p:nvSpPr>
        <p:spPr>
          <a:xfrm>
            <a:off x="1531574" y="3454565"/>
            <a:ext cx="10301973" cy="9164074"/>
          </a:xfrm>
          <a:prstGeom prst="rect">
            <a:avLst/>
          </a:prstGeom>
          <a:noFill/>
          <a:ln>
            <a:noFill/>
          </a:ln>
        </p:spPr>
      </p:sp>
      <p:sp>
        <p:nvSpPr>
          <p:cNvPr id="724" name="Google Shape;724;p49"/>
          <p:cNvSpPr txBox="1">
            <a:spLocks noGrp="1"/>
          </p:cNvSpPr>
          <p:nvPr>
            <p:ph type="body" idx="4"/>
          </p:nvPr>
        </p:nvSpPr>
        <p:spPr>
          <a:xfrm>
            <a:off x="12259796" y="2853648"/>
            <a:ext cx="10640665" cy="600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5" name="Google Shape;725;p49"/>
          <p:cNvSpPr txBox="1">
            <a:spLocks noGrp="1"/>
          </p:cNvSpPr>
          <p:nvPr>
            <p:ph type="body" idx="5"/>
          </p:nvPr>
        </p:nvSpPr>
        <p:spPr>
          <a:xfrm>
            <a:off x="12265596" y="3454564"/>
            <a:ext cx="10646418" cy="9164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>
            <a:lvl1pPr marL="457200" marR="0" lvl="0" indent="-228600" algn="just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with image 3">
  <p:cSld name="Text with image 3"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50"/>
          <p:cNvSpPr txBox="1">
            <a:spLocks noGrp="1"/>
          </p:cNvSpPr>
          <p:nvPr>
            <p:ph type="body" idx="1"/>
          </p:nvPr>
        </p:nvSpPr>
        <p:spPr>
          <a:xfrm>
            <a:off x="1531573" y="656888"/>
            <a:ext cx="21368889" cy="86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1" i="0" u="none" strike="noStrike" cap="none">
                <a:solidFill>
                  <a:schemeClr val="lt1"/>
                </a:solidFill>
                <a:latin typeface="Poppins Thin"/>
                <a:ea typeface="Poppins Thin"/>
                <a:cs typeface="Poppins Thin"/>
                <a:sym typeface="Poppins Thin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728" name="Google Shape;728;p50"/>
          <p:cNvCxnSpPr/>
          <p:nvPr/>
        </p:nvCxnSpPr>
        <p:spPr>
          <a:xfrm rot="10800000">
            <a:off x="10329801" y="1745432"/>
            <a:ext cx="3735996" cy="0"/>
          </a:xfrm>
          <a:prstGeom prst="straightConnector1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29" name="Google Shape;729;p50"/>
          <p:cNvSpPr txBox="1">
            <a:spLocks noGrp="1"/>
          </p:cNvSpPr>
          <p:nvPr>
            <p:ph type="body" idx="2"/>
          </p:nvPr>
        </p:nvSpPr>
        <p:spPr>
          <a:xfrm>
            <a:off x="1531573" y="2008613"/>
            <a:ext cx="21368889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0" name="Google Shape;730;p50"/>
          <p:cNvSpPr>
            <a:spLocks noGrp="1"/>
          </p:cNvSpPr>
          <p:nvPr>
            <p:ph type="pic" idx="3"/>
          </p:nvPr>
        </p:nvSpPr>
        <p:spPr>
          <a:xfrm>
            <a:off x="12598490" y="3257600"/>
            <a:ext cx="10301973" cy="9145016"/>
          </a:xfrm>
          <a:prstGeom prst="rect">
            <a:avLst/>
          </a:prstGeom>
          <a:noFill/>
          <a:ln>
            <a:noFill/>
          </a:ln>
        </p:spPr>
      </p:sp>
      <p:sp>
        <p:nvSpPr>
          <p:cNvPr id="731" name="Google Shape;731;p50"/>
          <p:cNvSpPr txBox="1">
            <a:spLocks noGrp="1"/>
          </p:cNvSpPr>
          <p:nvPr>
            <p:ph type="body" idx="4"/>
          </p:nvPr>
        </p:nvSpPr>
        <p:spPr>
          <a:xfrm>
            <a:off x="1527190" y="2897560"/>
            <a:ext cx="10646418" cy="964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>
            <a:lvl1pPr marL="457200" marR="0" lvl="0" indent="-228600" algn="just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nta image show 1">
  <p:cSld name="Penta image show 1"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51"/>
          <p:cNvSpPr txBox="1">
            <a:spLocks noGrp="1"/>
          </p:cNvSpPr>
          <p:nvPr>
            <p:ph type="body" idx="1"/>
          </p:nvPr>
        </p:nvSpPr>
        <p:spPr>
          <a:xfrm>
            <a:off x="1531573" y="656888"/>
            <a:ext cx="21368889" cy="86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1" i="0" u="none" strike="noStrike" cap="none">
                <a:solidFill>
                  <a:schemeClr val="lt1"/>
                </a:solidFill>
                <a:latin typeface="Poppins Thin"/>
                <a:ea typeface="Poppins Thin"/>
                <a:cs typeface="Poppins Thin"/>
                <a:sym typeface="Poppins Thin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734" name="Google Shape;734;p51"/>
          <p:cNvCxnSpPr/>
          <p:nvPr/>
        </p:nvCxnSpPr>
        <p:spPr>
          <a:xfrm rot="10800000">
            <a:off x="10329801" y="1745432"/>
            <a:ext cx="3735996" cy="0"/>
          </a:xfrm>
          <a:prstGeom prst="straightConnector1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35" name="Google Shape;735;p51"/>
          <p:cNvSpPr txBox="1">
            <a:spLocks noGrp="1"/>
          </p:cNvSpPr>
          <p:nvPr>
            <p:ph type="body" idx="2"/>
          </p:nvPr>
        </p:nvSpPr>
        <p:spPr>
          <a:xfrm>
            <a:off x="1531573" y="2008613"/>
            <a:ext cx="21368889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6" name="Google Shape;736;p51"/>
          <p:cNvSpPr>
            <a:spLocks noGrp="1"/>
          </p:cNvSpPr>
          <p:nvPr>
            <p:ph type="pic" idx="3"/>
          </p:nvPr>
        </p:nvSpPr>
        <p:spPr>
          <a:xfrm>
            <a:off x="2441757" y="7259432"/>
            <a:ext cx="3842348" cy="3312368"/>
          </a:xfrm>
          <a:prstGeom prst="rect">
            <a:avLst/>
          </a:prstGeom>
          <a:noFill/>
          <a:ln>
            <a:noFill/>
          </a:ln>
        </p:spPr>
      </p:sp>
      <p:sp>
        <p:nvSpPr>
          <p:cNvPr id="737" name="Google Shape;737;p51"/>
          <p:cNvSpPr/>
          <p:nvPr/>
        </p:nvSpPr>
        <p:spPr>
          <a:xfrm>
            <a:off x="5614938" y="5561856"/>
            <a:ext cx="3842348" cy="3312368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8" name="Google Shape;738;p51"/>
          <p:cNvSpPr>
            <a:spLocks noGrp="1"/>
          </p:cNvSpPr>
          <p:nvPr>
            <p:ph type="pic" idx="4"/>
          </p:nvPr>
        </p:nvSpPr>
        <p:spPr>
          <a:xfrm>
            <a:off x="5628334" y="9018240"/>
            <a:ext cx="3842348" cy="3312368"/>
          </a:xfrm>
          <a:prstGeom prst="rect">
            <a:avLst/>
          </a:prstGeom>
          <a:noFill/>
          <a:ln>
            <a:noFill/>
          </a:ln>
        </p:spPr>
      </p:sp>
      <p:sp>
        <p:nvSpPr>
          <p:cNvPr id="739" name="Google Shape;739;p51"/>
          <p:cNvSpPr/>
          <p:nvPr/>
        </p:nvSpPr>
        <p:spPr>
          <a:xfrm>
            <a:off x="8829375" y="7290048"/>
            <a:ext cx="3842348" cy="3312368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0" name="Google Shape;740;p51"/>
          <p:cNvSpPr>
            <a:spLocks noGrp="1"/>
          </p:cNvSpPr>
          <p:nvPr>
            <p:ph type="pic" idx="5"/>
          </p:nvPr>
        </p:nvSpPr>
        <p:spPr>
          <a:xfrm>
            <a:off x="8829372" y="3761656"/>
            <a:ext cx="3842348" cy="3312368"/>
          </a:xfrm>
          <a:prstGeom prst="rect">
            <a:avLst/>
          </a:prstGeom>
          <a:noFill/>
          <a:ln>
            <a:noFill/>
          </a:ln>
        </p:spPr>
      </p:sp>
      <p:sp>
        <p:nvSpPr>
          <p:cNvPr id="741" name="Google Shape;741;p51"/>
          <p:cNvSpPr/>
          <p:nvPr/>
        </p:nvSpPr>
        <p:spPr>
          <a:xfrm>
            <a:off x="11997726" y="5561856"/>
            <a:ext cx="3842348" cy="3312368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2" name="Google Shape;742;p51"/>
          <p:cNvSpPr>
            <a:spLocks noGrp="1"/>
          </p:cNvSpPr>
          <p:nvPr>
            <p:ph type="pic" idx="6"/>
          </p:nvPr>
        </p:nvSpPr>
        <p:spPr>
          <a:xfrm>
            <a:off x="11997726" y="9018240"/>
            <a:ext cx="3842348" cy="3312368"/>
          </a:xfrm>
          <a:prstGeom prst="rect">
            <a:avLst/>
          </a:prstGeom>
          <a:noFill/>
          <a:ln>
            <a:noFill/>
          </a:ln>
        </p:spPr>
      </p:sp>
      <p:sp>
        <p:nvSpPr>
          <p:cNvPr id="743" name="Google Shape;743;p51"/>
          <p:cNvSpPr/>
          <p:nvPr/>
        </p:nvSpPr>
        <p:spPr>
          <a:xfrm>
            <a:off x="15166077" y="7290048"/>
            <a:ext cx="3842348" cy="3312368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4" name="Google Shape;744;p51"/>
          <p:cNvSpPr>
            <a:spLocks noGrp="1"/>
          </p:cNvSpPr>
          <p:nvPr>
            <p:ph type="pic" idx="7"/>
          </p:nvPr>
        </p:nvSpPr>
        <p:spPr>
          <a:xfrm>
            <a:off x="15200815" y="3761656"/>
            <a:ext cx="3842348" cy="3312368"/>
          </a:xfrm>
          <a:prstGeom prst="rect">
            <a:avLst/>
          </a:prstGeom>
          <a:noFill/>
          <a:ln>
            <a:noFill/>
          </a:ln>
        </p:spPr>
      </p:sp>
      <p:sp>
        <p:nvSpPr>
          <p:cNvPr id="745" name="Google Shape;745;p51"/>
          <p:cNvSpPr/>
          <p:nvPr/>
        </p:nvSpPr>
        <p:spPr>
          <a:xfrm>
            <a:off x="18360354" y="5561856"/>
            <a:ext cx="3842348" cy="3312368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6" name="Google Shape;746;p51"/>
          <p:cNvSpPr txBox="1">
            <a:spLocks noGrp="1"/>
          </p:cNvSpPr>
          <p:nvPr>
            <p:ph type="body" idx="8"/>
          </p:nvPr>
        </p:nvSpPr>
        <p:spPr>
          <a:xfrm>
            <a:off x="7095446" y="5820555"/>
            <a:ext cx="1065691" cy="96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7" name="Google Shape;747;p51"/>
          <p:cNvSpPr txBox="1">
            <a:spLocks noGrp="1"/>
          </p:cNvSpPr>
          <p:nvPr>
            <p:ph type="body" idx="9"/>
          </p:nvPr>
        </p:nvSpPr>
        <p:spPr>
          <a:xfrm>
            <a:off x="5812025" y="6858001"/>
            <a:ext cx="3645261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8" name="Google Shape;748;p51"/>
          <p:cNvSpPr txBox="1">
            <a:spLocks noGrp="1"/>
          </p:cNvSpPr>
          <p:nvPr>
            <p:ph type="body" idx="13"/>
          </p:nvPr>
        </p:nvSpPr>
        <p:spPr>
          <a:xfrm>
            <a:off x="6442043" y="7374483"/>
            <a:ext cx="2385225" cy="1139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9" name="Google Shape;749;p51"/>
          <p:cNvSpPr txBox="1">
            <a:spLocks noGrp="1"/>
          </p:cNvSpPr>
          <p:nvPr>
            <p:ph type="body" idx="14"/>
          </p:nvPr>
        </p:nvSpPr>
        <p:spPr>
          <a:xfrm>
            <a:off x="10263800" y="7476739"/>
            <a:ext cx="1065691" cy="96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0" name="Google Shape;750;p51"/>
          <p:cNvSpPr txBox="1">
            <a:spLocks noGrp="1"/>
          </p:cNvSpPr>
          <p:nvPr>
            <p:ph type="body" idx="15"/>
          </p:nvPr>
        </p:nvSpPr>
        <p:spPr>
          <a:xfrm>
            <a:off x="8980376" y="8514185"/>
            <a:ext cx="3645261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1" name="Google Shape;751;p51"/>
          <p:cNvSpPr txBox="1">
            <a:spLocks noGrp="1"/>
          </p:cNvSpPr>
          <p:nvPr>
            <p:ph type="body" idx="16"/>
          </p:nvPr>
        </p:nvSpPr>
        <p:spPr>
          <a:xfrm>
            <a:off x="9610394" y="9030667"/>
            <a:ext cx="2385225" cy="1139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2" name="Google Shape;752;p51"/>
          <p:cNvSpPr txBox="1">
            <a:spLocks noGrp="1"/>
          </p:cNvSpPr>
          <p:nvPr>
            <p:ph type="body" idx="17"/>
          </p:nvPr>
        </p:nvSpPr>
        <p:spPr>
          <a:xfrm>
            <a:off x="13405004" y="5820555"/>
            <a:ext cx="1065691" cy="96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3" name="Google Shape;753;p51"/>
          <p:cNvSpPr txBox="1">
            <a:spLocks noGrp="1"/>
          </p:cNvSpPr>
          <p:nvPr>
            <p:ph type="body" idx="18"/>
          </p:nvPr>
        </p:nvSpPr>
        <p:spPr>
          <a:xfrm>
            <a:off x="12121580" y="6858001"/>
            <a:ext cx="3645261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4" name="Google Shape;754;p51"/>
          <p:cNvSpPr txBox="1">
            <a:spLocks noGrp="1"/>
          </p:cNvSpPr>
          <p:nvPr>
            <p:ph type="body" idx="19"/>
          </p:nvPr>
        </p:nvSpPr>
        <p:spPr>
          <a:xfrm>
            <a:off x="12751598" y="7374483"/>
            <a:ext cx="2385225" cy="1139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5" name="Google Shape;755;p51"/>
          <p:cNvSpPr txBox="1">
            <a:spLocks noGrp="1"/>
          </p:cNvSpPr>
          <p:nvPr>
            <p:ph type="body" idx="20"/>
          </p:nvPr>
        </p:nvSpPr>
        <p:spPr>
          <a:xfrm>
            <a:off x="16511288" y="7548747"/>
            <a:ext cx="1065691" cy="96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6" name="Google Shape;756;p51"/>
          <p:cNvSpPr txBox="1">
            <a:spLocks noGrp="1"/>
          </p:cNvSpPr>
          <p:nvPr>
            <p:ph type="body" idx="21"/>
          </p:nvPr>
        </p:nvSpPr>
        <p:spPr>
          <a:xfrm>
            <a:off x="15227864" y="8586193"/>
            <a:ext cx="3645261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7" name="Google Shape;757;p51"/>
          <p:cNvSpPr txBox="1">
            <a:spLocks noGrp="1"/>
          </p:cNvSpPr>
          <p:nvPr>
            <p:ph type="body" idx="22"/>
          </p:nvPr>
        </p:nvSpPr>
        <p:spPr>
          <a:xfrm>
            <a:off x="15857882" y="9102675"/>
            <a:ext cx="2385225" cy="1139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8" name="Google Shape;758;p51"/>
          <p:cNvSpPr txBox="1">
            <a:spLocks noGrp="1"/>
          </p:cNvSpPr>
          <p:nvPr>
            <p:ph type="body" idx="23"/>
          </p:nvPr>
        </p:nvSpPr>
        <p:spPr>
          <a:xfrm>
            <a:off x="19822807" y="5736121"/>
            <a:ext cx="1065691" cy="96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9" name="Google Shape;759;p51"/>
          <p:cNvSpPr txBox="1">
            <a:spLocks noGrp="1"/>
          </p:cNvSpPr>
          <p:nvPr>
            <p:ph type="body" idx="24"/>
          </p:nvPr>
        </p:nvSpPr>
        <p:spPr>
          <a:xfrm>
            <a:off x="18539386" y="6773565"/>
            <a:ext cx="3645261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0" name="Google Shape;760;p51"/>
          <p:cNvSpPr txBox="1">
            <a:spLocks noGrp="1"/>
          </p:cNvSpPr>
          <p:nvPr>
            <p:ph type="body" idx="25"/>
          </p:nvPr>
        </p:nvSpPr>
        <p:spPr>
          <a:xfrm>
            <a:off x="19169404" y="7290047"/>
            <a:ext cx="2385225" cy="1139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nta image show 2">
  <p:cSld name="Penta image show 2"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52"/>
          <p:cNvSpPr txBox="1">
            <a:spLocks noGrp="1"/>
          </p:cNvSpPr>
          <p:nvPr>
            <p:ph type="body" idx="1"/>
          </p:nvPr>
        </p:nvSpPr>
        <p:spPr>
          <a:xfrm>
            <a:off x="1531573" y="656888"/>
            <a:ext cx="21368889" cy="86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1" i="0" u="none" strike="noStrike" cap="none">
                <a:solidFill>
                  <a:schemeClr val="lt1"/>
                </a:solidFill>
                <a:latin typeface="Poppins Thin"/>
                <a:ea typeface="Poppins Thin"/>
                <a:cs typeface="Poppins Thin"/>
                <a:sym typeface="Poppins Thin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763" name="Google Shape;763;p52"/>
          <p:cNvCxnSpPr/>
          <p:nvPr/>
        </p:nvCxnSpPr>
        <p:spPr>
          <a:xfrm rot="10800000">
            <a:off x="10329801" y="1745432"/>
            <a:ext cx="3735996" cy="0"/>
          </a:xfrm>
          <a:prstGeom prst="straightConnector1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64" name="Google Shape;764;p52"/>
          <p:cNvSpPr txBox="1">
            <a:spLocks noGrp="1"/>
          </p:cNvSpPr>
          <p:nvPr>
            <p:ph type="body" idx="2"/>
          </p:nvPr>
        </p:nvSpPr>
        <p:spPr>
          <a:xfrm>
            <a:off x="1531573" y="2008613"/>
            <a:ext cx="21368889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5" name="Google Shape;765;p52"/>
          <p:cNvSpPr/>
          <p:nvPr/>
        </p:nvSpPr>
        <p:spPr>
          <a:xfrm>
            <a:off x="6937003" y="5057800"/>
            <a:ext cx="3842348" cy="3312368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6" name="Google Shape;766;p52"/>
          <p:cNvSpPr/>
          <p:nvPr/>
        </p:nvSpPr>
        <p:spPr>
          <a:xfrm>
            <a:off x="10151440" y="6785992"/>
            <a:ext cx="3842348" cy="3312368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7" name="Google Shape;767;p52"/>
          <p:cNvSpPr>
            <a:spLocks noGrp="1"/>
          </p:cNvSpPr>
          <p:nvPr>
            <p:ph type="pic" idx="3"/>
          </p:nvPr>
        </p:nvSpPr>
        <p:spPr>
          <a:xfrm>
            <a:off x="10151440" y="3257600"/>
            <a:ext cx="3842348" cy="3312368"/>
          </a:xfrm>
          <a:prstGeom prst="rect">
            <a:avLst/>
          </a:prstGeom>
          <a:noFill/>
          <a:ln>
            <a:noFill/>
          </a:ln>
        </p:spPr>
      </p:sp>
      <p:sp>
        <p:nvSpPr>
          <p:cNvPr id="768" name="Google Shape;768;p52"/>
          <p:cNvSpPr/>
          <p:nvPr/>
        </p:nvSpPr>
        <p:spPr>
          <a:xfrm>
            <a:off x="13319794" y="5057800"/>
            <a:ext cx="3842348" cy="3312368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9" name="Google Shape;769;p52"/>
          <p:cNvSpPr txBox="1">
            <a:spLocks noGrp="1"/>
          </p:cNvSpPr>
          <p:nvPr>
            <p:ph type="body" idx="4"/>
          </p:nvPr>
        </p:nvSpPr>
        <p:spPr>
          <a:xfrm>
            <a:off x="8417514" y="5316499"/>
            <a:ext cx="1065691" cy="96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0" name="Google Shape;770;p52"/>
          <p:cNvSpPr txBox="1">
            <a:spLocks noGrp="1"/>
          </p:cNvSpPr>
          <p:nvPr>
            <p:ph type="body" idx="5"/>
          </p:nvPr>
        </p:nvSpPr>
        <p:spPr>
          <a:xfrm>
            <a:off x="7134090" y="6353945"/>
            <a:ext cx="3645261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1" name="Google Shape;771;p52"/>
          <p:cNvSpPr txBox="1">
            <a:spLocks noGrp="1"/>
          </p:cNvSpPr>
          <p:nvPr>
            <p:ph type="body" idx="6"/>
          </p:nvPr>
        </p:nvSpPr>
        <p:spPr>
          <a:xfrm>
            <a:off x="7764108" y="6870427"/>
            <a:ext cx="2385225" cy="1139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2" name="Google Shape;772;p52"/>
          <p:cNvSpPr txBox="1">
            <a:spLocks noGrp="1"/>
          </p:cNvSpPr>
          <p:nvPr>
            <p:ph type="body" idx="7"/>
          </p:nvPr>
        </p:nvSpPr>
        <p:spPr>
          <a:xfrm>
            <a:off x="11585866" y="6972683"/>
            <a:ext cx="1065691" cy="96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3" name="Google Shape;773;p52"/>
          <p:cNvSpPr txBox="1">
            <a:spLocks noGrp="1"/>
          </p:cNvSpPr>
          <p:nvPr>
            <p:ph type="body" idx="8"/>
          </p:nvPr>
        </p:nvSpPr>
        <p:spPr>
          <a:xfrm>
            <a:off x="10302444" y="8010127"/>
            <a:ext cx="3645261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4" name="Google Shape;774;p52"/>
          <p:cNvSpPr txBox="1">
            <a:spLocks noGrp="1"/>
          </p:cNvSpPr>
          <p:nvPr>
            <p:ph type="body" idx="9"/>
          </p:nvPr>
        </p:nvSpPr>
        <p:spPr>
          <a:xfrm>
            <a:off x="10932462" y="8526611"/>
            <a:ext cx="2385225" cy="1139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5" name="Google Shape;775;p52"/>
          <p:cNvSpPr txBox="1">
            <a:spLocks noGrp="1"/>
          </p:cNvSpPr>
          <p:nvPr>
            <p:ph type="body" idx="13"/>
          </p:nvPr>
        </p:nvSpPr>
        <p:spPr>
          <a:xfrm>
            <a:off x="14727069" y="5316499"/>
            <a:ext cx="1065691" cy="96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6" name="Google Shape;776;p52"/>
          <p:cNvSpPr txBox="1">
            <a:spLocks noGrp="1"/>
          </p:cNvSpPr>
          <p:nvPr>
            <p:ph type="body" idx="14"/>
          </p:nvPr>
        </p:nvSpPr>
        <p:spPr>
          <a:xfrm>
            <a:off x="13443648" y="6353945"/>
            <a:ext cx="3645261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7" name="Google Shape;777;p52"/>
          <p:cNvSpPr txBox="1">
            <a:spLocks noGrp="1"/>
          </p:cNvSpPr>
          <p:nvPr>
            <p:ph type="body" idx="15"/>
          </p:nvPr>
        </p:nvSpPr>
        <p:spPr>
          <a:xfrm>
            <a:off x="14073666" y="6870427"/>
            <a:ext cx="2385225" cy="1139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8" name="Google Shape;778;p52"/>
          <p:cNvSpPr txBox="1">
            <a:spLocks noGrp="1"/>
          </p:cNvSpPr>
          <p:nvPr>
            <p:ph type="body" idx="16"/>
          </p:nvPr>
        </p:nvSpPr>
        <p:spPr>
          <a:xfrm>
            <a:off x="1531574" y="11322496"/>
            <a:ext cx="21380440" cy="18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9" name="Google Shape;779;p52"/>
          <p:cNvSpPr txBox="1">
            <a:spLocks noGrp="1"/>
          </p:cNvSpPr>
          <p:nvPr>
            <p:ph type="body" idx="17"/>
          </p:nvPr>
        </p:nvSpPr>
        <p:spPr>
          <a:xfrm>
            <a:off x="1531573" y="10674425"/>
            <a:ext cx="21368889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zzle integration">
  <p:cSld name="Puzzle integration"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53"/>
          <p:cNvSpPr txBox="1">
            <a:spLocks noGrp="1"/>
          </p:cNvSpPr>
          <p:nvPr>
            <p:ph type="body" idx="1"/>
          </p:nvPr>
        </p:nvSpPr>
        <p:spPr>
          <a:xfrm>
            <a:off x="1531573" y="656888"/>
            <a:ext cx="21368889" cy="86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1" i="0" u="none" strike="noStrike" cap="none">
                <a:solidFill>
                  <a:schemeClr val="lt1"/>
                </a:solidFill>
                <a:latin typeface="Poppins Thin"/>
                <a:ea typeface="Poppins Thin"/>
                <a:cs typeface="Poppins Thin"/>
                <a:sym typeface="Poppins Thin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782" name="Google Shape;782;p53"/>
          <p:cNvCxnSpPr/>
          <p:nvPr/>
        </p:nvCxnSpPr>
        <p:spPr>
          <a:xfrm rot="10800000">
            <a:off x="10329801" y="1745432"/>
            <a:ext cx="3735996" cy="0"/>
          </a:xfrm>
          <a:prstGeom prst="straightConnector1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83" name="Google Shape;783;p53"/>
          <p:cNvSpPr txBox="1">
            <a:spLocks noGrp="1"/>
          </p:cNvSpPr>
          <p:nvPr>
            <p:ph type="body" idx="2"/>
          </p:nvPr>
        </p:nvSpPr>
        <p:spPr>
          <a:xfrm>
            <a:off x="1531573" y="2008613"/>
            <a:ext cx="21368889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4" name="Google Shape;784;p53"/>
          <p:cNvSpPr/>
          <p:nvPr/>
        </p:nvSpPr>
        <p:spPr>
          <a:xfrm>
            <a:off x="8873734" y="3905675"/>
            <a:ext cx="6696664" cy="66833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5" name="Google Shape;785;p53"/>
          <p:cNvSpPr/>
          <p:nvPr/>
        </p:nvSpPr>
        <p:spPr>
          <a:xfrm rot="-5400000">
            <a:off x="11099534" y="3281365"/>
            <a:ext cx="2225798" cy="3474415"/>
          </a:xfrm>
          <a:custGeom>
            <a:avLst/>
            <a:gdLst/>
            <a:ahLst/>
            <a:cxnLst/>
            <a:rect l="l" t="t" r="r" b="b"/>
            <a:pathLst>
              <a:path w="712" h="1112" extrusionOk="0">
                <a:moveTo>
                  <a:pt x="360" y="0"/>
                </a:moveTo>
                <a:cubicBezTo>
                  <a:pt x="403" y="0"/>
                  <a:pt x="438" y="31"/>
                  <a:pt x="438" y="69"/>
                </a:cubicBezTo>
                <a:cubicBezTo>
                  <a:pt x="438" y="85"/>
                  <a:pt x="423" y="121"/>
                  <a:pt x="417" y="133"/>
                </a:cubicBezTo>
                <a:cubicBezTo>
                  <a:pt x="409" y="148"/>
                  <a:pt x="409" y="164"/>
                  <a:pt x="416" y="177"/>
                </a:cubicBezTo>
                <a:cubicBezTo>
                  <a:pt x="424" y="190"/>
                  <a:pt x="438" y="198"/>
                  <a:pt x="457" y="200"/>
                </a:cubicBezTo>
                <a:cubicBezTo>
                  <a:pt x="457" y="200"/>
                  <a:pt x="457" y="200"/>
                  <a:pt x="457" y="200"/>
                </a:cubicBezTo>
                <a:cubicBezTo>
                  <a:pt x="458" y="200"/>
                  <a:pt x="460" y="200"/>
                  <a:pt x="464" y="200"/>
                </a:cubicBezTo>
                <a:cubicBezTo>
                  <a:pt x="712" y="200"/>
                  <a:pt x="712" y="200"/>
                  <a:pt x="712" y="200"/>
                </a:cubicBezTo>
                <a:cubicBezTo>
                  <a:pt x="712" y="225"/>
                  <a:pt x="712" y="225"/>
                  <a:pt x="712" y="225"/>
                </a:cubicBezTo>
                <a:cubicBezTo>
                  <a:pt x="712" y="237"/>
                  <a:pt x="712" y="237"/>
                  <a:pt x="712" y="237"/>
                </a:cubicBezTo>
                <a:cubicBezTo>
                  <a:pt x="712" y="410"/>
                  <a:pt x="712" y="410"/>
                  <a:pt x="712" y="410"/>
                </a:cubicBezTo>
                <a:cubicBezTo>
                  <a:pt x="712" y="460"/>
                  <a:pt x="712" y="460"/>
                  <a:pt x="712" y="460"/>
                </a:cubicBezTo>
                <a:cubicBezTo>
                  <a:pt x="712" y="466"/>
                  <a:pt x="712" y="466"/>
                  <a:pt x="712" y="466"/>
                </a:cubicBezTo>
                <a:cubicBezTo>
                  <a:pt x="712" y="466"/>
                  <a:pt x="712" y="468"/>
                  <a:pt x="712" y="469"/>
                </a:cubicBezTo>
                <a:cubicBezTo>
                  <a:pt x="712" y="469"/>
                  <a:pt x="712" y="469"/>
                  <a:pt x="712" y="469"/>
                </a:cubicBezTo>
                <a:cubicBezTo>
                  <a:pt x="712" y="471"/>
                  <a:pt x="712" y="474"/>
                  <a:pt x="712" y="477"/>
                </a:cubicBezTo>
                <a:cubicBezTo>
                  <a:pt x="712" y="477"/>
                  <a:pt x="712" y="668"/>
                  <a:pt x="712" y="669"/>
                </a:cubicBezTo>
                <a:cubicBezTo>
                  <a:pt x="712" y="762"/>
                  <a:pt x="712" y="762"/>
                  <a:pt x="712" y="762"/>
                </a:cubicBezTo>
                <a:cubicBezTo>
                  <a:pt x="712" y="912"/>
                  <a:pt x="712" y="912"/>
                  <a:pt x="712" y="912"/>
                </a:cubicBezTo>
                <a:cubicBezTo>
                  <a:pt x="463" y="912"/>
                  <a:pt x="463" y="912"/>
                  <a:pt x="463" y="912"/>
                </a:cubicBezTo>
                <a:cubicBezTo>
                  <a:pt x="460" y="912"/>
                  <a:pt x="458" y="912"/>
                  <a:pt x="457" y="912"/>
                </a:cubicBezTo>
                <a:cubicBezTo>
                  <a:pt x="457" y="912"/>
                  <a:pt x="457" y="912"/>
                  <a:pt x="457" y="912"/>
                </a:cubicBezTo>
                <a:cubicBezTo>
                  <a:pt x="438" y="914"/>
                  <a:pt x="424" y="922"/>
                  <a:pt x="416" y="935"/>
                </a:cubicBezTo>
                <a:cubicBezTo>
                  <a:pt x="409" y="948"/>
                  <a:pt x="409" y="963"/>
                  <a:pt x="417" y="979"/>
                </a:cubicBezTo>
                <a:cubicBezTo>
                  <a:pt x="422" y="991"/>
                  <a:pt x="438" y="1026"/>
                  <a:pt x="438" y="1043"/>
                </a:cubicBezTo>
                <a:cubicBezTo>
                  <a:pt x="438" y="1081"/>
                  <a:pt x="403" y="1112"/>
                  <a:pt x="359" y="1112"/>
                </a:cubicBezTo>
                <a:cubicBezTo>
                  <a:pt x="316" y="1112"/>
                  <a:pt x="281" y="1081"/>
                  <a:pt x="281" y="1043"/>
                </a:cubicBezTo>
                <a:cubicBezTo>
                  <a:pt x="281" y="1026"/>
                  <a:pt x="296" y="991"/>
                  <a:pt x="302" y="979"/>
                </a:cubicBezTo>
                <a:cubicBezTo>
                  <a:pt x="310" y="963"/>
                  <a:pt x="310" y="948"/>
                  <a:pt x="303" y="935"/>
                </a:cubicBezTo>
                <a:cubicBezTo>
                  <a:pt x="295" y="921"/>
                  <a:pt x="280" y="913"/>
                  <a:pt x="260" y="912"/>
                </a:cubicBezTo>
                <a:cubicBezTo>
                  <a:pt x="255" y="912"/>
                  <a:pt x="255" y="912"/>
                  <a:pt x="255" y="912"/>
                </a:cubicBezTo>
                <a:cubicBezTo>
                  <a:pt x="0" y="912"/>
                  <a:pt x="0" y="912"/>
                  <a:pt x="0" y="912"/>
                </a:cubicBezTo>
                <a:cubicBezTo>
                  <a:pt x="0" y="879"/>
                  <a:pt x="0" y="879"/>
                  <a:pt x="0" y="879"/>
                </a:cubicBezTo>
                <a:cubicBezTo>
                  <a:pt x="0" y="745"/>
                  <a:pt x="0" y="745"/>
                  <a:pt x="0" y="745"/>
                </a:cubicBezTo>
                <a:cubicBezTo>
                  <a:pt x="0" y="670"/>
                  <a:pt x="0" y="670"/>
                  <a:pt x="0" y="670"/>
                </a:cubicBezTo>
                <a:cubicBezTo>
                  <a:pt x="0" y="666"/>
                  <a:pt x="0" y="666"/>
                  <a:pt x="0" y="666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49"/>
                  <a:pt x="9" y="639"/>
                  <a:pt x="21" y="639"/>
                </a:cubicBezTo>
                <a:cubicBezTo>
                  <a:pt x="25" y="639"/>
                  <a:pt x="30" y="640"/>
                  <a:pt x="35" y="643"/>
                </a:cubicBezTo>
                <a:cubicBezTo>
                  <a:pt x="40" y="645"/>
                  <a:pt x="84" y="666"/>
                  <a:pt x="109" y="666"/>
                </a:cubicBezTo>
                <a:cubicBezTo>
                  <a:pt x="159" y="666"/>
                  <a:pt x="200" y="621"/>
                  <a:pt x="200" y="565"/>
                </a:cubicBezTo>
                <a:cubicBezTo>
                  <a:pt x="200" y="509"/>
                  <a:pt x="159" y="464"/>
                  <a:pt x="109" y="464"/>
                </a:cubicBezTo>
                <a:cubicBezTo>
                  <a:pt x="84" y="464"/>
                  <a:pt x="40" y="485"/>
                  <a:pt x="35" y="488"/>
                </a:cubicBezTo>
                <a:cubicBezTo>
                  <a:pt x="30" y="490"/>
                  <a:pt x="25" y="491"/>
                  <a:pt x="21" y="491"/>
                </a:cubicBezTo>
                <a:cubicBezTo>
                  <a:pt x="9" y="491"/>
                  <a:pt x="1" y="481"/>
                  <a:pt x="0" y="465"/>
                </a:cubicBezTo>
                <a:cubicBezTo>
                  <a:pt x="0" y="464"/>
                  <a:pt x="0" y="420"/>
                  <a:pt x="0" y="420"/>
                </a:cubicBezTo>
                <a:cubicBezTo>
                  <a:pt x="0" y="362"/>
                  <a:pt x="0" y="362"/>
                  <a:pt x="0" y="362"/>
                </a:cubicBezTo>
                <a:cubicBezTo>
                  <a:pt x="0" y="350"/>
                  <a:pt x="0" y="350"/>
                  <a:pt x="0" y="350"/>
                </a:cubicBezTo>
                <a:cubicBezTo>
                  <a:pt x="0" y="244"/>
                  <a:pt x="0" y="244"/>
                  <a:pt x="0" y="244"/>
                </a:cubicBezTo>
                <a:cubicBezTo>
                  <a:pt x="0" y="241"/>
                  <a:pt x="1" y="215"/>
                  <a:pt x="1" y="200"/>
                </a:cubicBezTo>
                <a:cubicBezTo>
                  <a:pt x="255" y="200"/>
                  <a:pt x="255" y="200"/>
                  <a:pt x="255" y="200"/>
                </a:cubicBezTo>
                <a:cubicBezTo>
                  <a:pt x="260" y="200"/>
                  <a:pt x="260" y="200"/>
                  <a:pt x="260" y="200"/>
                </a:cubicBezTo>
                <a:cubicBezTo>
                  <a:pt x="280" y="199"/>
                  <a:pt x="295" y="190"/>
                  <a:pt x="303" y="177"/>
                </a:cubicBezTo>
                <a:cubicBezTo>
                  <a:pt x="310" y="164"/>
                  <a:pt x="310" y="148"/>
                  <a:pt x="302" y="133"/>
                </a:cubicBezTo>
                <a:cubicBezTo>
                  <a:pt x="296" y="121"/>
                  <a:pt x="281" y="85"/>
                  <a:pt x="281" y="69"/>
                </a:cubicBezTo>
                <a:cubicBezTo>
                  <a:pt x="281" y="31"/>
                  <a:pt x="316" y="0"/>
                  <a:pt x="360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6" name="Google Shape;786;p53"/>
          <p:cNvSpPr/>
          <p:nvPr/>
        </p:nvSpPr>
        <p:spPr>
          <a:xfrm rot="10800000">
            <a:off x="8873731" y="5493830"/>
            <a:ext cx="2225799" cy="3474416"/>
          </a:xfrm>
          <a:custGeom>
            <a:avLst/>
            <a:gdLst/>
            <a:ahLst/>
            <a:cxnLst/>
            <a:rect l="l" t="t" r="r" b="b"/>
            <a:pathLst>
              <a:path w="712" h="1112" extrusionOk="0">
                <a:moveTo>
                  <a:pt x="360" y="0"/>
                </a:moveTo>
                <a:cubicBezTo>
                  <a:pt x="403" y="0"/>
                  <a:pt x="438" y="31"/>
                  <a:pt x="438" y="69"/>
                </a:cubicBezTo>
                <a:cubicBezTo>
                  <a:pt x="438" y="85"/>
                  <a:pt x="423" y="121"/>
                  <a:pt x="417" y="133"/>
                </a:cubicBezTo>
                <a:cubicBezTo>
                  <a:pt x="409" y="148"/>
                  <a:pt x="409" y="164"/>
                  <a:pt x="416" y="177"/>
                </a:cubicBezTo>
                <a:cubicBezTo>
                  <a:pt x="424" y="190"/>
                  <a:pt x="438" y="198"/>
                  <a:pt x="457" y="200"/>
                </a:cubicBezTo>
                <a:cubicBezTo>
                  <a:pt x="457" y="200"/>
                  <a:pt x="457" y="200"/>
                  <a:pt x="457" y="200"/>
                </a:cubicBezTo>
                <a:cubicBezTo>
                  <a:pt x="458" y="200"/>
                  <a:pt x="460" y="200"/>
                  <a:pt x="464" y="200"/>
                </a:cubicBezTo>
                <a:cubicBezTo>
                  <a:pt x="712" y="200"/>
                  <a:pt x="712" y="200"/>
                  <a:pt x="712" y="200"/>
                </a:cubicBezTo>
                <a:cubicBezTo>
                  <a:pt x="712" y="225"/>
                  <a:pt x="712" y="225"/>
                  <a:pt x="712" y="225"/>
                </a:cubicBezTo>
                <a:cubicBezTo>
                  <a:pt x="712" y="237"/>
                  <a:pt x="712" y="237"/>
                  <a:pt x="712" y="237"/>
                </a:cubicBezTo>
                <a:cubicBezTo>
                  <a:pt x="712" y="410"/>
                  <a:pt x="712" y="410"/>
                  <a:pt x="712" y="410"/>
                </a:cubicBezTo>
                <a:cubicBezTo>
                  <a:pt x="712" y="460"/>
                  <a:pt x="712" y="460"/>
                  <a:pt x="712" y="460"/>
                </a:cubicBezTo>
                <a:cubicBezTo>
                  <a:pt x="712" y="466"/>
                  <a:pt x="712" y="466"/>
                  <a:pt x="712" y="466"/>
                </a:cubicBezTo>
                <a:cubicBezTo>
                  <a:pt x="712" y="466"/>
                  <a:pt x="712" y="468"/>
                  <a:pt x="712" y="469"/>
                </a:cubicBezTo>
                <a:cubicBezTo>
                  <a:pt x="712" y="469"/>
                  <a:pt x="712" y="469"/>
                  <a:pt x="712" y="469"/>
                </a:cubicBezTo>
                <a:cubicBezTo>
                  <a:pt x="712" y="471"/>
                  <a:pt x="712" y="474"/>
                  <a:pt x="712" y="477"/>
                </a:cubicBezTo>
                <a:cubicBezTo>
                  <a:pt x="712" y="477"/>
                  <a:pt x="712" y="668"/>
                  <a:pt x="712" y="669"/>
                </a:cubicBezTo>
                <a:cubicBezTo>
                  <a:pt x="712" y="762"/>
                  <a:pt x="712" y="762"/>
                  <a:pt x="712" y="762"/>
                </a:cubicBezTo>
                <a:cubicBezTo>
                  <a:pt x="712" y="912"/>
                  <a:pt x="712" y="912"/>
                  <a:pt x="712" y="912"/>
                </a:cubicBezTo>
                <a:cubicBezTo>
                  <a:pt x="463" y="912"/>
                  <a:pt x="463" y="912"/>
                  <a:pt x="463" y="912"/>
                </a:cubicBezTo>
                <a:cubicBezTo>
                  <a:pt x="460" y="912"/>
                  <a:pt x="458" y="912"/>
                  <a:pt x="457" y="912"/>
                </a:cubicBezTo>
                <a:cubicBezTo>
                  <a:pt x="457" y="912"/>
                  <a:pt x="457" y="912"/>
                  <a:pt x="457" y="912"/>
                </a:cubicBezTo>
                <a:cubicBezTo>
                  <a:pt x="438" y="914"/>
                  <a:pt x="424" y="922"/>
                  <a:pt x="416" y="935"/>
                </a:cubicBezTo>
                <a:cubicBezTo>
                  <a:pt x="409" y="948"/>
                  <a:pt x="409" y="963"/>
                  <a:pt x="417" y="979"/>
                </a:cubicBezTo>
                <a:cubicBezTo>
                  <a:pt x="422" y="991"/>
                  <a:pt x="438" y="1026"/>
                  <a:pt x="438" y="1043"/>
                </a:cubicBezTo>
                <a:cubicBezTo>
                  <a:pt x="438" y="1081"/>
                  <a:pt x="403" y="1112"/>
                  <a:pt x="359" y="1112"/>
                </a:cubicBezTo>
                <a:cubicBezTo>
                  <a:pt x="316" y="1112"/>
                  <a:pt x="281" y="1081"/>
                  <a:pt x="281" y="1043"/>
                </a:cubicBezTo>
                <a:cubicBezTo>
                  <a:pt x="281" y="1026"/>
                  <a:pt x="296" y="991"/>
                  <a:pt x="302" y="979"/>
                </a:cubicBezTo>
                <a:cubicBezTo>
                  <a:pt x="310" y="963"/>
                  <a:pt x="310" y="948"/>
                  <a:pt x="303" y="935"/>
                </a:cubicBezTo>
                <a:cubicBezTo>
                  <a:pt x="295" y="921"/>
                  <a:pt x="280" y="913"/>
                  <a:pt x="260" y="912"/>
                </a:cubicBezTo>
                <a:cubicBezTo>
                  <a:pt x="255" y="912"/>
                  <a:pt x="255" y="912"/>
                  <a:pt x="255" y="912"/>
                </a:cubicBezTo>
                <a:cubicBezTo>
                  <a:pt x="0" y="912"/>
                  <a:pt x="0" y="912"/>
                  <a:pt x="0" y="912"/>
                </a:cubicBezTo>
                <a:cubicBezTo>
                  <a:pt x="0" y="879"/>
                  <a:pt x="0" y="879"/>
                  <a:pt x="0" y="879"/>
                </a:cubicBezTo>
                <a:cubicBezTo>
                  <a:pt x="0" y="745"/>
                  <a:pt x="0" y="745"/>
                  <a:pt x="0" y="745"/>
                </a:cubicBezTo>
                <a:cubicBezTo>
                  <a:pt x="0" y="670"/>
                  <a:pt x="0" y="670"/>
                  <a:pt x="0" y="670"/>
                </a:cubicBezTo>
                <a:cubicBezTo>
                  <a:pt x="0" y="666"/>
                  <a:pt x="0" y="666"/>
                  <a:pt x="0" y="666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49"/>
                  <a:pt x="9" y="639"/>
                  <a:pt x="21" y="639"/>
                </a:cubicBezTo>
                <a:cubicBezTo>
                  <a:pt x="25" y="639"/>
                  <a:pt x="30" y="640"/>
                  <a:pt x="35" y="643"/>
                </a:cubicBezTo>
                <a:cubicBezTo>
                  <a:pt x="40" y="645"/>
                  <a:pt x="84" y="666"/>
                  <a:pt x="109" y="666"/>
                </a:cubicBezTo>
                <a:cubicBezTo>
                  <a:pt x="159" y="666"/>
                  <a:pt x="200" y="621"/>
                  <a:pt x="200" y="565"/>
                </a:cubicBezTo>
                <a:cubicBezTo>
                  <a:pt x="200" y="509"/>
                  <a:pt x="159" y="464"/>
                  <a:pt x="109" y="464"/>
                </a:cubicBezTo>
                <a:cubicBezTo>
                  <a:pt x="84" y="464"/>
                  <a:pt x="40" y="485"/>
                  <a:pt x="35" y="488"/>
                </a:cubicBezTo>
                <a:cubicBezTo>
                  <a:pt x="30" y="490"/>
                  <a:pt x="25" y="491"/>
                  <a:pt x="21" y="491"/>
                </a:cubicBezTo>
                <a:cubicBezTo>
                  <a:pt x="9" y="491"/>
                  <a:pt x="1" y="481"/>
                  <a:pt x="0" y="465"/>
                </a:cubicBezTo>
                <a:cubicBezTo>
                  <a:pt x="0" y="464"/>
                  <a:pt x="0" y="420"/>
                  <a:pt x="0" y="420"/>
                </a:cubicBezTo>
                <a:cubicBezTo>
                  <a:pt x="0" y="362"/>
                  <a:pt x="0" y="362"/>
                  <a:pt x="0" y="362"/>
                </a:cubicBezTo>
                <a:cubicBezTo>
                  <a:pt x="0" y="350"/>
                  <a:pt x="0" y="350"/>
                  <a:pt x="0" y="350"/>
                </a:cubicBezTo>
                <a:cubicBezTo>
                  <a:pt x="0" y="244"/>
                  <a:pt x="0" y="244"/>
                  <a:pt x="0" y="244"/>
                </a:cubicBezTo>
                <a:cubicBezTo>
                  <a:pt x="0" y="241"/>
                  <a:pt x="1" y="215"/>
                  <a:pt x="1" y="200"/>
                </a:cubicBezTo>
                <a:cubicBezTo>
                  <a:pt x="255" y="200"/>
                  <a:pt x="255" y="200"/>
                  <a:pt x="255" y="200"/>
                </a:cubicBezTo>
                <a:cubicBezTo>
                  <a:pt x="260" y="200"/>
                  <a:pt x="260" y="200"/>
                  <a:pt x="260" y="200"/>
                </a:cubicBezTo>
                <a:cubicBezTo>
                  <a:pt x="280" y="199"/>
                  <a:pt x="295" y="190"/>
                  <a:pt x="303" y="177"/>
                </a:cubicBezTo>
                <a:cubicBezTo>
                  <a:pt x="310" y="164"/>
                  <a:pt x="310" y="148"/>
                  <a:pt x="302" y="133"/>
                </a:cubicBezTo>
                <a:cubicBezTo>
                  <a:pt x="296" y="121"/>
                  <a:pt x="281" y="85"/>
                  <a:pt x="281" y="69"/>
                </a:cubicBezTo>
                <a:cubicBezTo>
                  <a:pt x="281" y="31"/>
                  <a:pt x="316" y="0"/>
                  <a:pt x="360" y="0"/>
                </a:cubicBezTo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7" name="Google Shape;787;p53"/>
          <p:cNvSpPr/>
          <p:nvPr/>
        </p:nvSpPr>
        <p:spPr>
          <a:xfrm>
            <a:off x="13344599" y="5493830"/>
            <a:ext cx="2225799" cy="3474416"/>
          </a:xfrm>
          <a:custGeom>
            <a:avLst/>
            <a:gdLst/>
            <a:ahLst/>
            <a:cxnLst/>
            <a:rect l="l" t="t" r="r" b="b"/>
            <a:pathLst>
              <a:path w="712" h="1112" extrusionOk="0">
                <a:moveTo>
                  <a:pt x="360" y="0"/>
                </a:moveTo>
                <a:cubicBezTo>
                  <a:pt x="403" y="0"/>
                  <a:pt x="438" y="31"/>
                  <a:pt x="438" y="69"/>
                </a:cubicBezTo>
                <a:cubicBezTo>
                  <a:pt x="438" y="85"/>
                  <a:pt x="423" y="121"/>
                  <a:pt x="417" y="133"/>
                </a:cubicBezTo>
                <a:cubicBezTo>
                  <a:pt x="409" y="148"/>
                  <a:pt x="409" y="164"/>
                  <a:pt x="416" y="177"/>
                </a:cubicBezTo>
                <a:cubicBezTo>
                  <a:pt x="424" y="190"/>
                  <a:pt x="438" y="198"/>
                  <a:pt x="457" y="200"/>
                </a:cubicBezTo>
                <a:cubicBezTo>
                  <a:pt x="457" y="200"/>
                  <a:pt x="457" y="200"/>
                  <a:pt x="457" y="200"/>
                </a:cubicBezTo>
                <a:cubicBezTo>
                  <a:pt x="458" y="200"/>
                  <a:pt x="460" y="200"/>
                  <a:pt x="464" y="200"/>
                </a:cubicBezTo>
                <a:cubicBezTo>
                  <a:pt x="712" y="200"/>
                  <a:pt x="712" y="200"/>
                  <a:pt x="712" y="200"/>
                </a:cubicBezTo>
                <a:cubicBezTo>
                  <a:pt x="712" y="225"/>
                  <a:pt x="712" y="225"/>
                  <a:pt x="712" y="225"/>
                </a:cubicBezTo>
                <a:cubicBezTo>
                  <a:pt x="712" y="237"/>
                  <a:pt x="712" y="237"/>
                  <a:pt x="712" y="237"/>
                </a:cubicBezTo>
                <a:cubicBezTo>
                  <a:pt x="712" y="410"/>
                  <a:pt x="712" y="410"/>
                  <a:pt x="712" y="410"/>
                </a:cubicBezTo>
                <a:cubicBezTo>
                  <a:pt x="712" y="460"/>
                  <a:pt x="712" y="460"/>
                  <a:pt x="712" y="460"/>
                </a:cubicBezTo>
                <a:cubicBezTo>
                  <a:pt x="712" y="466"/>
                  <a:pt x="712" y="466"/>
                  <a:pt x="712" y="466"/>
                </a:cubicBezTo>
                <a:cubicBezTo>
                  <a:pt x="712" y="466"/>
                  <a:pt x="712" y="468"/>
                  <a:pt x="712" y="469"/>
                </a:cubicBezTo>
                <a:cubicBezTo>
                  <a:pt x="712" y="469"/>
                  <a:pt x="712" y="469"/>
                  <a:pt x="712" y="469"/>
                </a:cubicBezTo>
                <a:cubicBezTo>
                  <a:pt x="712" y="471"/>
                  <a:pt x="712" y="474"/>
                  <a:pt x="712" y="477"/>
                </a:cubicBezTo>
                <a:cubicBezTo>
                  <a:pt x="712" y="477"/>
                  <a:pt x="712" y="668"/>
                  <a:pt x="712" y="669"/>
                </a:cubicBezTo>
                <a:cubicBezTo>
                  <a:pt x="712" y="762"/>
                  <a:pt x="712" y="762"/>
                  <a:pt x="712" y="762"/>
                </a:cubicBezTo>
                <a:cubicBezTo>
                  <a:pt x="712" y="912"/>
                  <a:pt x="712" y="912"/>
                  <a:pt x="712" y="912"/>
                </a:cubicBezTo>
                <a:cubicBezTo>
                  <a:pt x="463" y="912"/>
                  <a:pt x="463" y="912"/>
                  <a:pt x="463" y="912"/>
                </a:cubicBezTo>
                <a:cubicBezTo>
                  <a:pt x="460" y="912"/>
                  <a:pt x="458" y="912"/>
                  <a:pt x="457" y="912"/>
                </a:cubicBezTo>
                <a:cubicBezTo>
                  <a:pt x="457" y="912"/>
                  <a:pt x="457" y="912"/>
                  <a:pt x="457" y="912"/>
                </a:cubicBezTo>
                <a:cubicBezTo>
                  <a:pt x="438" y="914"/>
                  <a:pt x="424" y="922"/>
                  <a:pt x="416" y="935"/>
                </a:cubicBezTo>
                <a:cubicBezTo>
                  <a:pt x="409" y="948"/>
                  <a:pt x="409" y="963"/>
                  <a:pt x="417" y="979"/>
                </a:cubicBezTo>
                <a:cubicBezTo>
                  <a:pt x="422" y="991"/>
                  <a:pt x="438" y="1026"/>
                  <a:pt x="438" y="1043"/>
                </a:cubicBezTo>
                <a:cubicBezTo>
                  <a:pt x="438" y="1081"/>
                  <a:pt x="403" y="1112"/>
                  <a:pt x="359" y="1112"/>
                </a:cubicBezTo>
                <a:cubicBezTo>
                  <a:pt x="316" y="1112"/>
                  <a:pt x="281" y="1081"/>
                  <a:pt x="281" y="1043"/>
                </a:cubicBezTo>
                <a:cubicBezTo>
                  <a:pt x="281" y="1026"/>
                  <a:pt x="296" y="991"/>
                  <a:pt x="302" y="979"/>
                </a:cubicBezTo>
                <a:cubicBezTo>
                  <a:pt x="310" y="963"/>
                  <a:pt x="310" y="948"/>
                  <a:pt x="303" y="935"/>
                </a:cubicBezTo>
                <a:cubicBezTo>
                  <a:pt x="295" y="921"/>
                  <a:pt x="280" y="913"/>
                  <a:pt x="260" y="912"/>
                </a:cubicBezTo>
                <a:cubicBezTo>
                  <a:pt x="255" y="912"/>
                  <a:pt x="255" y="912"/>
                  <a:pt x="255" y="912"/>
                </a:cubicBezTo>
                <a:cubicBezTo>
                  <a:pt x="0" y="912"/>
                  <a:pt x="0" y="912"/>
                  <a:pt x="0" y="912"/>
                </a:cubicBezTo>
                <a:cubicBezTo>
                  <a:pt x="0" y="879"/>
                  <a:pt x="0" y="879"/>
                  <a:pt x="0" y="879"/>
                </a:cubicBezTo>
                <a:cubicBezTo>
                  <a:pt x="0" y="745"/>
                  <a:pt x="0" y="745"/>
                  <a:pt x="0" y="745"/>
                </a:cubicBezTo>
                <a:cubicBezTo>
                  <a:pt x="0" y="670"/>
                  <a:pt x="0" y="670"/>
                  <a:pt x="0" y="670"/>
                </a:cubicBezTo>
                <a:cubicBezTo>
                  <a:pt x="0" y="666"/>
                  <a:pt x="0" y="666"/>
                  <a:pt x="0" y="666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49"/>
                  <a:pt x="9" y="639"/>
                  <a:pt x="21" y="639"/>
                </a:cubicBezTo>
                <a:cubicBezTo>
                  <a:pt x="25" y="639"/>
                  <a:pt x="30" y="640"/>
                  <a:pt x="35" y="643"/>
                </a:cubicBezTo>
                <a:cubicBezTo>
                  <a:pt x="40" y="645"/>
                  <a:pt x="84" y="666"/>
                  <a:pt x="109" y="666"/>
                </a:cubicBezTo>
                <a:cubicBezTo>
                  <a:pt x="159" y="666"/>
                  <a:pt x="200" y="621"/>
                  <a:pt x="200" y="565"/>
                </a:cubicBezTo>
                <a:cubicBezTo>
                  <a:pt x="200" y="509"/>
                  <a:pt x="159" y="464"/>
                  <a:pt x="109" y="464"/>
                </a:cubicBezTo>
                <a:cubicBezTo>
                  <a:pt x="84" y="464"/>
                  <a:pt x="40" y="485"/>
                  <a:pt x="35" y="488"/>
                </a:cubicBezTo>
                <a:cubicBezTo>
                  <a:pt x="30" y="490"/>
                  <a:pt x="25" y="491"/>
                  <a:pt x="21" y="491"/>
                </a:cubicBezTo>
                <a:cubicBezTo>
                  <a:pt x="9" y="491"/>
                  <a:pt x="1" y="481"/>
                  <a:pt x="0" y="465"/>
                </a:cubicBezTo>
                <a:cubicBezTo>
                  <a:pt x="0" y="464"/>
                  <a:pt x="0" y="420"/>
                  <a:pt x="0" y="420"/>
                </a:cubicBezTo>
                <a:cubicBezTo>
                  <a:pt x="0" y="362"/>
                  <a:pt x="0" y="362"/>
                  <a:pt x="0" y="362"/>
                </a:cubicBezTo>
                <a:cubicBezTo>
                  <a:pt x="0" y="350"/>
                  <a:pt x="0" y="350"/>
                  <a:pt x="0" y="350"/>
                </a:cubicBezTo>
                <a:cubicBezTo>
                  <a:pt x="0" y="244"/>
                  <a:pt x="0" y="244"/>
                  <a:pt x="0" y="244"/>
                </a:cubicBezTo>
                <a:cubicBezTo>
                  <a:pt x="0" y="241"/>
                  <a:pt x="1" y="215"/>
                  <a:pt x="1" y="200"/>
                </a:cubicBezTo>
                <a:cubicBezTo>
                  <a:pt x="255" y="200"/>
                  <a:pt x="255" y="200"/>
                  <a:pt x="255" y="200"/>
                </a:cubicBezTo>
                <a:cubicBezTo>
                  <a:pt x="260" y="200"/>
                  <a:pt x="260" y="200"/>
                  <a:pt x="260" y="200"/>
                </a:cubicBezTo>
                <a:cubicBezTo>
                  <a:pt x="280" y="199"/>
                  <a:pt x="295" y="190"/>
                  <a:pt x="303" y="177"/>
                </a:cubicBezTo>
                <a:cubicBezTo>
                  <a:pt x="310" y="164"/>
                  <a:pt x="310" y="148"/>
                  <a:pt x="302" y="133"/>
                </a:cubicBezTo>
                <a:cubicBezTo>
                  <a:pt x="296" y="121"/>
                  <a:pt x="281" y="85"/>
                  <a:pt x="281" y="69"/>
                </a:cubicBezTo>
                <a:cubicBezTo>
                  <a:pt x="281" y="31"/>
                  <a:pt x="316" y="0"/>
                  <a:pt x="360" y="0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8" name="Google Shape;788;p53"/>
          <p:cNvSpPr/>
          <p:nvPr/>
        </p:nvSpPr>
        <p:spPr>
          <a:xfrm rot="5400000">
            <a:off x="11099534" y="7738899"/>
            <a:ext cx="2225798" cy="3474415"/>
          </a:xfrm>
          <a:custGeom>
            <a:avLst/>
            <a:gdLst/>
            <a:ahLst/>
            <a:cxnLst/>
            <a:rect l="l" t="t" r="r" b="b"/>
            <a:pathLst>
              <a:path w="712" h="1112" extrusionOk="0">
                <a:moveTo>
                  <a:pt x="360" y="0"/>
                </a:moveTo>
                <a:cubicBezTo>
                  <a:pt x="403" y="0"/>
                  <a:pt x="438" y="31"/>
                  <a:pt x="438" y="69"/>
                </a:cubicBezTo>
                <a:cubicBezTo>
                  <a:pt x="438" y="85"/>
                  <a:pt x="423" y="121"/>
                  <a:pt x="417" y="133"/>
                </a:cubicBezTo>
                <a:cubicBezTo>
                  <a:pt x="409" y="148"/>
                  <a:pt x="409" y="164"/>
                  <a:pt x="416" y="177"/>
                </a:cubicBezTo>
                <a:cubicBezTo>
                  <a:pt x="424" y="190"/>
                  <a:pt x="438" y="198"/>
                  <a:pt x="457" y="200"/>
                </a:cubicBezTo>
                <a:cubicBezTo>
                  <a:pt x="457" y="200"/>
                  <a:pt x="457" y="200"/>
                  <a:pt x="457" y="200"/>
                </a:cubicBezTo>
                <a:cubicBezTo>
                  <a:pt x="458" y="200"/>
                  <a:pt x="460" y="200"/>
                  <a:pt x="464" y="200"/>
                </a:cubicBezTo>
                <a:cubicBezTo>
                  <a:pt x="712" y="200"/>
                  <a:pt x="712" y="200"/>
                  <a:pt x="712" y="200"/>
                </a:cubicBezTo>
                <a:cubicBezTo>
                  <a:pt x="712" y="225"/>
                  <a:pt x="712" y="225"/>
                  <a:pt x="712" y="225"/>
                </a:cubicBezTo>
                <a:cubicBezTo>
                  <a:pt x="712" y="237"/>
                  <a:pt x="712" y="237"/>
                  <a:pt x="712" y="237"/>
                </a:cubicBezTo>
                <a:cubicBezTo>
                  <a:pt x="712" y="410"/>
                  <a:pt x="712" y="410"/>
                  <a:pt x="712" y="410"/>
                </a:cubicBezTo>
                <a:cubicBezTo>
                  <a:pt x="712" y="460"/>
                  <a:pt x="712" y="460"/>
                  <a:pt x="712" y="460"/>
                </a:cubicBezTo>
                <a:cubicBezTo>
                  <a:pt x="712" y="466"/>
                  <a:pt x="712" y="466"/>
                  <a:pt x="712" y="466"/>
                </a:cubicBezTo>
                <a:cubicBezTo>
                  <a:pt x="712" y="466"/>
                  <a:pt x="712" y="468"/>
                  <a:pt x="712" y="469"/>
                </a:cubicBezTo>
                <a:cubicBezTo>
                  <a:pt x="712" y="469"/>
                  <a:pt x="712" y="469"/>
                  <a:pt x="712" y="469"/>
                </a:cubicBezTo>
                <a:cubicBezTo>
                  <a:pt x="712" y="471"/>
                  <a:pt x="712" y="474"/>
                  <a:pt x="712" y="477"/>
                </a:cubicBezTo>
                <a:cubicBezTo>
                  <a:pt x="712" y="477"/>
                  <a:pt x="712" y="668"/>
                  <a:pt x="712" y="669"/>
                </a:cubicBezTo>
                <a:cubicBezTo>
                  <a:pt x="712" y="762"/>
                  <a:pt x="712" y="762"/>
                  <a:pt x="712" y="762"/>
                </a:cubicBezTo>
                <a:cubicBezTo>
                  <a:pt x="712" y="912"/>
                  <a:pt x="712" y="912"/>
                  <a:pt x="712" y="912"/>
                </a:cubicBezTo>
                <a:cubicBezTo>
                  <a:pt x="463" y="912"/>
                  <a:pt x="463" y="912"/>
                  <a:pt x="463" y="912"/>
                </a:cubicBezTo>
                <a:cubicBezTo>
                  <a:pt x="460" y="912"/>
                  <a:pt x="458" y="912"/>
                  <a:pt x="457" y="912"/>
                </a:cubicBezTo>
                <a:cubicBezTo>
                  <a:pt x="457" y="912"/>
                  <a:pt x="457" y="912"/>
                  <a:pt x="457" y="912"/>
                </a:cubicBezTo>
                <a:cubicBezTo>
                  <a:pt x="438" y="914"/>
                  <a:pt x="424" y="922"/>
                  <a:pt x="416" y="935"/>
                </a:cubicBezTo>
                <a:cubicBezTo>
                  <a:pt x="409" y="948"/>
                  <a:pt x="409" y="963"/>
                  <a:pt x="417" y="979"/>
                </a:cubicBezTo>
                <a:cubicBezTo>
                  <a:pt x="422" y="991"/>
                  <a:pt x="438" y="1026"/>
                  <a:pt x="438" y="1043"/>
                </a:cubicBezTo>
                <a:cubicBezTo>
                  <a:pt x="438" y="1081"/>
                  <a:pt x="403" y="1112"/>
                  <a:pt x="359" y="1112"/>
                </a:cubicBezTo>
                <a:cubicBezTo>
                  <a:pt x="316" y="1112"/>
                  <a:pt x="281" y="1081"/>
                  <a:pt x="281" y="1043"/>
                </a:cubicBezTo>
                <a:cubicBezTo>
                  <a:pt x="281" y="1026"/>
                  <a:pt x="296" y="991"/>
                  <a:pt x="302" y="979"/>
                </a:cubicBezTo>
                <a:cubicBezTo>
                  <a:pt x="310" y="963"/>
                  <a:pt x="310" y="948"/>
                  <a:pt x="303" y="935"/>
                </a:cubicBezTo>
                <a:cubicBezTo>
                  <a:pt x="295" y="921"/>
                  <a:pt x="280" y="913"/>
                  <a:pt x="260" y="912"/>
                </a:cubicBezTo>
                <a:cubicBezTo>
                  <a:pt x="255" y="912"/>
                  <a:pt x="255" y="912"/>
                  <a:pt x="255" y="912"/>
                </a:cubicBezTo>
                <a:cubicBezTo>
                  <a:pt x="0" y="912"/>
                  <a:pt x="0" y="912"/>
                  <a:pt x="0" y="912"/>
                </a:cubicBezTo>
                <a:cubicBezTo>
                  <a:pt x="0" y="879"/>
                  <a:pt x="0" y="879"/>
                  <a:pt x="0" y="879"/>
                </a:cubicBezTo>
                <a:cubicBezTo>
                  <a:pt x="0" y="745"/>
                  <a:pt x="0" y="745"/>
                  <a:pt x="0" y="745"/>
                </a:cubicBezTo>
                <a:cubicBezTo>
                  <a:pt x="0" y="670"/>
                  <a:pt x="0" y="670"/>
                  <a:pt x="0" y="670"/>
                </a:cubicBezTo>
                <a:cubicBezTo>
                  <a:pt x="0" y="666"/>
                  <a:pt x="0" y="666"/>
                  <a:pt x="0" y="666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49"/>
                  <a:pt x="9" y="639"/>
                  <a:pt x="21" y="639"/>
                </a:cubicBezTo>
                <a:cubicBezTo>
                  <a:pt x="25" y="639"/>
                  <a:pt x="30" y="640"/>
                  <a:pt x="35" y="643"/>
                </a:cubicBezTo>
                <a:cubicBezTo>
                  <a:pt x="40" y="645"/>
                  <a:pt x="84" y="666"/>
                  <a:pt x="109" y="666"/>
                </a:cubicBezTo>
                <a:cubicBezTo>
                  <a:pt x="159" y="666"/>
                  <a:pt x="200" y="621"/>
                  <a:pt x="200" y="565"/>
                </a:cubicBezTo>
                <a:cubicBezTo>
                  <a:pt x="200" y="509"/>
                  <a:pt x="159" y="464"/>
                  <a:pt x="109" y="464"/>
                </a:cubicBezTo>
                <a:cubicBezTo>
                  <a:pt x="84" y="464"/>
                  <a:pt x="40" y="485"/>
                  <a:pt x="35" y="488"/>
                </a:cubicBezTo>
                <a:cubicBezTo>
                  <a:pt x="30" y="490"/>
                  <a:pt x="25" y="491"/>
                  <a:pt x="21" y="491"/>
                </a:cubicBezTo>
                <a:cubicBezTo>
                  <a:pt x="9" y="491"/>
                  <a:pt x="1" y="481"/>
                  <a:pt x="0" y="465"/>
                </a:cubicBezTo>
                <a:cubicBezTo>
                  <a:pt x="0" y="464"/>
                  <a:pt x="0" y="420"/>
                  <a:pt x="0" y="420"/>
                </a:cubicBezTo>
                <a:cubicBezTo>
                  <a:pt x="0" y="362"/>
                  <a:pt x="0" y="362"/>
                  <a:pt x="0" y="362"/>
                </a:cubicBezTo>
                <a:cubicBezTo>
                  <a:pt x="0" y="350"/>
                  <a:pt x="0" y="350"/>
                  <a:pt x="0" y="350"/>
                </a:cubicBezTo>
                <a:cubicBezTo>
                  <a:pt x="0" y="244"/>
                  <a:pt x="0" y="244"/>
                  <a:pt x="0" y="244"/>
                </a:cubicBezTo>
                <a:cubicBezTo>
                  <a:pt x="0" y="241"/>
                  <a:pt x="1" y="215"/>
                  <a:pt x="1" y="200"/>
                </a:cubicBezTo>
                <a:cubicBezTo>
                  <a:pt x="255" y="200"/>
                  <a:pt x="255" y="200"/>
                  <a:pt x="255" y="200"/>
                </a:cubicBezTo>
                <a:cubicBezTo>
                  <a:pt x="260" y="200"/>
                  <a:pt x="260" y="200"/>
                  <a:pt x="260" y="200"/>
                </a:cubicBezTo>
                <a:cubicBezTo>
                  <a:pt x="280" y="199"/>
                  <a:pt x="295" y="190"/>
                  <a:pt x="303" y="177"/>
                </a:cubicBezTo>
                <a:cubicBezTo>
                  <a:pt x="310" y="164"/>
                  <a:pt x="310" y="148"/>
                  <a:pt x="302" y="133"/>
                </a:cubicBezTo>
                <a:cubicBezTo>
                  <a:pt x="296" y="121"/>
                  <a:pt x="281" y="85"/>
                  <a:pt x="281" y="69"/>
                </a:cubicBezTo>
                <a:cubicBezTo>
                  <a:pt x="281" y="31"/>
                  <a:pt x="316" y="0"/>
                  <a:pt x="360" y="0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9" name="Google Shape;789;p53"/>
          <p:cNvSpPr txBox="1">
            <a:spLocks noGrp="1"/>
          </p:cNvSpPr>
          <p:nvPr>
            <p:ph type="body" idx="3"/>
          </p:nvPr>
        </p:nvSpPr>
        <p:spPr>
          <a:xfrm>
            <a:off x="9264110" y="4337723"/>
            <a:ext cx="1065691" cy="96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0" name="Google Shape;790;p53"/>
          <p:cNvSpPr txBox="1">
            <a:spLocks noGrp="1"/>
          </p:cNvSpPr>
          <p:nvPr>
            <p:ph type="body" idx="4"/>
          </p:nvPr>
        </p:nvSpPr>
        <p:spPr>
          <a:xfrm>
            <a:off x="11689532" y="4337723"/>
            <a:ext cx="1065691" cy="96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1" name="Google Shape;791;p53"/>
          <p:cNvSpPr txBox="1">
            <a:spLocks noGrp="1"/>
          </p:cNvSpPr>
          <p:nvPr>
            <p:ph type="body" idx="5"/>
          </p:nvPr>
        </p:nvSpPr>
        <p:spPr>
          <a:xfrm>
            <a:off x="14209813" y="4337723"/>
            <a:ext cx="1065691" cy="96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2" name="Google Shape;792;p53"/>
          <p:cNvSpPr txBox="1">
            <a:spLocks noGrp="1"/>
          </p:cNvSpPr>
          <p:nvPr>
            <p:ph type="body" idx="6"/>
          </p:nvPr>
        </p:nvSpPr>
        <p:spPr>
          <a:xfrm>
            <a:off x="9264110" y="6713987"/>
            <a:ext cx="1065691" cy="96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3" name="Google Shape;793;p53"/>
          <p:cNvSpPr txBox="1">
            <a:spLocks noGrp="1"/>
          </p:cNvSpPr>
          <p:nvPr>
            <p:ph type="body" idx="7"/>
          </p:nvPr>
        </p:nvSpPr>
        <p:spPr>
          <a:xfrm>
            <a:off x="11689532" y="6713987"/>
            <a:ext cx="1065691" cy="96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4" name="Google Shape;794;p53"/>
          <p:cNvSpPr txBox="1">
            <a:spLocks noGrp="1"/>
          </p:cNvSpPr>
          <p:nvPr>
            <p:ph type="body" idx="8"/>
          </p:nvPr>
        </p:nvSpPr>
        <p:spPr>
          <a:xfrm>
            <a:off x="14209813" y="6713987"/>
            <a:ext cx="1065691" cy="96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5" name="Google Shape;795;p53"/>
          <p:cNvSpPr txBox="1">
            <a:spLocks noGrp="1"/>
          </p:cNvSpPr>
          <p:nvPr>
            <p:ph type="body" idx="9"/>
          </p:nvPr>
        </p:nvSpPr>
        <p:spPr>
          <a:xfrm>
            <a:off x="9264110" y="9162259"/>
            <a:ext cx="1065691" cy="96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6" name="Google Shape;796;p53"/>
          <p:cNvSpPr txBox="1">
            <a:spLocks noGrp="1"/>
          </p:cNvSpPr>
          <p:nvPr>
            <p:ph type="body" idx="13"/>
          </p:nvPr>
        </p:nvSpPr>
        <p:spPr>
          <a:xfrm>
            <a:off x="11689532" y="9162259"/>
            <a:ext cx="1065691" cy="96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7" name="Google Shape;797;p53"/>
          <p:cNvSpPr txBox="1">
            <a:spLocks noGrp="1"/>
          </p:cNvSpPr>
          <p:nvPr>
            <p:ph type="body" idx="14"/>
          </p:nvPr>
        </p:nvSpPr>
        <p:spPr>
          <a:xfrm>
            <a:off x="14209813" y="9162259"/>
            <a:ext cx="1065691" cy="96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8" name="Google Shape;798;p53"/>
          <p:cNvSpPr txBox="1">
            <a:spLocks noGrp="1"/>
          </p:cNvSpPr>
          <p:nvPr>
            <p:ph type="body" idx="15"/>
          </p:nvPr>
        </p:nvSpPr>
        <p:spPr>
          <a:xfrm>
            <a:off x="1531573" y="3964271"/>
            <a:ext cx="6386394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9" name="Google Shape;799;p53"/>
          <p:cNvSpPr txBox="1">
            <a:spLocks noGrp="1"/>
          </p:cNvSpPr>
          <p:nvPr>
            <p:ph type="body" idx="16"/>
          </p:nvPr>
        </p:nvSpPr>
        <p:spPr>
          <a:xfrm>
            <a:off x="1531573" y="4694093"/>
            <a:ext cx="6386394" cy="1096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0" name="Google Shape;800;p53"/>
          <p:cNvSpPr txBox="1">
            <a:spLocks noGrp="1"/>
          </p:cNvSpPr>
          <p:nvPr>
            <p:ph type="body" idx="17"/>
          </p:nvPr>
        </p:nvSpPr>
        <p:spPr>
          <a:xfrm>
            <a:off x="1531573" y="6268527"/>
            <a:ext cx="6386394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1" name="Google Shape;801;p53"/>
          <p:cNvSpPr txBox="1">
            <a:spLocks noGrp="1"/>
          </p:cNvSpPr>
          <p:nvPr>
            <p:ph type="body" idx="18"/>
          </p:nvPr>
        </p:nvSpPr>
        <p:spPr>
          <a:xfrm>
            <a:off x="1531573" y="6998349"/>
            <a:ext cx="6386394" cy="1096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2" name="Google Shape;802;p53"/>
          <p:cNvSpPr txBox="1">
            <a:spLocks noGrp="1"/>
          </p:cNvSpPr>
          <p:nvPr>
            <p:ph type="body" idx="19"/>
          </p:nvPr>
        </p:nvSpPr>
        <p:spPr>
          <a:xfrm>
            <a:off x="1531573" y="8546229"/>
            <a:ext cx="6386394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3" name="Google Shape;803;p53"/>
          <p:cNvSpPr txBox="1">
            <a:spLocks noGrp="1"/>
          </p:cNvSpPr>
          <p:nvPr>
            <p:ph type="body" idx="20"/>
          </p:nvPr>
        </p:nvSpPr>
        <p:spPr>
          <a:xfrm>
            <a:off x="1531573" y="9276049"/>
            <a:ext cx="6386394" cy="1096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4" name="Google Shape;804;p53"/>
          <p:cNvSpPr txBox="1">
            <a:spLocks noGrp="1"/>
          </p:cNvSpPr>
          <p:nvPr>
            <p:ph type="body" idx="21"/>
          </p:nvPr>
        </p:nvSpPr>
        <p:spPr>
          <a:xfrm>
            <a:off x="16514067" y="3964271"/>
            <a:ext cx="6386394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5" name="Google Shape;805;p53"/>
          <p:cNvSpPr txBox="1">
            <a:spLocks noGrp="1"/>
          </p:cNvSpPr>
          <p:nvPr>
            <p:ph type="body" idx="22"/>
          </p:nvPr>
        </p:nvSpPr>
        <p:spPr>
          <a:xfrm>
            <a:off x="16514067" y="4694093"/>
            <a:ext cx="6386394" cy="1096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6" name="Google Shape;806;p53"/>
          <p:cNvSpPr txBox="1">
            <a:spLocks noGrp="1"/>
          </p:cNvSpPr>
          <p:nvPr>
            <p:ph type="body" idx="23"/>
          </p:nvPr>
        </p:nvSpPr>
        <p:spPr>
          <a:xfrm>
            <a:off x="16514067" y="6268527"/>
            <a:ext cx="6386394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7" name="Google Shape;807;p53"/>
          <p:cNvSpPr txBox="1">
            <a:spLocks noGrp="1"/>
          </p:cNvSpPr>
          <p:nvPr>
            <p:ph type="body" idx="24"/>
          </p:nvPr>
        </p:nvSpPr>
        <p:spPr>
          <a:xfrm>
            <a:off x="16514067" y="6998349"/>
            <a:ext cx="6386394" cy="1096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8" name="Google Shape;808;p53"/>
          <p:cNvSpPr txBox="1">
            <a:spLocks noGrp="1"/>
          </p:cNvSpPr>
          <p:nvPr>
            <p:ph type="body" idx="25"/>
          </p:nvPr>
        </p:nvSpPr>
        <p:spPr>
          <a:xfrm>
            <a:off x="16514067" y="8546229"/>
            <a:ext cx="6386394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9" name="Google Shape;809;p53"/>
          <p:cNvSpPr txBox="1">
            <a:spLocks noGrp="1"/>
          </p:cNvSpPr>
          <p:nvPr>
            <p:ph type="body" idx="26"/>
          </p:nvPr>
        </p:nvSpPr>
        <p:spPr>
          <a:xfrm>
            <a:off x="16514067" y="9276049"/>
            <a:ext cx="6386394" cy="1096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0" name="Google Shape;810;p53"/>
          <p:cNvSpPr txBox="1">
            <a:spLocks noGrp="1"/>
          </p:cNvSpPr>
          <p:nvPr>
            <p:ph type="body" idx="27"/>
          </p:nvPr>
        </p:nvSpPr>
        <p:spPr>
          <a:xfrm>
            <a:off x="8889108" y="10805031"/>
            <a:ext cx="6681289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1" name="Google Shape;811;p53"/>
          <p:cNvSpPr txBox="1">
            <a:spLocks noGrp="1"/>
          </p:cNvSpPr>
          <p:nvPr>
            <p:ph type="body" idx="28"/>
          </p:nvPr>
        </p:nvSpPr>
        <p:spPr>
          <a:xfrm>
            <a:off x="8889108" y="11534853"/>
            <a:ext cx="6681289" cy="1096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zzle integration 2">
  <p:cSld name="Puzzle integration 2"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54"/>
          <p:cNvSpPr txBox="1">
            <a:spLocks noGrp="1"/>
          </p:cNvSpPr>
          <p:nvPr>
            <p:ph type="body" idx="1"/>
          </p:nvPr>
        </p:nvSpPr>
        <p:spPr>
          <a:xfrm>
            <a:off x="1531573" y="656888"/>
            <a:ext cx="21368889" cy="86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1" i="0" u="none" strike="noStrike" cap="none">
                <a:solidFill>
                  <a:schemeClr val="lt1"/>
                </a:solidFill>
                <a:latin typeface="Poppins Thin"/>
                <a:ea typeface="Poppins Thin"/>
                <a:cs typeface="Poppins Thin"/>
                <a:sym typeface="Poppins Thin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814" name="Google Shape;814;p54"/>
          <p:cNvCxnSpPr/>
          <p:nvPr/>
        </p:nvCxnSpPr>
        <p:spPr>
          <a:xfrm rot="10800000">
            <a:off x="10329801" y="1745432"/>
            <a:ext cx="3735996" cy="0"/>
          </a:xfrm>
          <a:prstGeom prst="straightConnector1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15" name="Google Shape;815;p54"/>
          <p:cNvSpPr txBox="1">
            <a:spLocks noGrp="1"/>
          </p:cNvSpPr>
          <p:nvPr>
            <p:ph type="body" idx="2"/>
          </p:nvPr>
        </p:nvSpPr>
        <p:spPr>
          <a:xfrm>
            <a:off x="1531573" y="2008613"/>
            <a:ext cx="21368889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6" name="Google Shape;816;p54"/>
          <p:cNvSpPr/>
          <p:nvPr/>
        </p:nvSpPr>
        <p:spPr>
          <a:xfrm rot="-5400000">
            <a:off x="11099534" y="2790719"/>
            <a:ext cx="2225798" cy="3474415"/>
          </a:xfrm>
          <a:custGeom>
            <a:avLst/>
            <a:gdLst/>
            <a:ahLst/>
            <a:cxnLst/>
            <a:rect l="l" t="t" r="r" b="b"/>
            <a:pathLst>
              <a:path w="712" h="1112" extrusionOk="0">
                <a:moveTo>
                  <a:pt x="360" y="0"/>
                </a:moveTo>
                <a:cubicBezTo>
                  <a:pt x="403" y="0"/>
                  <a:pt x="438" y="31"/>
                  <a:pt x="438" y="69"/>
                </a:cubicBezTo>
                <a:cubicBezTo>
                  <a:pt x="438" y="85"/>
                  <a:pt x="423" y="121"/>
                  <a:pt x="417" y="133"/>
                </a:cubicBezTo>
                <a:cubicBezTo>
                  <a:pt x="409" y="148"/>
                  <a:pt x="409" y="164"/>
                  <a:pt x="416" y="177"/>
                </a:cubicBezTo>
                <a:cubicBezTo>
                  <a:pt x="424" y="190"/>
                  <a:pt x="438" y="198"/>
                  <a:pt x="457" y="200"/>
                </a:cubicBezTo>
                <a:cubicBezTo>
                  <a:pt x="457" y="200"/>
                  <a:pt x="457" y="200"/>
                  <a:pt x="457" y="200"/>
                </a:cubicBezTo>
                <a:cubicBezTo>
                  <a:pt x="458" y="200"/>
                  <a:pt x="460" y="200"/>
                  <a:pt x="464" y="200"/>
                </a:cubicBezTo>
                <a:cubicBezTo>
                  <a:pt x="712" y="200"/>
                  <a:pt x="712" y="200"/>
                  <a:pt x="712" y="200"/>
                </a:cubicBezTo>
                <a:cubicBezTo>
                  <a:pt x="712" y="225"/>
                  <a:pt x="712" y="225"/>
                  <a:pt x="712" y="225"/>
                </a:cubicBezTo>
                <a:cubicBezTo>
                  <a:pt x="712" y="237"/>
                  <a:pt x="712" y="237"/>
                  <a:pt x="712" y="237"/>
                </a:cubicBezTo>
                <a:cubicBezTo>
                  <a:pt x="712" y="410"/>
                  <a:pt x="712" y="410"/>
                  <a:pt x="712" y="410"/>
                </a:cubicBezTo>
                <a:cubicBezTo>
                  <a:pt x="712" y="460"/>
                  <a:pt x="712" y="460"/>
                  <a:pt x="712" y="460"/>
                </a:cubicBezTo>
                <a:cubicBezTo>
                  <a:pt x="712" y="466"/>
                  <a:pt x="712" y="466"/>
                  <a:pt x="712" y="466"/>
                </a:cubicBezTo>
                <a:cubicBezTo>
                  <a:pt x="712" y="466"/>
                  <a:pt x="712" y="468"/>
                  <a:pt x="712" y="469"/>
                </a:cubicBezTo>
                <a:cubicBezTo>
                  <a:pt x="712" y="469"/>
                  <a:pt x="712" y="469"/>
                  <a:pt x="712" y="469"/>
                </a:cubicBezTo>
                <a:cubicBezTo>
                  <a:pt x="712" y="471"/>
                  <a:pt x="712" y="474"/>
                  <a:pt x="712" y="477"/>
                </a:cubicBezTo>
                <a:cubicBezTo>
                  <a:pt x="712" y="477"/>
                  <a:pt x="712" y="668"/>
                  <a:pt x="712" y="669"/>
                </a:cubicBezTo>
                <a:cubicBezTo>
                  <a:pt x="712" y="762"/>
                  <a:pt x="712" y="762"/>
                  <a:pt x="712" y="762"/>
                </a:cubicBezTo>
                <a:cubicBezTo>
                  <a:pt x="712" y="912"/>
                  <a:pt x="712" y="912"/>
                  <a:pt x="712" y="912"/>
                </a:cubicBezTo>
                <a:cubicBezTo>
                  <a:pt x="463" y="912"/>
                  <a:pt x="463" y="912"/>
                  <a:pt x="463" y="912"/>
                </a:cubicBezTo>
                <a:cubicBezTo>
                  <a:pt x="460" y="912"/>
                  <a:pt x="458" y="912"/>
                  <a:pt x="457" y="912"/>
                </a:cubicBezTo>
                <a:cubicBezTo>
                  <a:pt x="457" y="912"/>
                  <a:pt x="457" y="912"/>
                  <a:pt x="457" y="912"/>
                </a:cubicBezTo>
                <a:cubicBezTo>
                  <a:pt x="438" y="914"/>
                  <a:pt x="424" y="922"/>
                  <a:pt x="416" y="935"/>
                </a:cubicBezTo>
                <a:cubicBezTo>
                  <a:pt x="409" y="948"/>
                  <a:pt x="409" y="963"/>
                  <a:pt x="417" y="979"/>
                </a:cubicBezTo>
                <a:cubicBezTo>
                  <a:pt x="422" y="991"/>
                  <a:pt x="438" y="1026"/>
                  <a:pt x="438" y="1043"/>
                </a:cubicBezTo>
                <a:cubicBezTo>
                  <a:pt x="438" y="1081"/>
                  <a:pt x="403" y="1112"/>
                  <a:pt x="359" y="1112"/>
                </a:cubicBezTo>
                <a:cubicBezTo>
                  <a:pt x="316" y="1112"/>
                  <a:pt x="281" y="1081"/>
                  <a:pt x="281" y="1043"/>
                </a:cubicBezTo>
                <a:cubicBezTo>
                  <a:pt x="281" y="1026"/>
                  <a:pt x="296" y="991"/>
                  <a:pt x="302" y="979"/>
                </a:cubicBezTo>
                <a:cubicBezTo>
                  <a:pt x="310" y="963"/>
                  <a:pt x="310" y="948"/>
                  <a:pt x="303" y="935"/>
                </a:cubicBezTo>
                <a:cubicBezTo>
                  <a:pt x="295" y="921"/>
                  <a:pt x="280" y="913"/>
                  <a:pt x="260" y="912"/>
                </a:cubicBezTo>
                <a:cubicBezTo>
                  <a:pt x="255" y="912"/>
                  <a:pt x="255" y="912"/>
                  <a:pt x="255" y="912"/>
                </a:cubicBezTo>
                <a:cubicBezTo>
                  <a:pt x="0" y="912"/>
                  <a:pt x="0" y="912"/>
                  <a:pt x="0" y="912"/>
                </a:cubicBezTo>
                <a:cubicBezTo>
                  <a:pt x="0" y="879"/>
                  <a:pt x="0" y="879"/>
                  <a:pt x="0" y="879"/>
                </a:cubicBezTo>
                <a:cubicBezTo>
                  <a:pt x="0" y="745"/>
                  <a:pt x="0" y="745"/>
                  <a:pt x="0" y="745"/>
                </a:cubicBezTo>
                <a:cubicBezTo>
                  <a:pt x="0" y="670"/>
                  <a:pt x="0" y="670"/>
                  <a:pt x="0" y="670"/>
                </a:cubicBezTo>
                <a:cubicBezTo>
                  <a:pt x="0" y="666"/>
                  <a:pt x="0" y="666"/>
                  <a:pt x="0" y="666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49"/>
                  <a:pt x="9" y="639"/>
                  <a:pt x="21" y="639"/>
                </a:cubicBezTo>
                <a:cubicBezTo>
                  <a:pt x="25" y="639"/>
                  <a:pt x="30" y="640"/>
                  <a:pt x="35" y="643"/>
                </a:cubicBezTo>
                <a:cubicBezTo>
                  <a:pt x="40" y="645"/>
                  <a:pt x="84" y="666"/>
                  <a:pt x="109" y="666"/>
                </a:cubicBezTo>
                <a:cubicBezTo>
                  <a:pt x="159" y="666"/>
                  <a:pt x="200" y="621"/>
                  <a:pt x="200" y="565"/>
                </a:cubicBezTo>
                <a:cubicBezTo>
                  <a:pt x="200" y="509"/>
                  <a:pt x="159" y="464"/>
                  <a:pt x="109" y="464"/>
                </a:cubicBezTo>
                <a:cubicBezTo>
                  <a:pt x="84" y="464"/>
                  <a:pt x="40" y="485"/>
                  <a:pt x="35" y="488"/>
                </a:cubicBezTo>
                <a:cubicBezTo>
                  <a:pt x="30" y="490"/>
                  <a:pt x="25" y="491"/>
                  <a:pt x="21" y="491"/>
                </a:cubicBezTo>
                <a:cubicBezTo>
                  <a:pt x="9" y="491"/>
                  <a:pt x="1" y="481"/>
                  <a:pt x="0" y="465"/>
                </a:cubicBezTo>
                <a:cubicBezTo>
                  <a:pt x="0" y="464"/>
                  <a:pt x="0" y="420"/>
                  <a:pt x="0" y="420"/>
                </a:cubicBezTo>
                <a:cubicBezTo>
                  <a:pt x="0" y="362"/>
                  <a:pt x="0" y="362"/>
                  <a:pt x="0" y="362"/>
                </a:cubicBezTo>
                <a:cubicBezTo>
                  <a:pt x="0" y="350"/>
                  <a:pt x="0" y="350"/>
                  <a:pt x="0" y="350"/>
                </a:cubicBezTo>
                <a:cubicBezTo>
                  <a:pt x="0" y="244"/>
                  <a:pt x="0" y="244"/>
                  <a:pt x="0" y="244"/>
                </a:cubicBezTo>
                <a:cubicBezTo>
                  <a:pt x="0" y="241"/>
                  <a:pt x="1" y="215"/>
                  <a:pt x="1" y="200"/>
                </a:cubicBezTo>
                <a:cubicBezTo>
                  <a:pt x="255" y="200"/>
                  <a:pt x="255" y="200"/>
                  <a:pt x="255" y="200"/>
                </a:cubicBezTo>
                <a:cubicBezTo>
                  <a:pt x="260" y="200"/>
                  <a:pt x="260" y="200"/>
                  <a:pt x="260" y="200"/>
                </a:cubicBezTo>
                <a:cubicBezTo>
                  <a:pt x="280" y="199"/>
                  <a:pt x="295" y="190"/>
                  <a:pt x="303" y="177"/>
                </a:cubicBezTo>
                <a:cubicBezTo>
                  <a:pt x="310" y="164"/>
                  <a:pt x="310" y="148"/>
                  <a:pt x="302" y="133"/>
                </a:cubicBezTo>
                <a:cubicBezTo>
                  <a:pt x="296" y="121"/>
                  <a:pt x="281" y="85"/>
                  <a:pt x="281" y="69"/>
                </a:cubicBezTo>
                <a:cubicBezTo>
                  <a:pt x="281" y="31"/>
                  <a:pt x="316" y="0"/>
                  <a:pt x="360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7" name="Google Shape;817;p54"/>
          <p:cNvSpPr/>
          <p:nvPr/>
        </p:nvSpPr>
        <p:spPr>
          <a:xfrm rot="10800000">
            <a:off x="8873731" y="5003186"/>
            <a:ext cx="2225799" cy="3474416"/>
          </a:xfrm>
          <a:custGeom>
            <a:avLst/>
            <a:gdLst/>
            <a:ahLst/>
            <a:cxnLst/>
            <a:rect l="l" t="t" r="r" b="b"/>
            <a:pathLst>
              <a:path w="712" h="1112" extrusionOk="0">
                <a:moveTo>
                  <a:pt x="360" y="0"/>
                </a:moveTo>
                <a:cubicBezTo>
                  <a:pt x="403" y="0"/>
                  <a:pt x="438" y="31"/>
                  <a:pt x="438" y="69"/>
                </a:cubicBezTo>
                <a:cubicBezTo>
                  <a:pt x="438" y="85"/>
                  <a:pt x="423" y="121"/>
                  <a:pt x="417" y="133"/>
                </a:cubicBezTo>
                <a:cubicBezTo>
                  <a:pt x="409" y="148"/>
                  <a:pt x="409" y="164"/>
                  <a:pt x="416" y="177"/>
                </a:cubicBezTo>
                <a:cubicBezTo>
                  <a:pt x="424" y="190"/>
                  <a:pt x="438" y="198"/>
                  <a:pt x="457" y="200"/>
                </a:cubicBezTo>
                <a:cubicBezTo>
                  <a:pt x="457" y="200"/>
                  <a:pt x="457" y="200"/>
                  <a:pt x="457" y="200"/>
                </a:cubicBezTo>
                <a:cubicBezTo>
                  <a:pt x="458" y="200"/>
                  <a:pt x="460" y="200"/>
                  <a:pt x="464" y="200"/>
                </a:cubicBezTo>
                <a:cubicBezTo>
                  <a:pt x="712" y="200"/>
                  <a:pt x="712" y="200"/>
                  <a:pt x="712" y="200"/>
                </a:cubicBezTo>
                <a:cubicBezTo>
                  <a:pt x="712" y="225"/>
                  <a:pt x="712" y="225"/>
                  <a:pt x="712" y="225"/>
                </a:cubicBezTo>
                <a:cubicBezTo>
                  <a:pt x="712" y="237"/>
                  <a:pt x="712" y="237"/>
                  <a:pt x="712" y="237"/>
                </a:cubicBezTo>
                <a:cubicBezTo>
                  <a:pt x="712" y="410"/>
                  <a:pt x="712" y="410"/>
                  <a:pt x="712" y="410"/>
                </a:cubicBezTo>
                <a:cubicBezTo>
                  <a:pt x="712" y="460"/>
                  <a:pt x="712" y="460"/>
                  <a:pt x="712" y="460"/>
                </a:cubicBezTo>
                <a:cubicBezTo>
                  <a:pt x="712" y="466"/>
                  <a:pt x="712" y="466"/>
                  <a:pt x="712" y="466"/>
                </a:cubicBezTo>
                <a:cubicBezTo>
                  <a:pt x="712" y="466"/>
                  <a:pt x="712" y="468"/>
                  <a:pt x="712" y="469"/>
                </a:cubicBezTo>
                <a:cubicBezTo>
                  <a:pt x="712" y="469"/>
                  <a:pt x="712" y="469"/>
                  <a:pt x="712" y="469"/>
                </a:cubicBezTo>
                <a:cubicBezTo>
                  <a:pt x="712" y="471"/>
                  <a:pt x="712" y="474"/>
                  <a:pt x="712" y="477"/>
                </a:cubicBezTo>
                <a:cubicBezTo>
                  <a:pt x="712" y="477"/>
                  <a:pt x="712" y="668"/>
                  <a:pt x="712" y="669"/>
                </a:cubicBezTo>
                <a:cubicBezTo>
                  <a:pt x="712" y="762"/>
                  <a:pt x="712" y="762"/>
                  <a:pt x="712" y="762"/>
                </a:cubicBezTo>
                <a:cubicBezTo>
                  <a:pt x="712" y="912"/>
                  <a:pt x="712" y="912"/>
                  <a:pt x="712" y="912"/>
                </a:cubicBezTo>
                <a:cubicBezTo>
                  <a:pt x="463" y="912"/>
                  <a:pt x="463" y="912"/>
                  <a:pt x="463" y="912"/>
                </a:cubicBezTo>
                <a:cubicBezTo>
                  <a:pt x="460" y="912"/>
                  <a:pt x="458" y="912"/>
                  <a:pt x="457" y="912"/>
                </a:cubicBezTo>
                <a:cubicBezTo>
                  <a:pt x="457" y="912"/>
                  <a:pt x="457" y="912"/>
                  <a:pt x="457" y="912"/>
                </a:cubicBezTo>
                <a:cubicBezTo>
                  <a:pt x="438" y="914"/>
                  <a:pt x="424" y="922"/>
                  <a:pt x="416" y="935"/>
                </a:cubicBezTo>
                <a:cubicBezTo>
                  <a:pt x="409" y="948"/>
                  <a:pt x="409" y="963"/>
                  <a:pt x="417" y="979"/>
                </a:cubicBezTo>
                <a:cubicBezTo>
                  <a:pt x="422" y="991"/>
                  <a:pt x="438" y="1026"/>
                  <a:pt x="438" y="1043"/>
                </a:cubicBezTo>
                <a:cubicBezTo>
                  <a:pt x="438" y="1081"/>
                  <a:pt x="403" y="1112"/>
                  <a:pt x="359" y="1112"/>
                </a:cubicBezTo>
                <a:cubicBezTo>
                  <a:pt x="316" y="1112"/>
                  <a:pt x="281" y="1081"/>
                  <a:pt x="281" y="1043"/>
                </a:cubicBezTo>
                <a:cubicBezTo>
                  <a:pt x="281" y="1026"/>
                  <a:pt x="296" y="991"/>
                  <a:pt x="302" y="979"/>
                </a:cubicBezTo>
                <a:cubicBezTo>
                  <a:pt x="310" y="963"/>
                  <a:pt x="310" y="948"/>
                  <a:pt x="303" y="935"/>
                </a:cubicBezTo>
                <a:cubicBezTo>
                  <a:pt x="295" y="921"/>
                  <a:pt x="280" y="913"/>
                  <a:pt x="260" y="912"/>
                </a:cubicBezTo>
                <a:cubicBezTo>
                  <a:pt x="255" y="912"/>
                  <a:pt x="255" y="912"/>
                  <a:pt x="255" y="912"/>
                </a:cubicBezTo>
                <a:cubicBezTo>
                  <a:pt x="0" y="912"/>
                  <a:pt x="0" y="912"/>
                  <a:pt x="0" y="912"/>
                </a:cubicBezTo>
                <a:cubicBezTo>
                  <a:pt x="0" y="879"/>
                  <a:pt x="0" y="879"/>
                  <a:pt x="0" y="879"/>
                </a:cubicBezTo>
                <a:cubicBezTo>
                  <a:pt x="0" y="745"/>
                  <a:pt x="0" y="745"/>
                  <a:pt x="0" y="745"/>
                </a:cubicBezTo>
                <a:cubicBezTo>
                  <a:pt x="0" y="670"/>
                  <a:pt x="0" y="670"/>
                  <a:pt x="0" y="670"/>
                </a:cubicBezTo>
                <a:cubicBezTo>
                  <a:pt x="0" y="666"/>
                  <a:pt x="0" y="666"/>
                  <a:pt x="0" y="666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49"/>
                  <a:pt x="9" y="639"/>
                  <a:pt x="21" y="639"/>
                </a:cubicBezTo>
                <a:cubicBezTo>
                  <a:pt x="25" y="639"/>
                  <a:pt x="30" y="640"/>
                  <a:pt x="35" y="643"/>
                </a:cubicBezTo>
                <a:cubicBezTo>
                  <a:pt x="40" y="645"/>
                  <a:pt x="84" y="666"/>
                  <a:pt x="109" y="666"/>
                </a:cubicBezTo>
                <a:cubicBezTo>
                  <a:pt x="159" y="666"/>
                  <a:pt x="200" y="621"/>
                  <a:pt x="200" y="565"/>
                </a:cubicBezTo>
                <a:cubicBezTo>
                  <a:pt x="200" y="509"/>
                  <a:pt x="159" y="464"/>
                  <a:pt x="109" y="464"/>
                </a:cubicBezTo>
                <a:cubicBezTo>
                  <a:pt x="84" y="464"/>
                  <a:pt x="40" y="485"/>
                  <a:pt x="35" y="488"/>
                </a:cubicBezTo>
                <a:cubicBezTo>
                  <a:pt x="30" y="490"/>
                  <a:pt x="25" y="491"/>
                  <a:pt x="21" y="491"/>
                </a:cubicBezTo>
                <a:cubicBezTo>
                  <a:pt x="9" y="491"/>
                  <a:pt x="1" y="481"/>
                  <a:pt x="0" y="465"/>
                </a:cubicBezTo>
                <a:cubicBezTo>
                  <a:pt x="0" y="464"/>
                  <a:pt x="0" y="420"/>
                  <a:pt x="0" y="420"/>
                </a:cubicBezTo>
                <a:cubicBezTo>
                  <a:pt x="0" y="362"/>
                  <a:pt x="0" y="362"/>
                  <a:pt x="0" y="362"/>
                </a:cubicBezTo>
                <a:cubicBezTo>
                  <a:pt x="0" y="350"/>
                  <a:pt x="0" y="350"/>
                  <a:pt x="0" y="350"/>
                </a:cubicBezTo>
                <a:cubicBezTo>
                  <a:pt x="0" y="244"/>
                  <a:pt x="0" y="244"/>
                  <a:pt x="0" y="244"/>
                </a:cubicBezTo>
                <a:cubicBezTo>
                  <a:pt x="0" y="241"/>
                  <a:pt x="1" y="215"/>
                  <a:pt x="1" y="200"/>
                </a:cubicBezTo>
                <a:cubicBezTo>
                  <a:pt x="255" y="200"/>
                  <a:pt x="255" y="200"/>
                  <a:pt x="255" y="200"/>
                </a:cubicBezTo>
                <a:cubicBezTo>
                  <a:pt x="260" y="200"/>
                  <a:pt x="260" y="200"/>
                  <a:pt x="260" y="200"/>
                </a:cubicBezTo>
                <a:cubicBezTo>
                  <a:pt x="280" y="199"/>
                  <a:pt x="295" y="190"/>
                  <a:pt x="303" y="177"/>
                </a:cubicBezTo>
                <a:cubicBezTo>
                  <a:pt x="310" y="164"/>
                  <a:pt x="310" y="148"/>
                  <a:pt x="302" y="133"/>
                </a:cubicBezTo>
                <a:cubicBezTo>
                  <a:pt x="296" y="121"/>
                  <a:pt x="281" y="85"/>
                  <a:pt x="281" y="69"/>
                </a:cubicBezTo>
                <a:cubicBezTo>
                  <a:pt x="281" y="31"/>
                  <a:pt x="316" y="0"/>
                  <a:pt x="360" y="0"/>
                </a:cubicBezTo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8" name="Google Shape;818;p54"/>
          <p:cNvSpPr/>
          <p:nvPr/>
        </p:nvSpPr>
        <p:spPr>
          <a:xfrm>
            <a:off x="13344599" y="5003186"/>
            <a:ext cx="2225799" cy="3474416"/>
          </a:xfrm>
          <a:custGeom>
            <a:avLst/>
            <a:gdLst/>
            <a:ahLst/>
            <a:cxnLst/>
            <a:rect l="l" t="t" r="r" b="b"/>
            <a:pathLst>
              <a:path w="712" h="1112" extrusionOk="0">
                <a:moveTo>
                  <a:pt x="360" y="0"/>
                </a:moveTo>
                <a:cubicBezTo>
                  <a:pt x="403" y="0"/>
                  <a:pt x="438" y="31"/>
                  <a:pt x="438" y="69"/>
                </a:cubicBezTo>
                <a:cubicBezTo>
                  <a:pt x="438" y="85"/>
                  <a:pt x="423" y="121"/>
                  <a:pt x="417" y="133"/>
                </a:cubicBezTo>
                <a:cubicBezTo>
                  <a:pt x="409" y="148"/>
                  <a:pt x="409" y="164"/>
                  <a:pt x="416" y="177"/>
                </a:cubicBezTo>
                <a:cubicBezTo>
                  <a:pt x="424" y="190"/>
                  <a:pt x="438" y="198"/>
                  <a:pt x="457" y="200"/>
                </a:cubicBezTo>
                <a:cubicBezTo>
                  <a:pt x="457" y="200"/>
                  <a:pt x="457" y="200"/>
                  <a:pt x="457" y="200"/>
                </a:cubicBezTo>
                <a:cubicBezTo>
                  <a:pt x="458" y="200"/>
                  <a:pt x="460" y="200"/>
                  <a:pt x="464" y="200"/>
                </a:cubicBezTo>
                <a:cubicBezTo>
                  <a:pt x="712" y="200"/>
                  <a:pt x="712" y="200"/>
                  <a:pt x="712" y="200"/>
                </a:cubicBezTo>
                <a:cubicBezTo>
                  <a:pt x="712" y="225"/>
                  <a:pt x="712" y="225"/>
                  <a:pt x="712" y="225"/>
                </a:cubicBezTo>
                <a:cubicBezTo>
                  <a:pt x="712" y="237"/>
                  <a:pt x="712" y="237"/>
                  <a:pt x="712" y="237"/>
                </a:cubicBezTo>
                <a:cubicBezTo>
                  <a:pt x="712" y="410"/>
                  <a:pt x="712" y="410"/>
                  <a:pt x="712" y="410"/>
                </a:cubicBezTo>
                <a:cubicBezTo>
                  <a:pt x="712" y="460"/>
                  <a:pt x="712" y="460"/>
                  <a:pt x="712" y="460"/>
                </a:cubicBezTo>
                <a:cubicBezTo>
                  <a:pt x="712" y="466"/>
                  <a:pt x="712" y="466"/>
                  <a:pt x="712" y="466"/>
                </a:cubicBezTo>
                <a:cubicBezTo>
                  <a:pt x="712" y="466"/>
                  <a:pt x="712" y="468"/>
                  <a:pt x="712" y="469"/>
                </a:cubicBezTo>
                <a:cubicBezTo>
                  <a:pt x="712" y="469"/>
                  <a:pt x="712" y="469"/>
                  <a:pt x="712" y="469"/>
                </a:cubicBezTo>
                <a:cubicBezTo>
                  <a:pt x="712" y="471"/>
                  <a:pt x="712" y="474"/>
                  <a:pt x="712" y="477"/>
                </a:cubicBezTo>
                <a:cubicBezTo>
                  <a:pt x="712" y="477"/>
                  <a:pt x="712" y="668"/>
                  <a:pt x="712" y="669"/>
                </a:cubicBezTo>
                <a:cubicBezTo>
                  <a:pt x="712" y="762"/>
                  <a:pt x="712" y="762"/>
                  <a:pt x="712" y="762"/>
                </a:cubicBezTo>
                <a:cubicBezTo>
                  <a:pt x="712" y="912"/>
                  <a:pt x="712" y="912"/>
                  <a:pt x="712" y="912"/>
                </a:cubicBezTo>
                <a:cubicBezTo>
                  <a:pt x="463" y="912"/>
                  <a:pt x="463" y="912"/>
                  <a:pt x="463" y="912"/>
                </a:cubicBezTo>
                <a:cubicBezTo>
                  <a:pt x="460" y="912"/>
                  <a:pt x="458" y="912"/>
                  <a:pt x="457" y="912"/>
                </a:cubicBezTo>
                <a:cubicBezTo>
                  <a:pt x="457" y="912"/>
                  <a:pt x="457" y="912"/>
                  <a:pt x="457" y="912"/>
                </a:cubicBezTo>
                <a:cubicBezTo>
                  <a:pt x="438" y="914"/>
                  <a:pt x="424" y="922"/>
                  <a:pt x="416" y="935"/>
                </a:cubicBezTo>
                <a:cubicBezTo>
                  <a:pt x="409" y="948"/>
                  <a:pt x="409" y="963"/>
                  <a:pt x="417" y="979"/>
                </a:cubicBezTo>
                <a:cubicBezTo>
                  <a:pt x="422" y="991"/>
                  <a:pt x="438" y="1026"/>
                  <a:pt x="438" y="1043"/>
                </a:cubicBezTo>
                <a:cubicBezTo>
                  <a:pt x="438" y="1081"/>
                  <a:pt x="403" y="1112"/>
                  <a:pt x="359" y="1112"/>
                </a:cubicBezTo>
                <a:cubicBezTo>
                  <a:pt x="316" y="1112"/>
                  <a:pt x="281" y="1081"/>
                  <a:pt x="281" y="1043"/>
                </a:cubicBezTo>
                <a:cubicBezTo>
                  <a:pt x="281" y="1026"/>
                  <a:pt x="296" y="991"/>
                  <a:pt x="302" y="979"/>
                </a:cubicBezTo>
                <a:cubicBezTo>
                  <a:pt x="310" y="963"/>
                  <a:pt x="310" y="948"/>
                  <a:pt x="303" y="935"/>
                </a:cubicBezTo>
                <a:cubicBezTo>
                  <a:pt x="295" y="921"/>
                  <a:pt x="280" y="913"/>
                  <a:pt x="260" y="912"/>
                </a:cubicBezTo>
                <a:cubicBezTo>
                  <a:pt x="255" y="912"/>
                  <a:pt x="255" y="912"/>
                  <a:pt x="255" y="912"/>
                </a:cubicBezTo>
                <a:cubicBezTo>
                  <a:pt x="0" y="912"/>
                  <a:pt x="0" y="912"/>
                  <a:pt x="0" y="912"/>
                </a:cubicBezTo>
                <a:cubicBezTo>
                  <a:pt x="0" y="879"/>
                  <a:pt x="0" y="879"/>
                  <a:pt x="0" y="879"/>
                </a:cubicBezTo>
                <a:cubicBezTo>
                  <a:pt x="0" y="745"/>
                  <a:pt x="0" y="745"/>
                  <a:pt x="0" y="745"/>
                </a:cubicBezTo>
                <a:cubicBezTo>
                  <a:pt x="0" y="670"/>
                  <a:pt x="0" y="670"/>
                  <a:pt x="0" y="670"/>
                </a:cubicBezTo>
                <a:cubicBezTo>
                  <a:pt x="0" y="666"/>
                  <a:pt x="0" y="666"/>
                  <a:pt x="0" y="666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49"/>
                  <a:pt x="9" y="639"/>
                  <a:pt x="21" y="639"/>
                </a:cubicBezTo>
                <a:cubicBezTo>
                  <a:pt x="25" y="639"/>
                  <a:pt x="30" y="640"/>
                  <a:pt x="35" y="643"/>
                </a:cubicBezTo>
                <a:cubicBezTo>
                  <a:pt x="40" y="645"/>
                  <a:pt x="84" y="666"/>
                  <a:pt x="109" y="666"/>
                </a:cubicBezTo>
                <a:cubicBezTo>
                  <a:pt x="159" y="666"/>
                  <a:pt x="200" y="621"/>
                  <a:pt x="200" y="565"/>
                </a:cubicBezTo>
                <a:cubicBezTo>
                  <a:pt x="200" y="509"/>
                  <a:pt x="159" y="464"/>
                  <a:pt x="109" y="464"/>
                </a:cubicBezTo>
                <a:cubicBezTo>
                  <a:pt x="84" y="464"/>
                  <a:pt x="40" y="485"/>
                  <a:pt x="35" y="488"/>
                </a:cubicBezTo>
                <a:cubicBezTo>
                  <a:pt x="30" y="490"/>
                  <a:pt x="25" y="491"/>
                  <a:pt x="21" y="491"/>
                </a:cubicBezTo>
                <a:cubicBezTo>
                  <a:pt x="9" y="491"/>
                  <a:pt x="1" y="481"/>
                  <a:pt x="0" y="465"/>
                </a:cubicBezTo>
                <a:cubicBezTo>
                  <a:pt x="0" y="464"/>
                  <a:pt x="0" y="420"/>
                  <a:pt x="0" y="420"/>
                </a:cubicBezTo>
                <a:cubicBezTo>
                  <a:pt x="0" y="362"/>
                  <a:pt x="0" y="362"/>
                  <a:pt x="0" y="362"/>
                </a:cubicBezTo>
                <a:cubicBezTo>
                  <a:pt x="0" y="350"/>
                  <a:pt x="0" y="350"/>
                  <a:pt x="0" y="350"/>
                </a:cubicBezTo>
                <a:cubicBezTo>
                  <a:pt x="0" y="244"/>
                  <a:pt x="0" y="244"/>
                  <a:pt x="0" y="244"/>
                </a:cubicBezTo>
                <a:cubicBezTo>
                  <a:pt x="0" y="241"/>
                  <a:pt x="1" y="215"/>
                  <a:pt x="1" y="200"/>
                </a:cubicBezTo>
                <a:cubicBezTo>
                  <a:pt x="255" y="200"/>
                  <a:pt x="255" y="200"/>
                  <a:pt x="255" y="200"/>
                </a:cubicBezTo>
                <a:cubicBezTo>
                  <a:pt x="260" y="200"/>
                  <a:pt x="260" y="200"/>
                  <a:pt x="260" y="200"/>
                </a:cubicBezTo>
                <a:cubicBezTo>
                  <a:pt x="280" y="199"/>
                  <a:pt x="295" y="190"/>
                  <a:pt x="303" y="177"/>
                </a:cubicBezTo>
                <a:cubicBezTo>
                  <a:pt x="310" y="164"/>
                  <a:pt x="310" y="148"/>
                  <a:pt x="302" y="133"/>
                </a:cubicBezTo>
                <a:cubicBezTo>
                  <a:pt x="296" y="121"/>
                  <a:pt x="281" y="85"/>
                  <a:pt x="281" y="69"/>
                </a:cubicBezTo>
                <a:cubicBezTo>
                  <a:pt x="281" y="31"/>
                  <a:pt x="316" y="0"/>
                  <a:pt x="360" y="0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9" name="Google Shape;819;p54"/>
          <p:cNvSpPr/>
          <p:nvPr/>
        </p:nvSpPr>
        <p:spPr>
          <a:xfrm rot="5400000">
            <a:off x="11099534" y="7248255"/>
            <a:ext cx="2225798" cy="3474415"/>
          </a:xfrm>
          <a:custGeom>
            <a:avLst/>
            <a:gdLst/>
            <a:ahLst/>
            <a:cxnLst/>
            <a:rect l="l" t="t" r="r" b="b"/>
            <a:pathLst>
              <a:path w="712" h="1112" extrusionOk="0">
                <a:moveTo>
                  <a:pt x="360" y="0"/>
                </a:moveTo>
                <a:cubicBezTo>
                  <a:pt x="403" y="0"/>
                  <a:pt x="438" y="31"/>
                  <a:pt x="438" y="69"/>
                </a:cubicBezTo>
                <a:cubicBezTo>
                  <a:pt x="438" y="85"/>
                  <a:pt x="423" y="121"/>
                  <a:pt x="417" y="133"/>
                </a:cubicBezTo>
                <a:cubicBezTo>
                  <a:pt x="409" y="148"/>
                  <a:pt x="409" y="164"/>
                  <a:pt x="416" y="177"/>
                </a:cubicBezTo>
                <a:cubicBezTo>
                  <a:pt x="424" y="190"/>
                  <a:pt x="438" y="198"/>
                  <a:pt x="457" y="200"/>
                </a:cubicBezTo>
                <a:cubicBezTo>
                  <a:pt x="457" y="200"/>
                  <a:pt x="457" y="200"/>
                  <a:pt x="457" y="200"/>
                </a:cubicBezTo>
                <a:cubicBezTo>
                  <a:pt x="458" y="200"/>
                  <a:pt x="460" y="200"/>
                  <a:pt x="464" y="200"/>
                </a:cubicBezTo>
                <a:cubicBezTo>
                  <a:pt x="712" y="200"/>
                  <a:pt x="712" y="200"/>
                  <a:pt x="712" y="200"/>
                </a:cubicBezTo>
                <a:cubicBezTo>
                  <a:pt x="712" y="225"/>
                  <a:pt x="712" y="225"/>
                  <a:pt x="712" y="225"/>
                </a:cubicBezTo>
                <a:cubicBezTo>
                  <a:pt x="712" y="237"/>
                  <a:pt x="712" y="237"/>
                  <a:pt x="712" y="237"/>
                </a:cubicBezTo>
                <a:cubicBezTo>
                  <a:pt x="712" y="410"/>
                  <a:pt x="712" y="410"/>
                  <a:pt x="712" y="410"/>
                </a:cubicBezTo>
                <a:cubicBezTo>
                  <a:pt x="712" y="460"/>
                  <a:pt x="712" y="460"/>
                  <a:pt x="712" y="460"/>
                </a:cubicBezTo>
                <a:cubicBezTo>
                  <a:pt x="712" y="466"/>
                  <a:pt x="712" y="466"/>
                  <a:pt x="712" y="466"/>
                </a:cubicBezTo>
                <a:cubicBezTo>
                  <a:pt x="712" y="466"/>
                  <a:pt x="712" y="468"/>
                  <a:pt x="712" y="469"/>
                </a:cubicBezTo>
                <a:cubicBezTo>
                  <a:pt x="712" y="469"/>
                  <a:pt x="712" y="469"/>
                  <a:pt x="712" y="469"/>
                </a:cubicBezTo>
                <a:cubicBezTo>
                  <a:pt x="712" y="471"/>
                  <a:pt x="712" y="474"/>
                  <a:pt x="712" y="477"/>
                </a:cubicBezTo>
                <a:cubicBezTo>
                  <a:pt x="712" y="477"/>
                  <a:pt x="712" y="668"/>
                  <a:pt x="712" y="669"/>
                </a:cubicBezTo>
                <a:cubicBezTo>
                  <a:pt x="712" y="762"/>
                  <a:pt x="712" y="762"/>
                  <a:pt x="712" y="762"/>
                </a:cubicBezTo>
                <a:cubicBezTo>
                  <a:pt x="712" y="912"/>
                  <a:pt x="712" y="912"/>
                  <a:pt x="712" y="912"/>
                </a:cubicBezTo>
                <a:cubicBezTo>
                  <a:pt x="463" y="912"/>
                  <a:pt x="463" y="912"/>
                  <a:pt x="463" y="912"/>
                </a:cubicBezTo>
                <a:cubicBezTo>
                  <a:pt x="460" y="912"/>
                  <a:pt x="458" y="912"/>
                  <a:pt x="457" y="912"/>
                </a:cubicBezTo>
                <a:cubicBezTo>
                  <a:pt x="457" y="912"/>
                  <a:pt x="457" y="912"/>
                  <a:pt x="457" y="912"/>
                </a:cubicBezTo>
                <a:cubicBezTo>
                  <a:pt x="438" y="914"/>
                  <a:pt x="424" y="922"/>
                  <a:pt x="416" y="935"/>
                </a:cubicBezTo>
                <a:cubicBezTo>
                  <a:pt x="409" y="948"/>
                  <a:pt x="409" y="963"/>
                  <a:pt x="417" y="979"/>
                </a:cubicBezTo>
                <a:cubicBezTo>
                  <a:pt x="422" y="991"/>
                  <a:pt x="438" y="1026"/>
                  <a:pt x="438" y="1043"/>
                </a:cubicBezTo>
                <a:cubicBezTo>
                  <a:pt x="438" y="1081"/>
                  <a:pt x="403" y="1112"/>
                  <a:pt x="359" y="1112"/>
                </a:cubicBezTo>
                <a:cubicBezTo>
                  <a:pt x="316" y="1112"/>
                  <a:pt x="281" y="1081"/>
                  <a:pt x="281" y="1043"/>
                </a:cubicBezTo>
                <a:cubicBezTo>
                  <a:pt x="281" y="1026"/>
                  <a:pt x="296" y="991"/>
                  <a:pt x="302" y="979"/>
                </a:cubicBezTo>
                <a:cubicBezTo>
                  <a:pt x="310" y="963"/>
                  <a:pt x="310" y="948"/>
                  <a:pt x="303" y="935"/>
                </a:cubicBezTo>
                <a:cubicBezTo>
                  <a:pt x="295" y="921"/>
                  <a:pt x="280" y="913"/>
                  <a:pt x="260" y="912"/>
                </a:cubicBezTo>
                <a:cubicBezTo>
                  <a:pt x="255" y="912"/>
                  <a:pt x="255" y="912"/>
                  <a:pt x="255" y="912"/>
                </a:cubicBezTo>
                <a:cubicBezTo>
                  <a:pt x="0" y="912"/>
                  <a:pt x="0" y="912"/>
                  <a:pt x="0" y="912"/>
                </a:cubicBezTo>
                <a:cubicBezTo>
                  <a:pt x="0" y="879"/>
                  <a:pt x="0" y="879"/>
                  <a:pt x="0" y="879"/>
                </a:cubicBezTo>
                <a:cubicBezTo>
                  <a:pt x="0" y="745"/>
                  <a:pt x="0" y="745"/>
                  <a:pt x="0" y="745"/>
                </a:cubicBezTo>
                <a:cubicBezTo>
                  <a:pt x="0" y="670"/>
                  <a:pt x="0" y="670"/>
                  <a:pt x="0" y="670"/>
                </a:cubicBezTo>
                <a:cubicBezTo>
                  <a:pt x="0" y="666"/>
                  <a:pt x="0" y="666"/>
                  <a:pt x="0" y="666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49"/>
                  <a:pt x="9" y="639"/>
                  <a:pt x="21" y="639"/>
                </a:cubicBezTo>
                <a:cubicBezTo>
                  <a:pt x="25" y="639"/>
                  <a:pt x="30" y="640"/>
                  <a:pt x="35" y="643"/>
                </a:cubicBezTo>
                <a:cubicBezTo>
                  <a:pt x="40" y="645"/>
                  <a:pt x="84" y="666"/>
                  <a:pt x="109" y="666"/>
                </a:cubicBezTo>
                <a:cubicBezTo>
                  <a:pt x="159" y="666"/>
                  <a:pt x="200" y="621"/>
                  <a:pt x="200" y="565"/>
                </a:cubicBezTo>
                <a:cubicBezTo>
                  <a:pt x="200" y="509"/>
                  <a:pt x="159" y="464"/>
                  <a:pt x="109" y="464"/>
                </a:cubicBezTo>
                <a:cubicBezTo>
                  <a:pt x="84" y="464"/>
                  <a:pt x="40" y="485"/>
                  <a:pt x="35" y="488"/>
                </a:cubicBezTo>
                <a:cubicBezTo>
                  <a:pt x="30" y="490"/>
                  <a:pt x="25" y="491"/>
                  <a:pt x="21" y="491"/>
                </a:cubicBezTo>
                <a:cubicBezTo>
                  <a:pt x="9" y="491"/>
                  <a:pt x="1" y="481"/>
                  <a:pt x="0" y="465"/>
                </a:cubicBezTo>
                <a:cubicBezTo>
                  <a:pt x="0" y="464"/>
                  <a:pt x="0" y="420"/>
                  <a:pt x="0" y="420"/>
                </a:cubicBezTo>
                <a:cubicBezTo>
                  <a:pt x="0" y="362"/>
                  <a:pt x="0" y="362"/>
                  <a:pt x="0" y="362"/>
                </a:cubicBezTo>
                <a:cubicBezTo>
                  <a:pt x="0" y="350"/>
                  <a:pt x="0" y="350"/>
                  <a:pt x="0" y="350"/>
                </a:cubicBezTo>
                <a:cubicBezTo>
                  <a:pt x="0" y="244"/>
                  <a:pt x="0" y="244"/>
                  <a:pt x="0" y="244"/>
                </a:cubicBezTo>
                <a:cubicBezTo>
                  <a:pt x="0" y="241"/>
                  <a:pt x="1" y="215"/>
                  <a:pt x="1" y="200"/>
                </a:cubicBezTo>
                <a:cubicBezTo>
                  <a:pt x="255" y="200"/>
                  <a:pt x="255" y="200"/>
                  <a:pt x="255" y="200"/>
                </a:cubicBezTo>
                <a:cubicBezTo>
                  <a:pt x="260" y="200"/>
                  <a:pt x="260" y="200"/>
                  <a:pt x="260" y="200"/>
                </a:cubicBezTo>
                <a:cubicBezTo>
                  <a:pt x="280" y="199"/>
                  <a:pt x="295" y="190"/>
                  <a:pt x="303" y="177"/>
                </a:cubicBezTo>
                <a:cubicBezTo>
                  <a:pt x="310" y="164"/>
                  <a:pt x="310" y="148"/>
                  <a:pt x="302" y="133"/>
                </a:cubicBezTo>
                <a:cubicBezTo>
                  <a:pt x="296" y="121"/>
                  <a:pt x="281" y="85"/>
                  <a:pt x="281" y="69"/>
                </a:cubicBezTo>
                <a:cubicBezTo>
                  <a:pt x="281" y="31"/>
                  <a:pt x="316" y="0"/>
                  <a:pt x="360" y="0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0" name="Google Shape;820;p54"/>
          <p:cNvSpPr txBox="1">
            <a:spLocks noGrp="1"/>
          </p:cNvSpPr>
          <p:nvPr>
            <p:ph type="body" idx="3"/>
          </p:nvPr>
        </p:nvSpPr>
        <p:spPr>
          <a:xfrm>
            <a:off x="11689532" y="3847077"/>
            <a:ext cx="1065691" cy="96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1" name="Google Shape;821;p54"/>
          <p:cNvSpPr txBox="1">
            <a:spLocks noGrp="1"/>
          </p:cNvSpPr>
          <p:nvPr>
            <p:ph type="body" idx="4"/>
          </p:nvPr>
        </p:nvSpPr>
        <p:spPr>
          <a:xfrm>
            <a:off x="9264110" y="6223341"/>
            <a:ext cx="1065691" cy="96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2" name="Google Shape;822;p54"/>
          <p:cNvSpPr txBox="1">
            <a:spLocks noGrp="1"/>
          </p:cNvSpPr>
          <p:nvPr>
            <p:ph type="body" idx="5"/>
          </p:nvPr>
        </p:nvSpPr>
        <p:spPr>
          <a:xfrm>
            <a:off x="11689532" y="6223341"/>
            <a:ext cx="1065691" cy="96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3" name="Google Shape;823;p54"/>
          <p:cNvSpPr txBox="1">
            <a:spLocks noGrp="1"/>
          </p:cNvSpPr>
          <p:nvPr>
            <p:ph type="body" idx="6"/>
          </p:nvPr>
        </p:nvSpPr>
        <p:spPr>
          <a:xfrm>
            <a:off x="14209813" y="6223341"/>
            <a:ext cx="1065691" cy="96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4" name="Google Shape;824;p54"/>
          <p:cNvSpPr txBox="1">
            <a:spLocks noGrp="1"/>
          </p:cNvSpPr>
          <p:nvPr>
            <p:ph type="body" idx="7"/>
          </p:nvPr>
        </p:nvSpPr>
        <p:spPr>
          <a:xfrm>
            <a:off x="11689532" y="8671613"/>
            <a:ext cx="1065691" cy="96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5" name="Google Shape;825;p54"/>
          <p:cNvSpPr txBox="1">
            <a:spLocks noGrp="1"/>
          </p:cNvSpPr>
          <p:nvPr>
            <p:ph type="body" idx="8"/>
          </p:nvPr>
        </p:nvSpPr>
        <p:spPr>
          <a:xfrm>
            <a:off x="1531573" y="4711173"/>
            <a:ext cx="6386394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6" name="Google Shape;826;p54"/>
          <p:cNvSpPr txBox="1">
            <a:spLocks noGrp="1"/>
          </p:cNvSpPr>
          <p:nvPr>
            <p:ph type="body" idx="9"/>
          </p:nvPr>
        </p:nvSpPr>
        <p:spPr>
          <a:xfrm>
            <a:off x="1531573" y="5440993"/>
            <a:ext cx="6386394" cy="1096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7" name="Google Shape;827;p54"/>
          <p:cNvSpPr txBox="1">
            <a:spLocks noGrp="1"/>
          </p:cNvSpPr>
          <p:nvPr>
            <p:ph type="body" idx="13"/>
          </p:nvPr>
        </p:nvSpPr>
        <p:spPr>
          <a:xfrm>
            <a:off x="1531573" y="7015429"/>
            <a:ext cx="6386394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8" name="Google Shape;828;p54"/>
          <p:cNvSpPr txBox="1">
            <a:spLocks noGrp="1"/>
          </p:cNvSpPr>
          <p:nvPr>
            <p:ph type="body" idx="14"/>
          </p:nvPr>
        </p:nvSpPr>
        <p:spPr>
          <a:xfrm>
            <a:off x="1531573" y="7745249"/>
            <a:ext cx="6386394" cy="1096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9" name="Google Shape;829;p54"/>
          <p:cNvSpPr txBox="1">
            <a:spLocks noGrp="1"/>
          </p:cNvSpPr>
          <p:nvPr>
            <p:ph type="body" idx="15"/>
          </p:nvPr>
        </p:nvSpPr>
        <p:spPr>
          <a:xfrm>
            <a:off x="16514067" y="4711173"/>
            <a:ext cx="6386394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0" name="Google Shape;830;p54"/>
          <p:cNvSpPr txBox="1">
            <a:spLocks noGrp="1"/>
          </p:cNvSpPr>
          <p:nvPr>
            <p:ph type="body" idx="16"/>
          </p:nvPr>
        </p:nvSpPr>
        <p:spPr>
          <a:xfrm>
            <a:off x="16514067" y="5440993"/>
            <a:ext cx="6386394" cy="1096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1" name="Google Shape;831;p54"/>
          <p:cNvSpPr txBox="1">
            <a:spLocks noGrp="1"/>
          </p:cNvSpPr>
          <p:nvPr>
            <p:ph type="body" idx="17"/>
          </p:nvPr>
        </p:nvSpPr>
        <p:spPr>
          <a:xfrm>
            <a:off x="16514067" y="7015429"/>
            <a:ext cx="6386394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2" name="Google Shape;832;p54"/>
          <p:cNvSpPr txBox="1">
            <a:spLocks noGrp="1"/>
          </p:cNvSpPr>
          <p:nvPr>
            <p:ph type="body" idx="18"/>
          </p:nvPr>
        </p:nvSpPr>
        <p:spPr>
          <a:xfrm>
            <a:off x="16514067" y="7745249"/>
            <a:ext cx="6386394" cy="1096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3" name="Google Shape;833;p54"/>
          <p:cNvSpPr txBox="1">
            <a:spLocks noGrp="1"/>
          </p:cNvSpPr>
          <p:nvPr>
            <p:ph type="body" idx="19"/>
          </p:nvPr>
        </p:nvSpPr>
        <p:spPr>
          <a:xfrm>
            <a:off x="1531574" y="11322496"/>
            <a:ext cx="21380440" cy="18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4" name="Google Shape;834;p54"/>
          <p:cNvSpPr txBox="1">
            <a:spLocks noGrp="1"/>
          </p:cNvSpPr>
          <p:nvPr>
            <p:ph type="body" idx="20"/>
          </p:nvPr>
        </p:nvSpPr>
        <p:spPr>
          <a:xfrm>
            <a:off x="1531573" y="10674425"/>
            <a:ext cx="21368889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ght bullets information">
  <p:cSld name="Right bullets information"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55"/>
          <p:cNvSpPr txBox="1">
            <a:spLocks noGrp="1"/>
          </p:cNvSpPr>
          <p:nvPr>
            <p:ph type="body" idx="1"/>
          </p:nvPr>
        </p:nvSpPr>
        <p:spPr>
          <a:xfrm>
            <a:off x="1531573" y="656888"/>
            <a:ext cx="21368889" cy="86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1" i="0" u="none" strike="noStrike" cap="none">
                <a:solidFill>
                  <a:schemeClr val="lt1"/>
                </a:solidFill>
                <a:latin typeface="Poppins Thin"/>
                <a:ea typeface="Poppins Thin"/>
                <a:cs typeface="Poppins Thin"/>
                <a:sym typeface="Poppins Thin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837" name="Google Shape;837;p55"/>
          <p:cNvCxnSpPr/>
          <p:nvPr/>
        </p:nvCxnSpPr>
        <p:spPr>
          <a:xfrm rot="10800000">
            <a:off x="10329801" y="1745432"/>
            <a:ext cx="3735996" cy="0"/>
          </a:xfrm>
          <a:prstGeom prst="straightConnector1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38" name="Google Shape;838;p55"/>
          <p:cNvSpPr txBox="1">
            <a:spLocks noGrp="1"/>
          </p:cNvSpPr>
          <p:nvPr>
            <p:ph type="body" idx="2"/>
          </p:nvPr>
        </p:nvSpPr>
        <p:spPr>
          <a:xfrm>
            <a:off x="1531573" y="2008613"/>
            <a:ext cx="21368889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9" name="Google Shape;839;p55"/>
          <p:cNvSpPr/>
          <p:nvPr/>
        </p:nvSpPr>
        <p:spPr>
          <a:xfrm rot="10800000" flipH="1">
            <a:off x="15793987" y="3689602"/>
            <a:ext cx="434382" cy="43432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0" name="Google Shape;840;p55"/>
          <p:cNvSpPr txBox="1">
            <a:spLocks noGrp="1"/>
          </p:cNvSpPr>
          <p:nvPr>
            <p:ph type="body" idx="3"/>
          </p:nvPr>
        </p:nvSpPr>
        <p:spPr>
          <a:xfrm>
            <a:off x="16514067" y="3545633"/>
            <a:ext cx="6386394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1" name="Google Shape;841;p55"/>
          <p:cNvSpPr txBox="1">
            <a:spLocks noGrp="1"/>
          </p:cNvSpPr>
          <p:nvPr>
            <p:ph type="body" idx="4"/>
          </p:nvPr>
        </p:nvSpPr>
        <p:spPr>
          <a:xfrm>
            <a:off x="16514067" y="4275455"/>
            <a:ext cx="6386394" cy="1096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2" name="Google Shape;842;p55"/>
          <p:cNvSpPr/>
          <p:nvPr/>
        </p:nvSpPr>
        <p:spPr>
          <a:xfrm rot="10800000" flipH="1">
            <a:off x="15793987" y="5919620"/>
            <a:ext cx="434382" cy="43432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3" name="Google Shape;843;p55"/>
          <p:cNvSpPr txBox="1">
            <a:spLocks noGrp="1"/>
          </p:cNvSpPr>
          <p:nvPr>
            <p:ph type="body" idx="5"/>
          </p:nvPr>
        </p:nvSpPr>
        <p:spPr>
          <a:xfrm>
            <a:off x="16514067" y="5849889"/>
            <a:ext cx="6386394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4" name="Google Shape;844;p55"/>
          <p:cNvSpPr txBox="1">
            <a:spLocks noGrp="1"/>
          </p:cNvSpPr>
          <p:nvPr>
            <p:ph type="body" idx="6"/>
          </p:nvPr>
        </p:nvSpPr>
        <p:spPr>
          <a:xfrm>
            <a:off x="16514067" y="6579711"/>
            <a:ext cx="6386394" cy="1096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5" name="Google Shape;845;p55"/>
          <p:cNvSpPr/>
          <p:nvPr/>
        </p:nvSpPr>
        <p:spPr>
          <a:xfrm rot="10800000" flipH="1">
            <a:off x="15793987" y="8226152"/>
            <a:ext cx="434382" cy="434324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6" name="Google Shape;846;p55"/>
          <p:cNvSpPr txBox="1">
            <a:spLocks noGrp="1"/>
          </p:cNvSpPr>
          <p:nvPr>
            <p:ph type="body" idx="7"/>
          </p:nvPr>
        </p:nvSpPr>
        <p:spPr>
          <a:xfrm>
            <a:off x="16514067" y="8127591"/>
            <a:ext cx="6386394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7" name="Google Shape;847;p55"/>
          <p:cNvSpPr txBox="1">
            <a:spLocks noGrp="1"/>
          </p:cNvSpPr>
          <p:nvPr>
            <p:ph type="body" idx="8"/>
          </p:nvPr>
        </p:nvSpPr>
        <p:spPr>
          <a:xfrm>
            <a:off x="16514067" y="8857411"/>
            <a:ext cx="6386394" cy="1096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8" name="Google Shape;848;p55"/>
          <p:cNvSpPr/>
          <p:nvPr/>
        </p:nvSpPr>
        <p:spPr>
          <a:xfrm rot="10800000" flipH="1">
            <a:off x="15793987" y="10386392"/>
            <a:ext cx="434382" cy="434324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9" name="Google Shape;849;p55"/>
          <p:cNvSpPr txBox="1">
            <a:spLocks noGrp="1"/>
          </p:cNvSpPr>
          <p:nvPr>
            <p:ph type="body" idx="9"/>
          </p:nvPr>
        </p:nvSpPr>
        <p:spPr>
          <a:xfrm>
            <a:off x="16514067" y="10314385"/>
            <a:ext cx="6386394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0" name="Google Shape;850;p55"/>
          <p:cNvSpPr txBox="1">
            <a:spLocks noGrp="1"/>
          </p:cNvSpPr>
          <p:nvPr>
            <p:ph type="body" idx="13"/>
          </p:nvPr>
        </p:nvSpPr>
        <p:spPr>
          <a:xfrm>
            <a:off x="16514067" y="11044207"/>
            <a:ext cx="6386394" cy="1096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ght text information">
  <p:cSld name="Right text information"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56"/>
          <p:cNvSpPr txBox="1">
            <a:spLocks noGrp="1"/>
          </p:cNvSpPr>
          <p:nvPr>
            <p:ph type="body" idx="1"/>
          </p:nvPr>
        </p:nvSpPr>
        <p:spPr>
          <a:xfrm>
            <a:off x="1531573" y="656888"/>
            <a:ext cx="21368889" cy="86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1" i="0" u="none" strike="noStrike" cap="none">
                <a:solidFill>
                  <a:schemeClr val="lt1"/>
                </a:solidFill>
                <a:latin typeface="Poppins Thin"/>
                <a:ea typeface="Poppins Thin"/>
                <a:cs typeface="Poppins Thin"/>
                <a:sym typeface="Poppins Thin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853" name="Google Shape;853;p56"/>
          <p:cNvCxnSpPr/>
          <p:nvPr/>
        </p:nvCxnSpPr>
        <p:spPr>
          <a:xfrm rot="10800000">
            <a:off x="10329801" y="1745432"/>
            <a:ext cx="3735996" cy="0"/>
          </a:xfrm>
          <a:prstGeom prst="straightConnector1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54" name="Google Shape;854;p56"/>
          <p:cNvSpPr txBox="1">
            <a:spLocks noGrp="1"/>
          </p:cNvSpPr>
          <p:nvPr>
            <p:ph type="body" idx="2"/>
          </p:nvPr>
        </p:nvSpPr>
        <p:spPr>
          <a:xfrm>
            <a:off x="1531573" y="2008613"/>
            <a:ext cx="21368889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5" name="Google Shape;855;p56"/>
          <p:cNvSpPr txBox="1">
            <a:spLocks noGrp="1"/>
          </p:cNvSpPr>
          <p:nvPr>
            <p:ph type="body" idx="3"/>
          </p:nvPr>
        </p:nvSpPr>
        <p:spPr>
          <a:xfrm>
            <a:off x="14316943" y="5956262"/>
            <a:ext cx="8583520" cy="4070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6" name="Google Shape;856;p56"/>
          <p:cNvSpPr txBox="1">
            <a:spLocks noGrp="1"/>
          </p:cNvSpPr>
          <p:nvPr>
            <p:ph type="body" idx="4"/>
          </p:nvPr>
        </p:nvSpPr>
        <p:spPr>
          <a:xfrm>
            <a:off x="14316944" y="5308191"/>
            <a:ext cx="8578882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">
  <p:cSld name="Clea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 bullets information">
  <p:cSld name="Left bullets information"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57"/>
          <p:cNvSpPr txBox="1">
            <a:spLocks noGrp="1"/>
          </p:cNvSpPr>
          <p:nvPr>
            <p:ph type="body" idx="1"/>
          </p:nvPr>
        </p:nvSpPr>
        <p:spPr>
          <a:xfrm>
            <a:off x="1531573" y="656888"/>
            <a:ext cx="21368889" cy="86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1" i="0" u="none" strike="noStrike" cap="none">
                <a:solidFill>
                  <a:schemeClr val="lt1"/>
                </a:solidFill>
                <a:latin typeface="Poppins Thin"/>
                <a:ea typeface="Poppins Thin"/>
                <a:cs typeface="Poppins Thin"/>
                <a:sym typeface="Poppins Thin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859" name="Google Shape;859;p57"/>
          <p:cNvCxnSpPr/>
          <p:nvPr/>
        </p:nvCxnSpPr>
        <p:spPr>
          <a:xfrm rot="10800000">
            <a:off x="10329801" y="1745432"/>
            <a:ext cx="3735996" cy="0"/>
          </a:xfrm>
          <a:prstGeom prst="straightConnector1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60" name="Google Shape;860;p57"/>
          <p:cNvSpPr txBox="1">
            <a:spLocks noGrp="1"/>
          </p:cNvSpPr>
          <p:nvPr>
            <p:ph type="body" idx="2"/>
          </p:nvPr>
        </p:nvSpPr>
        <p:spPr>
          <a:xfrm>
            <a:off x="1531573" y="2008613"/>
            <a:ext cx="21368889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1" name="Google Shape;861;p57"/>
          <p:cNvSpPr/>
          <p:nvPr/>
        </p:nvSpPr>
        <p:spPr>
          <a:xfrm rot="10800000" flipH="1">
            <a:off x="8158806" y="3689602"/>
            <a:ext cx="434382" cy="43432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2" name="Google Shape;862;p57"/>
          <p:cNvSpPr txBox="1">
            <a:spLocks noGrp="1"/>
          </p:cNvSpPr>
          <p:nvPr>
            <p:ph type="body" idx="3"/>
          </p:nvPr>
        </p:nvSpPr>
        <p:spPr>
          <a:xfrm>
            <a:off x="1531573" y="3545633"/>
            <a:ext cx="6386394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3" name="Google Shape;863;p57"/>
          <p:cNvSpPr txBox="1">
            <a:spLocks noGrp="1"/>
          </p:cNvSpPr>
          <p:nvPr>
            <p:ph type="body" idx="4"/>
          </p:nvPr>
        </p:nvSpPr>
        <p:spPr>
          <a:xfrm>
            <a:off x="1531573" y="4275455"/>
            <a:ext cx="6386394" cy="1096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4" name="Google Shape;864;p57"/>
          <p:cNvSpPr/>
          <p:nvPr/>
        </p:nvSpPr>
        <p:spPr>
          <a:xfrm rot="10800000" flipH="1">
            <a:off x="8158806" y="5919620"/>
            <a:ext cx="434382" cy="43432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5" name="Google Shape;865;p57"/>
          <p:cNvSpPr txBox="1">
            <a:spLocks noGrp="1"/>
          </p:cNvSpPr>
          <p:nvPr>
            <p:ph type="body" idx="5"/>
          </p:nvPr>
        </p:nvSpPr>
        <p:spPr>
          <a:xfrm>
            <a:off x="1531573" y="5849889"/>
            <a:ext cx="6386394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6" name="Google Shape;866;p57"/>
          <p:cNvSpPr txBox="1">
            <a:spLocks noGrp="1"/>
          </p:cNvSpPr>
          <p:nvPr>
            <p:ph type="body" idx="6"/>
          </p:nvPr>
        </p:nvSpPr>
        <p:spPr>
          <a:xfrm>
            <a:off x="1531573" y="6579711"/>
            <a:ext cx="6386394" cy="1096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7" name="Google Shape;867;p57"/>
          <p:cNvSpPr/>
          <p:nvPr/>
        </p:nvSpPr>
        <p:spPr>
          <a:xfrm rot="10800000" flipH="1">
            <a:off x="8158806" y="8226152"/>
            <a:ext cx="434382" cy="434324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8" name="Google Shape;868;p57"/>
          <p:cNvSpPr txBox="1">
            <a:spLocks noGrp="1"/>
          </p:cNvSpPr>
          <p:nvPr>
            <p:ph type="body" idx="7"/>
          </p:nvPr>
        </p:nvSpPr>
        <p:spPr>
          <a:xfrm>
            <a:off x="1531573" y="8127591"/>
            <a:ext cx="6386394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9" name="Google Shape;869;p57"/>
          <p:cNvSpPr txBox="1">
            <a:spLocks noGrp="1"/>
          </p:cNvSpPr>
          <p:nvPr>
            <p:ph type="body" idx="8"/>
          </p:nvPr>
        </p:nvSpPr>
        <p:spPr>
          <a:xfrm>
            <a:off x="1531573" y="8857411"/>
            <a:ext cx="6386394" cy="1096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0" name="Google Shape;870;p57"/>
          <p:cNvSpPr/>
          <p:nvPr/>
        </p:nvSpPr>
        <p:spPr>
          <a:xfrm rot="10800000" flipH="1">
            <a:off x="8158806" y="10386392"/>
            <a:ext cx="434382" cy="434324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1" name="Google Shape;871;p57"/>
          <p:cNvSpPr txBox="1">
            <a:spLocks noGrp="1"/>
          </p:cNvSpPr>
          <p:nvPr>
            <p:ph type="body" idx="9"/>
          </p:nvPr>
        </p:nvSpPr>
        <p:spPr>
          <a:xfrm>
            <a:off x="1531573" y="10314385"/>
            <a:ext cx="6386394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2" name="Google Shape;872;p57"/>
          <p:cNvSpPr txBox="1">
            <a:spLocks noGrp="1"/>
          </p:cNvSpPr>
          <p:nvPr>
            <p:ph type="body" idx="13"/>
          </p:nvPr>
        </p:nvSpPr>
        <p:spPr>
          <a:xfrm>
            <a:off x="1531573" y="11044207"/>
            <a:ext cx="6386394" cy="1096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 text information ">
  <p:cSld name="Left text information "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58"/>
          <p:cNvSpPr txBox="1">
            <a:spLocks noGrp="1"/>
          </p:cNvSpPr>
          <p:nvPr>
            <p:ph type="body" idx="1"/>
          </p:nvPr>
        </p:nvSpPr>
        <p:spPr>
          <a:xfrm>
            <a:off x="1531573" y="656888"/>
            <a:ext cx="21368889" cy="86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1" i="0" u="none" strike="noStrike" cap="none">
                <a:solidFill>
                  <a:schemeClr val="lt1"/>
                </a:solidFill>
                <a:latin typeface="Poppins Thin"/>
                <a:ea typeface="Poppins Thin"/>
                <a:cs typeface="Poppins Thin"/>
                <a:sym typeface="Poppins Thin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875" name="Google Shape;875;p58"/>
          <p:cNvCxnSpPr/>
          <p:nvPr/>
        </p:nvCxnSpPr>
        <p:spPr>
          <a:xfrm rot="10800000">
            <a:off x="10329801" y="1745432"/>
            <a:ext cx="3735996" cy="0"/>
          </a:xfrm>
          <a:prstGeom prst="straightConnector1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76" name="Google Shape;876;p58"/>
          <p:cNvSpPr txBox="1">
            <a:spLocks noGrp="1"/>
          </p:cNvSpPr>
          <p:nvPr>
            <p:ph type="body" idx="2"/>
          </p:nvPr>
        </p:nvSpPr>
        <p:spPr>
          <a:xfrm>
            <a:off x="1531573" y="2008613"/>
            <a:ext cx="21368889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7" name="Google Shape;877;p58"/>
          <p:cNvSpPr txBox="1">
            <a:spLocks noGrp="1"/>
          </p:cNvSpPr>
          <p:nvPr>
            <p:ph type="body" idx="3"/>
          </p:nvPr>
        </p:nvSpPr>
        <p:spPr>
          <a:xfrm>
            <a:off x="1531574" y="5956262"/>
            <a:ext cx="8583520" cy="4070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8" name="Google Shape;878;p58"/>
          <p:cNvSpPr txBox="1">
            <a:spLocks noGrp="1"/>
          </p:cNvSpPr>
          <p:nvPr>
            <p:ph type="body" idx="4"/>
          </p:nvPr>
        </p:nvSpPr>
        <p:spPr>
          <a:xfrm>
            <a:off x="1531573" y="5308191"/>
            <a:ext cx="8578882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sides bullets information 1">
  <p:cSld name="two sides bullets information 1"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59"/>
          <p:cNvSpPr txBox="1">
            <a:spLocks noGrp="1"/>
          </p:cNvSpPr>
          <p:nvPr>
            <p:ph type="body" idx="1"/>
          </p:nvPr>
        </p:nvSpPr>
        <p:spPr>
          <a:xfrm>
            <a:off x="1531573" y="656888"/>
            <a:ext cx="21368889" cy="86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1" i="0" u="none" strike="noStrike" cap="none">
                <a:solidFill>
                  <a:schemeClr val="lt1"/>
                </a:solidFill>
                <a:latin typeface="Poppins Thin"/>
                <a:ea typeface="Poppins Thin"/>
                <a:cs typeface="Poppins Thin"/>
                <a:sym typeface="Poppins Thin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881" name="Google Shape;881;p59"/>
          <p:cNvCxnSpPr/>
          <p:nvPr/>
        </p:nvCxnSpPr>
        <p:spPr>
          <a:xfrm rot="10800000">
            <a:off x="10329801" y="1745432"/>
            <a:ext cx="3735996" cy="0"/>
          </a:xfrm>
          <a:prstGeom prst="straightConnector1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82" name="Google Shape;882;p59"/>
          <p:cNvSpPr txBox="1">
            <a:spLocks noGrp="1"/>
          </p:cNvSpPr>
          <p:nvPr>
            <p:ph type="body" idx="2"/>
          </p:nvPr>
        </p:nvSpPr>
        <p:spPr>
          <a:xfrm>
            <a:off x="1531573" y="2008613"/>
            <a:ext cx="21368889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3" name="Google Shape;883;p59"/>
          <p:cNvSpPr/>
          <p:nvPr/>
        </p:nvSpPr>
        <p:spPr>
          <a:xfrm rot="10800000" flipH="1">
            <a:off x="7697677" y="3689602"/>
            <a:ext cx="434382" cy="43432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4" name="Google Shape;884;p59"/>
          <p:cNvSpPr txBox="1">
            <a:spLocks noGrp="1"/>
          </p:cNvSpPr>
          <p:nvPr>
            <p:ph type="body" idx="3"/>
          </p:nvPr>
        </p:nvSpPr>
        <p:spPr>
          <a:xfrm>
            <a:off x="1531573" y="3545633"/>
            <a:ext cx="5765471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5" name="Google Shape;885;p59"/>
          <p:cNvSpPr txBox="1">
            <a:spLocks noGrp="1"/>
          </p:cNvSpPr>
          <p:nvPr>
            <p:ph type="body" idx="4"/>
          </p:nvPr>
        </p:nvSpPr>
        <p:spPr>
          <a:xfrm>
            <a:off x="1531573" y="4275455"/>
            <a:ext cx="5765471" cy="1096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6" name="Google Shape;886;p59"/>
          <p:cNvSpPr/>
          <p:nvPr/>
        </p:nvSpPr>
        <p:spPr>
          <a:xfrm rot="10800000" flipH="1">
            <a:off x="7697677" y="5919620"/>
            <a:ext cx="434382" cy="43432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7" name="Google Shape;887;p59"/>
          <p:cNvSpPr txBox="1">
            <a:spLocks noGrp="1"/>
          </p:cNvSpPr>
          <p:nvPr>
            <p:ph type="body" idx="5"/>
          </p:nvPr>
        </p:nvSpPr>
        <p:spPr>
          <a:xfrm>
            <a:off x="1531573" y="5849889"/>
            <a:ext cx="5765471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8" name="Google Shape;888;p59"/>
          <p:cNvSpPr txBox="1">
            <a:spLocks noGrp="1"/>
          </p:cNvSpPr>
          <p:nvPr>
            <p:ph type="body" idx="6"/>
          </p:nvPr>
        </p:nvSpPr>
        <p:spPr>
          <a:xfrm>
            <a:off x="1531573" y="6579711"/>
            <a:ext cx="5765471" cy="1096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9" name="Google Shape;889;p59"/>
          <p:cNvSpPr/>
          <p:nvPr/>
        </p:nvSpPr>
        <p:spPr>
          <a:xfrm rot="10800000" flipH="1">
            <a:off x="7697677" y="8226152"/>
            <a:ext cx="434382" cy="434324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0" name="Google Shape;890;p59"/>
          <p:cNvSpPr txBox="1">
            <a:spLocks noGrp="1"/>
          </p:cNvSpPr>
          <p:nvPr>
            <p:ph type="body" idx="7"/>
          </p:nvPr>
        </p:nvSpPr>
        <p:spPr>
          <a:xfrm>
            <a:off x="1531573" y="8127591"/>
            <a:ext cx="5765471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1" name="Google Shape;891;p59"/>
          <p:cNvSpPr txBox="1">
            <a:spLocks noGrp="1"/>
          </p:cNvSpPr>
          <p:nvPr>
            <p:ph type="body" idx="8"/>
          </p:nvPr>
        </p:nvSpPr>
        <p:spPr>
          <a:xfrm>
            <a:off x="1531573" y="8857411"/>
            <a:ext cx="5765471" cy="1096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2" name="Google Shape;892;p59"/>
          <p:cNvSpPr/>
          <p:nvPr/>
        </p:nvSpPr>
        <p:spPr>
          <a:xfrm rot="10800000" flipH="1">
            <a:off x="7697677" y="10386392"/>
            <a:ext cx="434382" cy="434324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3" name="Google Shape;893;p59"/>
          <p:cNvSpPr txBox="1">
            <a:spLocks noGrp="1"/>
          </p:cNvSpPr>
          <p:nvPr>
            <p:ph type="body" idx="9"/>
          </p:nvPr>
        </p:nvSpPr>
        <p:spPr>
          <a:xfrm>
            <a:off x="1531573" y="10314385"/>
            <a:ext cx="5765471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4" name="Google Shape;894;p59"/>
          <p:cNvSpPr txBox="1">
            <a:spLocks noGrp="1"/>
          </p:cNvSpPr>
          <p:nvPr>
            <p:ph type="body" idx="13"/>
          </p:nvPr>
        </p:nvSpPr>
        <p:spPr>
          <a:xfrm>
            <a:off x="1531573" y="11044207"/>
            <a:ext cx="5765471" cy="1096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5" name="Google Shape;895;p59"/>
          <p:cNvSpPr/>
          <p:nvPr/>
        </p:nvSpPr>
        <p:spPr>
          <a:xfrm rot="10800000" flipH="1">
            <a:off x="16298042" y="3689602"/>
            <a:ext cx="434382" cy="434324"/>
          </a:xfrm>
          <a:prstGeom prst="roundRect">
            <a:avLst>
              <a:gd name="adj" fmla="val 50000"/>
            </a:avLst>
          </a:prstGeom>
          <a:solidFill>
            <a:srgbClr val="8697AE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6" name="Google Shape;896;p59"/>
          <p:cNvSpPr/>
          <p:nvPr/>
        </p:nvSpPr>
        <p:spPr>
          <a:xfrm rot="10800000" flipH="1">
            <a:off x="16298042" y="5919620"/>
            <a:ext cx="434382" cy="434324"/>
          </a:xfrm>
          <a:prstGeom prst="roundRect">
            <a:avLst>
              <a:gd name="adj" fmla="val 50000"/>
            </a:avLst>
          </a:prstGeom>
          <a:solidFill>
            <a:srgbClr val="53C4ED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7" name="Google Shape;897;p59"/>
          <p:cNvSpPr/>
          <p:nvPr/>
        </p:nvSpPr>
        <p:spPr>
          <a:xfrm rot="10800000" flipH="1">
            <a:off x="16298042" y="8226152"/>
            <a:ext cx="434382" cy="434324"/>
          </a:xfrm>
          <a:prstGeom prst="roundRect">
            <a:avLst>
              <a:gd name="adj" fmla="val 50000"/>
            </a:avLst>
          </a:prstGeom>
          <a:solidFill>
            <a:srgbClr val="00B050">
              <a:alpha val="66666"/>
            </a:srgbClr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8" name="Google Shape;898;p59"/>
          <p:cNvSpPr/>
          <p:nvPr/>
        </p:nvSpPr>
        <p:spPr>
          <a:xfrm rot="10800000" flipH="1">
            <a:off x="16298042" y="10386392"/>
            <a:ext cx="434382" cy="434324"/>
          </a:xfrm>
          <a:prstGeom prst="roundRect">
            <a:avLst>
              <a:gd name="adj" fmla="val 50000"/>
            </a:avLst>
          </a:prstGeom>
          <a:solidFill>
            <a:srgbClr val="C7DB7C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9" name="Google Shape;899;p59"/>
          <p:cNvSpPr txBox="1">
            <a:spLocks noGrp="1"/>
          </p:cNvSpPr>
          <p:nvPr>
            <p:ph type="body" idx="14"/>
          </p:nvPr>
        </p:nvSpPr>
        <p:spPr>
          <a:xfrm>
            <a:off x="17042859" y="3545633"/>
            <a:ext cx="5765471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0" name="Google Shape;900;p59"/>
          <p:cNvSpPr txBox="1">
            <a:spLocks noGrp="1"/>
          </p:cNvSpPr>
          <p:nvPr>
            <p:ph type="body" idx="15"/>
          </p:nvPr>
        </p:nvSpPr>
        <p:spPr>
          <a:xfrm>
            <a:off x="17042859" y="4275455"/>
            <a:ext cx="5765471" cy="1096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1" name="Google Shape;901;p59"/>
          <p:cNvSpPr txBox="1">
            <a:spLocks noGrp="1"/>
          </p:cNvSpPr>
          <p:nvPr>
            <p:ph type="body" idx="16"/>
          </p:nvPr>
        </p:nvSpPr>
        <p:spPr>
          <a:xfrm>
            <a:off x="17042859" y="5849889"/>
            <a:ext cx="5765471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2" name="Google Shape;902;p59"/>
          <p:cNvSpPr txBox="1">
            <a:spLocks noGrp="1"/>
          </p:cNvSpPr>
          <p:nvPr>
            <p:ph type="body" idx="17"/>
          </p:nvPr>
        </p:nvSpPr>
        <p:spPr>
          <a:xfrm>
            <a:off x="17042859" y="6579711"/>
            <a:ext cx="5765471" cy="1096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3" name="Google Shape;903;p59"/>
          <p:cNvSpPr txBox="1">
            <a:spLocks noGrp="1"/>
          </p:cNvSpPr>
          <p:nvPr>
            <p:ph type="body" idx="18"/>
          </p:nvPr>
        </p:nvSpPr>
        <p:spPr>
          <a:xfrm>
            <a:off x="17042859" y="8127591"/>
            <a:ext cx="5765471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4" name="Google Shape;904;p59"/>
          <p:cNvSpPr txBox="1">
            <a:spLocks noGrp="1"/>
          </p:cNvSpPr>
          <p:nvPr>
            <p:ph type="body" idx="19"/>
          </p:nvPr>
        </p:nvSpPr>
        <p:spPr>
          <a:xfrm>
            <a:off x="17042859" y="8857411"/>
            <a:ext cx="5765471" cy="1096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5" name="Google Shape;905;p59"/>
          <p:cNvSpPr txBox="1">
            <a:spLocks noGrp="1"/>
          </p:cNvSpPr>
          <p:nvPr>
            <p:ph type="body" idx="20"/>
          </p:nvPr>
        </p:nvSpPr>
        <p:spPr>
          <a:xfrm>
            <a:off x="17042859" y="10314385"/>
            <a:ext cx="5765471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6" name="Google Shape;906;p59"/>
          <p:cNvSpPr txBox="1">
            <a:spLocks noGrp="1"/>
          </p:cNvSpPr>
          <p:nvPr>
            <p:ph type="body" idx="21"/>
          </p:nvPr>
        </p:nvSpPr>
        <p:spPr>
          <a:xfrm>
            <a:off x="17042859" y="11044207"/>
            <a:ext cx="5765471" cy="1096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sides bullets information 4">
  <p:cSld name="two sides bullets information 4"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60"/>
          <p:cNvSpPr txBox="1">
            <a:spLocks noGrp="1"/>
          </p:cNvSpPr>
          <p:nvPr>
            <p:ph type="body" idx="1"/>
          </p:nvPr>
        </p:nvSpPr>
        <p:spPr>
          <a:xfrm>
            <a:off x="1531573" y="656888"/>
            <a:ext cx="21368889" cy="86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1" i="0" u="none" strike="noStrike" cap="none">
                <a:solidFill>
                  <a:schemeClr val="lt1"/>
                </a:solidFill>
                <a:latin typeface="Poppins Thin"/>
                <a:ea typeface="Poppins Thin"/>
                <a:cs typeface="Poppins Thin"/>
                <a:sym typeface="Poppins Thin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909" name="Google Shape;909;p60"/>
          <p:cNvCxnSpPr/>
          <p:nvPr/>
        </p:nvCxnSpPr>
        <p:spPr>
          <a:xfrm rot="10800000">
            <a:off x="10329801" y="1745432"/>
            <a:ext cx="3735996" cy="0"/>
          </a:xfrm>
          <a:prstGeom prst="straightConnector1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10" name="Google Shape;910;p60"/>
          <p:cNvSpPr txBox="1">
            <a:spLocks noGrp="1"/>
          </p:cNvSpPr>
          <p:nvPr>
            <p:ph type="body" idx="2"/>
          </p:nvPr>
        </p:nvSpPr>
        <p:spPr>
          <a:xfrm>
            <a:off x="1531573" y="2008613"/>
            <a:ext cx="21368889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1" name="Google Shape;911;p60"/>
          <p:cNvSpPr/>
          <p:nvPr/>
        </p:nvSpPr>
        <p:spPr>
          <a:xfrm rot="10800000" flipH="1">
            <a:off x="10679086" y="3689602"/>
            <a:ext cx="434382" cy="43432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2" name="Google Shape;912;p60"/>
          <p:cNvSpPr txBox="1">
            <a:spLocks noGrp="1"/>
          </p:cNvSpPr>
          <p:nvPr>
            <p:ph type="body" idx="3"/>
          </p:nvPr>
        </p:nvSpPr>
        <p:spPr>
          <a:xfrm>
            <a:off x="4512985" y="3545633"/>
            <a:ext cx="5765471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3" name="Google Shape;913;p60"/>
          <p:cNvSpPr txBox="1">
            <a:spLocks noGrp="1"/>
          </p:cNvSpPr>
          <p:nvPr>
            <p:ph type="body" idx="4"/>
          </p:nvPr>
        </p:nvSpPr>
        <p:spPr>
          <a:xfrm>
            <a:off x="4512985" y="4275455"/>
            <a:ext cx="5765471" cy="1096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4" name="Google Shape;914;p60"/>
          <p:cNvSpPr/>
          <p:nvPr/>
        </p:nvSpPr>
        <p:spPr>
          <a:xfrm rot="10800000" flipH="1">
            <a:off x="9670974" y="5919620"/>
            <a:ext cx="434382" cy="43432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5" name="Google Shape;915;p60"/>
          <p:cNvSpPr txBox="1">
            <a:spLocks noGrp="1"/>
          </p:cNvSpPr>
          <p:nvPr>
            <p:ph type="body" idx="5"/>
          </p:nvPr>
        </p:nvSpPr>
        <p:spPr>
          <a:xfrm>
            <a:off x="3504872" y="5849889"/>
            <a:ext cx="5765471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6" name="Google Shape;916;p60"/>
          <p:cNvSpPr txBox="1">
            <a:spLocks noGrp="1"/>
          </p:cNvSpPr>
          <p:nvPr>
            <p:ph type="body" idx="6"/>
          </p:nvPr>
        </p:nvSpPr>
        <p:spPr>
          <a:xfrm>
            <a:off x="3504872" y="6579711"/>
            <a:ext cx="5765471" cy="1096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7" name="Google Shape;917;p60"/>
          <p:cNvSpPr/>
          <p:nvPr/>
        </p:nvSpPr>
        <p:spPr>
          <a:xfrm rot="10800000" flipH="1">
            <a:off x="8662861" y="8226152"/>
            <a:ext cx="434382" cy="434324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8" name="Google Shape;918;p60"/>
          <p:cNvSpPr txBox="1">
            <a:spLocks noGrp="1"/>
          </p:cNvSpPr>
          <p:nvPr>
            <p:ph type="body" idx="7"/>
          </p:nvPr>
        </p:nvSpPr>
        <p:spPr>
          <a:xfrm>
            <a:off x="2496760" y="8127591"/>
            <a:ext cx="5765471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9" name="Google Shape;919;p60"/>
          <p:cNvSpPr txBox="1">
            <a:spLocks noGrp="1"/>
          </p:cNvSpPr>
          <p:nvPr>
            <p:ph type="body" idx="8"/>
          </p:nvPr>
        </p:nvSpPr>
        <p:spPr>
          <a:xfrm>
            <a:off x="2496760" y="8857411"/>
            <a:ext cx="5765471" cy="1096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0" name="Google Shape;920;p60"/>
          <p:cNvSpPr/>
          <p:nvPr/>
        </p:nvSpPr>
        <p:spPr>
          <a:xfrm rot="10800000" flipH="1">
            <a:off x="7697677" y="10386392"/>
            <a:ext cx="434382" cy="434324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1" name="Google Shape;921;p60"/>
          <p:cNvSpPr txBox="1">
            <a:spLocks noGrp="1"/>
          </p:cNvSpPr>
          <p:nvPr>
            <p:ph type="body" idx="9"/>
          </p:nvPr>
        </p:nvSpPr>
        <p:spPr>
          <a:xfrm>
            <a:off x="1531573" y="10314385"/>
            <a:ext cx="5765471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2" name="Google Shape;922;p60"/>
          <p:cNvSpPr txBox="1">
            <a:spLocks noGrp="1"/>
          </p:cNvSpPr>
          <p:nvPr>
            <p:ph type="body" idx="13"/>
          </p:nvPr>
        </p:nvSpPr>
        <p:spPr>
          <a:xfrm>
            <a:off x="1531573" y="11044207"/>
            <a:ext cx="5765471" cy="1096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3" name="Google Shape;923;p60"/>
          <p:cNvSpPr/>
          <p:nvPr/>
        </p:nvSpPr>
        <p:spPr>
          <a:xfrm rot="10800000" flipH="1">
            <a:off x="13273707" y="3689602"/>
            <a:ext cx="434382" cy="434324"/>
          </a:xfrm>
          <a:prstGeom prst="roundRect">
            <a:avLst>
              <a:gd name="adj" fmla="val 50000"/>
            </a:avLst>
          </a:prstGeom>
          <a:solidFill>
            <a:srgbClr val="8697AE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4" name="Google Shape;924;p60"/>
          <p:cNvSpPr/>
          <p:nvPr/>
        </p:nvSpPr>
        <p:spPr>
          <a:xfrm rot="10800000" flipH="1">
            <a:off x="14281819" y="5919620"/>
            <a:ext cx="434382" cy="434324"/>
          </a:xfrm>
          <a:prstGeom prst="roundRect">
            <a:avLst>
              <a:gd name="adj" fmla="val 50000"/>
            </a:avLst>
          </a:prstGeom>
          <a:solidFill>
            <a:srgbClr val="53C4ED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5" name="Google Shape;925;p60"/>
          <p:cNvSpPr/>
          <p:nvPr/>
        </p:nvSpPr>
        <p:spPr>
          <a:xfrm rot="10800000" flipH="1">
            <a:off x="15289932" y="8226152"/>
            <a:ext cx="434382" cy="434324"/>
          </a:xfrm>
          <a:prstGeom prst="roundRect">
            <a:avLst>
              <a:gd name="adj" fmla="val 50000"/>
            </a:avLst>
          </a:prstGeom>
          <a:solidFill>
            <a:srgbClr val="00B050">
              <a:alpha val="65882"/>
            </a:srgbClr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6" name="Google Shape;926;p60"/>
          <p:cNvSpPr/>
          <p:nvPr/>
        </p:nvSpPr>
        <p:spPr>
          <a:xfrm rot="10800000" flipH="1">
            <a:off x="16298042" y="10386392"/>
            <a:ext cx="434382" cy="434324"/>
          </a:xfrm>
          <a:prstGeom prst="roundRect">
            <a:avLst>
              <a:gd name="adj" fmla="val 50000"/>
            </a:avLst>
          </a:prstGeom>
          <a:solidFill>
            <a:srgbClr val="C7DB7C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7" name="Google Shape;927;p60"/>
          <p:cNvSpPr txBox="1">
            <a:spLocks noGrp="1"/>
          </p:cNvSpPr>
          <p:nvPr>
            <p:ph type="body" idx="14"/>
          </p:nvPr>
        </p:nvSpPr>
        <p:spPr>
          <a:xfrm>
            <a:off x="14018521" y="3545633"/>
            <a:ext cx="5765471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8" name="Google Shape;928;p60"/>
          <p:cNvSpPr txBox="1">
            <a:spLocks noGrp="1"/>
          </p:cNvSpPr>
          <p:nvPr>
            <p:ph type="body" idx="15"/>
          </p:nvPr>
        </p:nvSpPr>
        <p:spPr>
          <a:xfrm>
            <a:off x="14018521" y="4275455"/>
            <a:ext cx="5765471" cy="1096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9" name="Google Shape;929;p60"/>
          <p:cNvSpPr txBox="1">
            <a:spLocks noGrp="1"/>
          </p:cNvSpPr>
          <p:nvPr>
            <p:ph type="body" idx="16"/>
          </p:nvPr>
        </p:nvSpPr>
        <p:spPr>
          <a:xfrm>
            <a:off x="15026633" y="5849889"/>
            <a:ext cx="5765471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0" name="Google Shape;930;p60"/>
          <p:cNvSpPr txBox="1">
            <a:spLocks noGrp="1"/>
          </p:cNvSpPr>
          <p:nvPr>
            <p:ph type="body" idx="17"/>
          </p:nvPr>
        </p:nvSpPr>
        <p:spPr>
          <a:xfrm>
            <a:off x="15026633" y="6579711"/>
            <a:ext cx="5765471" cy="1096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1" name="Google Shape;931;p60"/>
          <p:cNvSpPr txBox="1">
            <a:spLocks noGrp="1"/>
          </p:cNvSpPr>
          <p:nvPr>
            <p:ph type="body" idx="18"/>
          </p:nvPr>
        </p:nvSpPr>
        <p:spPr>
          <a:xfrm>
            <a:off x="16034746" y="8127591"/>
            <a:ext cx="5765471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2" name="Google Shape;932;p60"/>
          <p:cNvSpPr txBox="1">
            <a:spLocks noGrp="1"/>
          </p:cNvSpPr>
          <p:nvPr>
            <p:ph type="body" idx="19"/>
          </p:nvPr>
        </p:nvSpPr>
        <p:spPr>
          <a:xfrm>
            <a:off x="16034746" y="8857411"/>
            <a:ext cx="5765471" cy="1096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3" name="Google Shape;933;p60"/>
          <p:cNvSpPr txBox="1">
            <a:spLocks noGrp="1"/>
          </p:cNvSpPr>
          <p:nvPr>
            <p:ph type="body" idx="20"/>
          </p:nvPr>
        </p:nvSpPr>
        <p:spPr>
          <a:xfrm>
            <a:off x="17042859" y="10314385"/>
            <a:ext cx="5765471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4" name="Google Shape;934;p60"/>
          <p:cNvSpPr txBox="1">
            <a:spLocks noGrp="1"/>
          </p:cNvSpPr>
          <p:nvPr>
            <p:ph type="body" idx="21"/>
          </p:nvPr>
        </p:nvSpPr>
        <p:spPr>
          <a:xfrm>
            <a:off x="17042859" y="11044207"/>
            <a:ext cx="5765471" cy="1096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sides bullets information 2">
  <p:cSld name="Two sides bullets information 2"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61"/>
          <p:cNvSpPr txBox="1">
            <a:spLocks noGrp="1"/>
          </p:cNvSpPr>
          <p:nvPr>
            <p:ph type="body" idx="1"/>
          </p:nvPr>
        </p:nvSpPr>
        <p:spPr>
          <a:xfrm>
            <a:off x="1531573" y="656888"/>
            <a:ext cx="21368889" cy="86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1" i="0" u="none" strike="noStrike" cap="none">
                <a:solidFill>
                  <a:schemeClr val="lt1"/>
                </a:solidFill>
                <a:latin typeface="Poppins Thin"/>
                <a:ea typeface="Poppins Thin"/>
                <a:cs typeface="Poppins Thin"/>
                <a:sym typeface="Poppins Thin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937" name="Google Shape;937;p61"/>
          <p:cNvCxnSpPr/>
          <p:nvPr/>
        </p:nvCxnSpPr>
        <p:spPr>
          <a:xfrm rot="10800000">
            <a:off x="10329801" y="1745432"/>
            <a:ext cx="3735996" cy="0"/>
          </a:xfrm>
          <a:prstGeom prst="straightConnector1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38" name="Google Shape;938;p61"/>
          <p:cNvSpPr txBox="1">
            <a:spLocks noGrp="1"/>
          </p:cNvSpPr>
          <p:nvPr>
            <p:ph type="body" idx="2"/>
          </p:nvPr>
        </p:nvSpPr>
        <p:spPr>
          <a:xfrm>
            <a:off x="1531573" y="2008613"/>
            <a:ext cx="21368889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9" name="Google Shape;939;p61"/>
          <p:cNvSpPr/>
          <p:nvPr/>
        </p:nvSpPr>
        <p:spPr>
          <a:xfrm rot="10800000" flipH="1">
            <a:off x="7697677" y="3689602"/>
            <a:ext cx="434382" cy="43432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0" name="Google Shape;940;p61"/>
          <p:cNvSpPr txBox="1">
            <a:spLocks noGrp="1"/>
          </p:cNvSpPr>
          <p:nvPr>
            <p:ph type="body" idx="3"/>
          </p:nvPr>
        </p:nvSpPr>
        <p:spPr>
          <a:xfrm>
            <a:off x="1531573" y="3545633"/>
            <a:ext cx="5765471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1" name="Google Shape;941;p61"/>
          <p:cNvSpPr txBox="1">
            <a:spLocks noGrp="1"/>
          </p:cNvSpPr>
          <p:nvPr>
            <p:ph type="body" idx="4"/>
          </p:nvPr>
        </p:nvSpPr>
        <p:spPr>
          <a:xfrm>
            <a:off x="1531573" y="4275455"/>
            <a:ext cx="5765471" cy="1096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2" name="Google Shape;942;p61"/>
          <p:cNvSpPr/>
          <p:nvPr/>
        </p:nvSpPr>
        <p:spPr>
          <a:xfrm rot="10800000" flipH="1">
            <a:off x="7697677" y="10386392"/>
            <a:ext cx="434382" cy="434324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3" name="Google Shape;943;p61"/>
          <p:cNvSpPr txBox="1">
            <a:spLocks noGrp="1"/>
          </p:cNvSpPr>
          <p:nvPr>
            <p:ph type="body" idx="5"/>
          </p:nvPr>
        </p:nvSpPr>
        <p:spPr>
          <a:xfrm>
            <a:off x="1531573" y="10314385"/>
            <a:ext cx="5765471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4" name="Google Shape;944;p61"/>
          <p:cNvSpPr txBox="1">
            <a:spLocks noGrp="1"/>
          </p:cNvSpPr>
          <p:nvPr>
            <p:ph type="body" idx="6"/>
          </p:nvPr>
        </p:nvSpPr>
        <p:spPr>
          <a:xfrm>
            <a:off x="1531573" y="11044207"/>
            <a:ext cx="5765471" cy="1096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5" name="Google Shape;945;p61"/>
          <p:cNvSpPr/>
          <p:nvPr/>
        </p:nvSpPr>
        <p:spPr>
          <a:xfrm rot="10800000" flipH="1">
            <a:off x="16298042" y="3689602"/>
            <a:ext cx="434382" cy="43432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6" name="Google Shape;946;p61"/>
          <p:cNvSpPr/>
          <p:nvPr/>
        </p:nvSpPr>
        <p:spPr>
          <a:xfrm rot="10800000" flipH="1">
            <a:off x="16298042" y="10386392"/>
            <a:ext cx="434382" cy="434324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7" name="Google Shape;947;p61"/>
          <p:cNvSpPr txBox="1">
            <a:spLocks noGrp="1"/>
          </p:cNvSpPr>
          <p:nvPr>
            <p:ph type="body" idx="7"/>
          </p:nvPr>
        </p:nvSpPr>
        <p:spPr>
          <a:xfrm>
            <a:off x="17042859" y="3545633"/>
            <a:ext cx="5765471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8" name="Google Shape;948;p61"/>
          <p:cNvSpPr txBox="1">
            <a:spLocks noGrp="1"/>
          </p:cNvSpPr>
          <p:nvPr>
            <p:ph type="body" idx="8"/>
          </p:nvPr>
        </p:nvSpPr>
        <p:spPr>
          <a:xfrm>
            <a:off x="17042859" y="4275455"/>
            <a:ext cx="5765471" cy="1096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9" name="Google Shape;949;p61"/>
          <p:cNvSpPr txBox="1">
            <a:spLocks noGrp="1"/>
          </p:cNvSpPr>
          <p:nvPr>
            <p:ph type="body" idx="9"/>
          </p:nvPr>
        </p:nvSpPr>
        <p:spPr>
          <a:xfrm>
            <a:off x="17042859" y="10314385"/>
            <a:ext cx="5765471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0" name="Google Shape;950;p61"/>
          <p:cNvSpPr txBox="1">
            <a:spLocks noGrp="1"/>
          </p:cNvSpPr>
          <p:nvPr>
            <p:ph type="body" idx="13"/>
          </p:nvPr>
        </p:nvSpPr>
        <p:spPr>
          <a:xfrm>
            <a:off x="17042859" y="11044207"/>
            <a:ext cx="5765471" cy="1096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sides bullets information 3">
  <p:cSld name="two sides bullets information 3">
    <p:spTree>
      <p:nvGrpSpPr>
        <p:cNvPr id="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p62"/>
          <p:cNvSpPr txBox="1">
            <a:spLocks noGrp="1"/>
          </p:cNvSpPr>
          <p:nvPr>
            <p:ph type="body" idx="1"/>
          </p:nvPr>
        </p:nvSpPr>
        <p:spPr>
          <a:xfrm>
            <a:off x="1531573" y="656888"/>
            <a:ext cx="21368889" cy="86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1" i="0" u="none" strike="noStrike" cap="none">
                <a:solidFill>
                  <a:schemeClr val="lt1"/>
                </a:solidFill>
                <a:latin typeface="Poppins Thin"/>
                <a:ea typeface="Poppins Thin"/>
                <a:cs typeface="Poppins Thin"/>
                <a:sym typeface="Poppins Thin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953" name="Google Shape;953;p62"/>
          <p:cNvCxnSpPr/>
          <p:nvPr/>
        </p:nvCxnSpPr>
        <p:spPr>
          <a:xfrm rot="10800000">
            <a:off x="10329801" y="1745432"/>
            <a:ext cx="3735996" cy="0"/>
          </a:xfrm>
          <a:prstGeom prst="straightConnector1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54" name="Google Shape;954;p62"/>
          <p:cNvSpPr txBox="1">
            <a:spLocks noGrp="1"/>
          </p:cNvSpPr>
          <p:nvPr>
            <p:ph type="body" idx="2"/>
          </p:nvPr>
        </p:nvSpPr>
        <p:spPr>
          <a:xfrm>
            <a:off x="1531573" y="2008613"/>
            <a:ext cx="21368889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5" name="Google Shape;955;p62"/>
          <p:cNvSpPr txBox="1">
            <a:spLocks noGrp="1"/>
          </p:cNvSpPr>
          <p:nvPr>
            <p:ph type="body" idx="3"/>
          </p:nvPr>
        </p:nvSpPr>
        <p:spPr>
          <a:xfrm>
            <a:off x="1531574" y="6410673"/>
            <a:ext cx="4929818" cy="534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6" name="Google Shape;956;p62"/>
          <p:cNvSpPr txBox="1">
            <a:spLocks noGrp="1"/>
          </p:cNvSpPr>
          <p:nvPr>
            <p:ph type="body" idx="4"/>
          </p:nvPr>
        </p:nvSpPr>
        <p:spPr>
          <a:xfrm>
            <a:off x="1531574" y="7074024"/>
            <a:ext cx="4929818" cy="2187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7" name="Google Shape;957;p62"/>
          <p:cNvSpPr txBox="1">
            <a:spLocks noGrp="1"/>
          </p:cNvSpPr>
          <p:nvPr>
            <p:ph type="body" idx="5"/>
          </p:nvPr>
        </p:nvSpPr>
        <p:spPr>
          <a:xfrm>
            <a:off x="3080087" y="4690910"/>
            <a:ext cx="1860112" cy="1688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900"/>
              <a:buFont typeface="Arial"/>
              <a:buNone/>
              <a:defRPr sz="69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8" name="Google Shape;958;p62"/>
          <p:cNvSpPr txBox="1">
            <a:spLocks noGrp="1"/>
          </p:cNvSpPr>
          <p:nvPr>
            <p:ph type="body" idx="6"/>
          </p:nvPr>
        </p:nvSpPr>
        <p:spPr>
          <a:xfrm>
            <a:off x="17810213" y="6410673"/>
            <a:ext cx="4929818" cy="534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9" name="Google Shape;959;p62"/>
          <p:cNvSpPr txBox="1">
            <a:spLocks noGrp="1"/>
          </p:cNvSpPr>
          <p:nvPr>
            <p:ph type="body" idx="7"/>
          </p:nvPr>
        </p:nvSpPr>
        <p:spPr>
          <a:xfrm>
            <a:off x="17810213" y="6858000"/>
            <a:ext cx="4929818" cy="2187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0" name="Google Shape;960;p62"/>
          <p:cNvSpPr txBox="1">
            <a:spLocks noGrp="1"/>
          </p:cNvSpPr>
          <p:nvPr>
            <p:ph type="body" idx="8"/>
          </p:nvPr>
        </p:nvSpPr>
        <p:spPr>
          <a:xfrm>
            <a:off x="19358724" y="4690910"/>
            <a:ext cx="1860112" cy="1688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900"/>
              <a:buFont typeface="Arial"/>
              <a:buNone/>
              <a:defRPr sz="69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footer information">
  <p:cSld name="Four footer information"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63"/>
          <p:cNvSpPr txBox="1">
            <a:spLocks noGrp="1"/>
          </p:cNvSpPr>
          <p:nvPr>
            <p:ph type="body" idx="1"/>
          </p:nvPr>
        </p:nvSpPr>
        <p:spPr>
          <a:xfrm>
            <a:off x="1531573" y="656888"/>
            <a:ext cx="21368889" cy="86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1" i="0" u="none" strike="noStrike" cap="none">
                <a:solidFill>
                  <a:schemeClr val="lt1"/>
                </a:solidFill>
                <a:latin typeface="Poppins Thin"/>
                <a:ea typeface="Poppins Thin"/>
                <a:cs typeface="Poppins Thin"/>
                <a:sym typeface="Poppins Thin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963" name="Google Shape;963;p63"/>
          <p:cNvCxnSpPr/>
          <p:nvPr/>
        </p:nvCxnSpPr>
        <p:spPr>
          <a:xfrm rot="10800000">
            <a:off x="10329801" y="1745432"/>
            <a:ext cx="3735996" cy="0"/>
          </a:xfrm>
          <a:prstGeom prst="straightConnector1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64" name="Google Shape;964;p63"/>
          <p:cNvSpPr txBox="1">
            <a:spLocks noGrp="1"/>
          </p:cNvSpPr>
          <p:nvPr>
            <p:ph type="body" idx="2"/>
          </p:nvPr>
        </p:nvSpPr>
        <p:spPr>
          <a:xfrm>
            <a:off x="1531573" y="2008613"/>
            <a:ext cx="21368889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5" name="Google Shape;965;p63"/>
          <p:cNvSpPr txBox="1">
            <a:spLocks noGrp="1"/>
          </p:cNvSpPr>
          <p:nvPr>
            <p:ph type="body" idx="3"/>
          </p:nvPr>
        </p:nvSpPr>
        <p:spPr>
          <a:xfrm>
            <a:off x="1536916" y="9066277"/>
            <a:ext cx="4929818" cy="534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6" name="Google Shape;966;p63"/>
          <p:cNvSpPr txBox="1">
            <a:spLocks noGrp="1"/>
          </p:cNvSpPr>
          <p:nvPr>
            <p:ph type="body" idx="4"/>
          </p:nvPr>
        </p:nvSpPr>
        <p:spPr>
          <a:xfrm>
            <a:off x="1536916" y="9594238"/>
            <a:ext cx="4929818" cy="230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7" name="Google Shape;967;p63"/>
          <p:cNvSpPr txBox="1">
            <a:spLocks noGrp="1"/>
          </p:cNvSpPr>
          <p:nvPr>
            <p:ph type="body" idx="5"/>
          </p:nvPr>
        </p:nvSpPr>
        <p:spPr>
          <a:xfrm>
            <a:off x="7028599" y="9066277"/>
            <a:ext cx="4929818" cy="534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8" name="Google Shape;968;p63"/>
          <p:cNvSpPr txBox="1">
            <a:spLocks noGrp="1"/>
          </p:cNvSpPr>
          <p:nvPr>
            <p:ph type="body" idx="6"/>
          </p:nvPr>
        </p:nvSpPr>
        <p:spPr>
          <a:xfrm>
            <a:off x="7028599" y="9594238"/>
            <a:ext cx="4929818" cy="230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9" name="Google Shape;969;p63"/>
          <p:cNvSpPr txBox="1">
            <a:spLocks noGrp="1"/>
          </p:cNvSpPr>
          <p:nvPr>
            <p:ph type="body" idx="7"/>
          </p:nvPr>
        </p:nvSpPr>
        <p:spPr>
          <a:xfrm>
            <a:off x="12591817" y="9066277"/>
            <a:ext cx="4929818" cy="534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0" name="Google Shape;970;p63"/>
          <p:cNvSpPr txBox="1">
            <a:spLocks noGrp="1"/>
          </p:cNvSpPr>
          <p:nvPr>
            <p:ph type="body" idx="8"/>
          </p:nvPr>
        </p:nvSpPr>
        <p:spPr>
          <a:xfrm>
            <a:off x="12591817" y="9594238"/>
            <a:ext cx="4929818" cy="230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1" name="Google Shape;971;p63"/>
          <p:cNvSpPr txBox="1">
            <a:spLocks noGrp="1"/>
          </p:cNvSpPr>
          <p:nvPr>
            <p:ph type="body" idx="9"/>
          </p:nvPr>
        </p:nvSpPr>
        <p:spPr>
          <a:xfrm>
            <a:off x="18039022" y="9066277"/>
            <a:ext cx="4929818" cy="534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2" name="Google Shape;972;p63"/>
          <p:cNvSpPr txBox="1">
            <a:spLocks noGrp="1"/>
          </p:cNvSpPr>
          <p:nvPr>
            <p:ph type="body" idx="13"/>
          </p:nvPr>
        </p:nvSpPr>
        <p:spPr>
          <a:xfrm>
            <a:off x="18039022" y="9594238"/>
            <a:ext cx="4929818" cy="230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footer information">
  <p:cSld name="Three footer information"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p64"/>
          <p:cNvSpPr txBox="1">
            <a:spLocks noGrp="1"/>
          </p:cNvSpPr>
          <p:nvPr>
            <p:ph type="body" idx="1"/>
          </p:nvPr>
        </p:nvSpPr>
        <p:spPr>
          <a:xfrm>
            <a:off x="1531573" y="656888"/>
            <a:ext cx="21368889" cy="86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1" i="0" u="none" strike="noStrike" cap="none">
                <a:solidFill>
                  <a:schemeClr val="lt1"/>
                </a:solidFill>
                <a:latin typeface="Poppins Thin"/>
                <a:ea typeface="Poppins Thin"/>
                <a:cs typeface="Poppins Thin"/>
                <a:sym typeface="Poppins Thin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975" name="Google Shape;975;p64"/>
          <p:cNvCxnSpPr/>
          <p:nvPr/>
        </p:nvCxnSpPr>
        <p:spPr>
          <a:xfrm rot="10800000">
            <a:off x="10329801" y="1745432"/>
            <a:ext cx="3735996" cy="0"/>
          </a:xfrm>
          <a:prstGeom prst="straightConnector1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76" name="Google Shape;976;p64"/>
          <p:cNvSpPr txBox="1">
            <a:spLocks noGrp="1"/>
          </p:cNvSpPr>
          <p:nvPr>
            <p:ph type="body" idx="2"/>
          </p:nvPr>
        </p:nvSpPr>
        <p:spPr>
          <a:xfrm>
            <a:off x="1531573" y="2008613"/>
            <a:ext cx="21368889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7" name="Google Shape;977;p64"/>
          <p:cNvSpPr txBox="1">
            <a:spLocks noGrp="1"/>
          </p:cNvSpPr>
          <p:nvPr>
            <p:ph type="body" idx="3"/>
          </p:nvPr>
        </p:nvSpPr>
        <p:spPr>
          <a:xfrm>
            <a:off x="4469656" y="10170368"/>
            <a:ext cx="4929818" cy="534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8" name="Google Shape;978;p64"/>
          <p:cNvSpPr txBox="1">
            <a:spLocks noGrp="1"/>
          </p:cNvSpPr>
          <p:nvPr>
            <p:ph type="body" idx="4"/>
          </p:nvPr>
        </p:nvSpPr>
        <p:spPr>
          <a:xfrm>
            <a:off x="4469656" y="10698329"/>
            <a:ext cx="4929818" cy="230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9" name="Google Shape;979;p64"/>
          <p:cNvSpPr txBox="1">
            <a:spLocks noGrp="1"/>
          </p:cNvSpPr>
          <p:nvPr>
            <p:ph type="body" idx="5"/>
          </p:nvPr>
        </p:nvSpPr>
        <p:spPr>
          <a:xfrm>
            <a:off x="9961339" y="10170368"/>
            <a:ext cx="4929818" cy="534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0" name="Google Shape;980;p64"/>
          <p:cNvSpPr txBox="1">
            <a:spLocks noGrp="1"/>
          </p:cNvSpPr>
          <p:nvPr>
            <p:ph type="body" idx="6"/>
          </p:nvPr>
        </p:nvSpPr>
        <p:spPr>
          <a:xfrm>
            <a:off x="9961339" y="10698329"/>
            <a:ext cx="4929818" cy="230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1" name="Google Shape;981;p64"/>
          <p:cNvSpPr txBox="1">
            <a:spLocks noGrp="1"/>
          </p:cNvSpPr>
          <p:nvPr>
            <p:ph type="body" idx="7"/>
          </p:nvPr>
        </p:nvSpPr>
        <p:spPr>
          <a:xfrm>
            <a:off x="15524557" y="10170368"/>
            <a:ext cx="4929818" cy="534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2" name="Google Shape;982;p64"/>
          <p:cNvSpPr txBox="1">
            <a:spLocks noGrp="1"/>
          </p:cNvSpPr>
          <p:nvPr>
            <p:ph type="body" idx="8"/>
          </p:nvPr>
        </p:nvSpPr>
        <p:spPr>
          <a:xfrm>
            <a:off x="15524557" y="10698329"/>
            <a:ext cx="4929818" cy="230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footer information">
  <p:cSld name="Two footer information"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65"/>
          <p:cNvSpPr txBox="1">
            <a:spLocks noGrp="1"/>
          </p:cNvSpPr>
          <p:nvPr>
            <p:ph type="body" idx="1"/>
          </p:nvPr>
        </p:nvSpPr>
        <p:spPr>
          <a:xfrm>
            <a:off x="1531573" y="656888"/>
            <a:ext cx="21368889" cy="86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1" i="0" u="none" strike="noStrike" cap="none">
                <a:solidFill>
                  <a:schemeClr val="lt1"/>
                </a:solidFill>
                <a:latin typeface="Poppins Thin"/>
                <a:ea typeface="Poppins Thin"/>
                <a:cs typeface="Poppins Thin"/>
                <a:sym typeface="Poppins Thin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985" name="Google Shape;985;p65"/>
          <p:cNvCxnSpPr/>
          <p:nvPr/>
        </p:nvCxnSpPr>
        <p:spPr>
          <a:xfrm rot="10800000">
            <a:off x="10329801" y="1745432"/>
            <a:ext cx="3735996" cy="0"/>
          </a:xfrm>
          <a:prstGeom prst="straightConnector1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86" name="Google Shape;986;p65"/>
          <p:cNvSpPr txBox="1">
            <a:spLocks noGrp="1"/>
          </p:cNvSpPr>
          <p:nvPr>
            <p:ph type="body" idx="2"/>
          </p:nvPr>
        </p:nvSpPr>
        <p:spPr>
          <a:xfrm>
            <a:off x="1531573" y="2008613"/>
            <a:ext cx="21368889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7" name="Google Shape;987;p65"/>
          <p:cNvSpPr txBox="1">
            <a:spLocks noGrp="1"/>
          </p:cNvSpPr>
          <p:nvPr>
            <p:ph type="body" idx="3"/>
          </p:nvPr>
        </p:nvSpPr>
        <p:spPr>
          <a:xfrm>
            <a:off x="4469656" y="10170368"/>
            <a:ext cx="4929818" cy="534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8" name="Google Shape;988;p65"/>
          <p:cNvSpPr txBox="1">
            <a:spLocks noGrp="1"/>
          </p:cNvSpPr>
          <p:nvPr>
            <p:ph type="body" idx="4"/>
          </p:nvPr>
        </p:nvSpPr>
        <p:spPr>
          <a:xfrm>
            <a:off x="4469656" y="10698329"/>
            <a:ext cx="4929818" cy="230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9" name="Google Shape;989;p65"/>
          <p:cNvSpPr txBox="1">
            <a:spLocks noGrp="1"/>
          </p:cNvSpPr>
          <p:nvPr>
            <p:ph type="body" idx="5"/>
          </p:nvPr>
        </p:nvSpPr>
        <p:spPr>
          <a:xfrm>
            <a:off x="15524557" y="10170368"/>
            <a:ext cx="4929818" cy="534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0" name="Google Shape;990;p65"/>
          <p:cNvSpPr txBox="1">
            <a:spLocks noGrp="1"/>
          </p:cNvSpPr>
          <p:nvPr>
            <p:ph type="body" idx="6"/>
          </p:nvPr>
        </p:nvSpPr>
        <p:spPr>
          <a:xfrm>
            <a:off x="15524557" y="10698329"/>
            <a:ext cx="4929818" cy="230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footer icon information">
  <p:cSld name="Four footer icon information"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p66"/>
          <p:cNvSpPr txBox="1">
            <a:spLocks noGrp="1"/>
          </p:cNvSpPr>
          <p:nvPr>
            <p:ph type="body" idx="1"/>
          </p:nvPr>
        </p:nvSpPr>
        <p:spPr>
          <a:xfrm>
            <a:off x="1531573" y="656888"/>
            <a:ext cx="21368889" cy="86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1" i="0" u="none" strike="noStrike" cap="none">
                <a:solidFill>
                  <a:schemeClr val="lt1"/>
                </a:solidFill>
                <a:latin typeface="Poppins Thin"/>
                <a:ea typeface="Poppins Thin"/>
                <a:cs typeface="Poppins Thin"/>
                <a:sym typeface="Poppins Thin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993" name="Google Shape;993;p66"/>
          <p:cNvCxnSpPr/>
          <p:nvPr/>
        </p:nvCxnSpPr>
        <p:spPr>
          <a:xfrm rot="10800000">
            <a:off x="10329801" y="1745432"/>
            <a:ext cx="3735996" cy="0"/>
          </a:xfrm>
          <a:prstGeom prst="straightConnector1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94" name="Google Shape;994;p66"/>
          <p:cNvSpPr txBox="1">
            <a:spLocks noGrp="1"/>
          </p:cNvSpPr>
          <p:nvPr>
            <p:ph type="body" idx="2"/>
          </p:nvPr>
        </p:nvSpPr>
        <p:spPr>
          <a:xfrm>
            <a:off x="1531573" y="2008613"/>
            <a:ext cx="21368889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5" name="Google Shape;995;p66"/>
          <p:cNvSpPr txBox="1">
            <a:spLocks noGrp="1"/>
          </p:cNvSpPr>
          <p:nvPr>
            <p:ph type="body" idx="3"/>
          </p:nvPr>
        </p:nvSpPr>
        <p:spPr>
          <a:xfrm>
            <a:off x="1531574" y="9651033"/>
            <a:ext cx="4929818" cy="534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6" name="Google Shape;996;p66"/>
          <p:cNvSpPr txBox="1">
            <a:spLocks noGrp="1"/>
          </p:cNvSpPr>
          <p:nvPr>
            <p:ph type="body" idx="4"/>
          </p:nvPr>
        </p:nvSpPr>
        <p:spPr>
          <a:xfrm>
            <a:off x="1531574" y="10314384"/>
            <a:ext cx="4929818" cy="2187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7" name="Google Shape;997;p66"/>
          <p:cNvSpPr txBox="1">
            <a:spLocks noGrp="1"/>
          </p:cNvSpPr>
          <p:nvPr>
            <p:ph type="body" idx="5"/>
          </p:nvPr>
        </p:nvSpPr>
        <p:spPr>
          <a:xfrm>
            <a:off x="3080087" y="7931270"/>
            <a:ext cx="1860112" cy="1688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900"/>
              <a:buFont typeface="Arial"/>
              <a:buNone/>
              <a:defRPr sz="69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8" name="Google Shape;998;p66"/>
          <p:cNvSpPr txBox="1">
            <a:spLocks noGrp="1"/>
          </p:cNvSpPr>
          <p:nvPr>
            <p:ph type="body" idx="6"/>
          </p:nvPr>
        </p:nvSpPr>
        <p:spPr>
          <a:xfrm>
            <a:off x="7009012" y="9651033"/>
            <a:ext cx="4929818" cy="534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9" name="Google Shape;999;p66"/>
          <p:cNvSpPr txBox="1">
            <a:spLocks noGrp="1"/>
          </p:cNvSpPr>
          <p:nvPr>
            <p:ph type="body" idx="7"/>
          </p:nvPr>
        </p:nvSpPr>
        <p:spPr>
          <a:xfrm>
            <a:off x="7009012" y="10314384"/>
            <a:ext cx="4929818" cy="2187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0" name="Google Shape;1000;p66"/>
          <p:cNvSpPr txBox="1">
            <a:spLocks noGrp="1"/>
          </p:cNvSpPr>
          <p:nvPr>
            <p:ph type="body" idx="8"/>
          </p:nvPr>
        </p:nvSpPr>
        <p:spPr>
          <a:xfrm>
            <a:off x="8557523" y="7931270"/>
            <a:ext cx="1860112" cy="1688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900"/>
              <a:buFont typeface="Arial"/>
              <a:buNone/>
              <a:defRPr sz="69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1" name="Google Shape;1001;p66"/>
          <p:cNvSpPr txBox="1">
            <a:spLocks noGrp="1"/>
          </p:cNvSpPr>
          <p:nvPr>
            <p:ph type="body" idx="9"/>
          </p:nvPr>
        </p:nvSpPr>
        <p:spPr>
          <a:xfrm>
            <a:off x="12520357" y="9651033"/>
            <a:ext cx="4929818" cy="534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2" name="Google Shape;1002;p66"/>
          <p:cNvSpPr txBox="1">
            <a:spLocks noGrp="1"/>
          </p:cNvSpPr>
          <p:nvPr>
            <p:ph type="body" idx="13"/>
          </p:nvPr>
        </p:nvSpPr>
        <p:spPr>
          <a:xfrm>
            <a:off x="12520357" y="10314384"/>
            <a:ext cx="4929818" cy="2187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3" name="Google Shape;1003;p66"/>
          <p:cNvSpPr txBox="1">
            <a:spLocks noGrp="1"/>
          </p:cNvSpPr>
          <p:nvPr>
            <p:ph type="body" idx="14"/>
          </p:nvPr>
        </p:nvSpPr>
        <p:spPr>
          <a:xfrm>
            <a:off x="14068867" y="7931270"/>
            <a:ext cx="1860112" cy="1688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900"/>
              <a:buFont typeface="Arial"/>
              <a:buNone/>
              <a:defRPr sz="69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4" name="Google Shape;1004;p66"/>
          <p:cNvSpPr txBox="1">
            <a:spLocks noGrp="1"/>
          </p:cNvSpPr>
          <p:nvPr>
            <p:ph type="body" idx="15"/>
          </p:nvPr>
        </p:nvSpPr>
        <p:spPr>
          <a:xfrm>
            <a:off x="17962825" y="9651033"/>
            <a:ext cx="4929818" cy="534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5" name="Google Shape;1005;p66"/>
          <p:cNvSpPr txBox="1">
            <a:spLocks noGrp="1"/>
          </p:cNvSpPr>
          <p:nvPr>
            <p:ph type="body" idx="16"/>
          </p:nvPr>
        </p:nvSpPr>
        <p:spPr>
          <a:xfrm>
            <a:off x="17962825" y="10314384"/>
            <a:ext cx="4929818" cy="2187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6" name="Google Shape;1006;p66"/>
          <p:cNvSpPr txBox="1">
            <a:spLocks noGrp="1"/>
          </p:cNvSpPr>
          <p:nvPr>
            <p:ph type="body" idx="17"/>
          </p:nvPr>
        </p:nvSpPr>
        <p:spPr>
          <a:xfrm>
            <a:off x="19511339" y="7931270"/>
            <a:ext cx="1860112" cy="1688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900"/>
              <a:buFont typeface="Arial"/>
              <a:buNone/>
              <a:defRPr sz="69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">
  <p:cSld name="Dar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footer icon information 2">
  <p:cSld name="Four footer icon information 2"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p67"/>
          <p:cNvSpPr txBox="1">
            <a:spLocks noGrp="1"/>
          </p:cNvSpPr>
          <p:nvPr>
            <p:ph type="body" idx="1"/>
          </p:nvPr>
        </p:nvSpPr>
        <p:spPr>
          <a:xfrm>
            <a:off x="1531573" y="656888"/>
            <a:ext cx="21368889" cy="86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1" i="0" u="none" strike="noStrike" cap="none">
                <a:solidFill>
                  <a:schemeClr val="lt1"/>
                </a:solidFill>
                <a:latin typeface="Poppins Thin"/>
                <a:ea typeface="Poppins Thin"/>
                <a:cs typeface="Poppins Thin"/>
                <a:sym typeface="Poppins Thin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009" name="Google Shape;1009;p67"/>
          <p:cNvCxnSpPr/>
          <p:nvPr/>
        </p:nvCxnSpPr>
        <p:spPr>
          <a:xfrm rot="10800000">
            <a:off x="10329801" y="1745432"/>
            <a:ext cx="3735996" cy="0"/>
          </a:xfrm>
          <a:prstGeom prst="straightConnector1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10" name="Google Shape;1010;p67"/>
          <p:cNvSpPr txBox="1">
            <a:spLocks noGrp="1"/>
          </p:cNvSpPr>
          <p:nvPr>
            <p:ph type="body" idx="2"/>
          </p:nvPr>
        </p:nvSpPr>
        <p:spPr>
          <a:xfrm>
            <a:off x="1531573" y="2008613"/>
            <a:ext cx="21368889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1" name="Google Shape;1011;p67"/>
          <p:cNvSpPr txBox="1">
            <a:spLocks noGrp="1"/>
          </p:cNvSpPr>
          <p:nvPr>
            <p:ph type="body" idx="3"/>
          </p:nvPr>
        </p:nvSpPr>
        <p:spPr>
          <a:xfrm>
            <a:off x="1531574" y="10212195"/>
            <a:ext cx="4929818" cy="534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2" name="Google Shape;1012;p67"/>
          <p:cNvSpPr txBox="1">
            <a:spLocks noGrp="1"/>
          </p:cNvSpPr>
          <p:nvPr>
            <p:ph type="body" idx="4"/>
          </p:nvPr>
        </p:nvSpPr>
        <p:spPr>
          <a:xfrm>
            <a:off x="1531574" y="10718926"/>
            <a:ext cx="4929818" cy="2187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3" name="Google Shape;1013;p67"/>
          <p:cNvSpPr txBox="1">
            <a:spLocks noGrp="1"/>
          </p:cNvSpPr>
          <p:nvPr>
            <p:ph type="body" idx="5"/>
          </p:nvPr>
        </p:nvSpPr>
        <p:spPr>
          <a:xfrm>
            <a:off x="3080087" y="8638810"/>
            <a:ext cx="1860112" cy="1688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Font typeface="Arial"/>
              <a:buNone/>
              <a:defRPr sz="5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4" name="Google Shape;1014;p67"/>
          <p:cNvSpPr txBox="1">
            <a:spLocks noGrp="1"/>
          </p:cNvSpPr>
          <p:nvPr>
            <p:ph type="body" idx="6"/>
          </p:nvPr>
        </p:nvSpPr>
        <p:spPr>
          <a:xfrm>
            <a:off x="7009012" y="10212195"/>
            <a:ext cx="4929818" cy="534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5" name="Google Shape;1015;p67"/>
          <p:cNvSpPr txBox="1">
            <a:spLocks noGrp="1"/>
          </p:cNvSpPr>
          <p:nvPr>
            <p:ph type="body" idx="7"/>
          </p:nvPr>
        </p:nvSpPr>
        <p:spPr>
          <a:xfrm>
            <a:off x="7009012" y="10718926"/>
            <a:ext cx="4929818" cy="2187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6" name="Google Shape;1016;p67"/>
          <p:cNvSpPr txBox="1">
            <a:spLocks noGrp="1"/>
          </p:cNvSpPr>
          <p:nvPr>
            <p:ph type="body" idx="8"/>
          </p:nvPr>
        </p:nvSpPr>
        <p:spPr>
          <a:xfrm>
            <a:off x="8557523" y="8638810"/>
            <a:ext cx="1860112" cy="1688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Font typeface="Arial"/>
              <a:buNone/>
              <a:defRPr sz="5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7" name="Google Shape;1017;p67"/>
          <p:cNvSpPr txBox="1">
            <a:spLocks noGrp="1"/>
          </p:cNvSpPr>
          <p:nvPr>
            <p:ph type="body" idx="9"/>
          </p:nvPr>
        </p:nvSpPr>
        <p:spPr>
          <a:xfrm>
            <a:off x="12520357" y="10212195"/>
            <a:ext cx="4929818" cy="534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8" name="Google Shape;1018;p67"/>
          <p:cNvSpPr txBox="1">
            <a:spLocks noGrp="1"/>
          </p:cNvSpPr>
          <p:nvPr>
            <p:ph type="body" idx="13"/>
          </p:nvPr>
        </p:nvSpPr>
        <p:spPr>
          <a:xfrm>
            <a:off x="12520357" y="10718926"/>
            <a:ext cx="4929818" cy="2187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9" name="Google Shape;1019;p67"/>
          <p:cNvSpPr txBox="1">
            <a:spLocks noGrp="1"/>
          </p:cNvSpPr>
          <p:nvPr>
            <p:ph type="body" idx="14"/>
          </p:nvPr>
        </p:nvSpPr>
        <p:spPr>
          <a:xfrm>
            <a:off x="14068867" y="8638810"/>
            <a:ext cx="1860112" cy="1688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Font typeface="Arial"/>
              <a:buNone/>
              <a:defRPr sz="5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0" name="Google Shape;1020;p67"/>
          <p:cNvSpPr txBox="1">
            <a:spLocks noGrp="1"/>
          </p:cNvSpPr>
          <p:nvPr>
            <p:ph type="body" idx="15"/>
          </p:nvPr>
        </p:nvSpPr>
        <p:spPr>
          <a:xfrm>
            <a:off x="17962825" y="10212195"/>
            <a:ext cx="4929818" cy="534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1" name="Google Shape;1021;p67"/>
          <p:cNvSpPr txBox="1">
            <a:spLocks noGrp="1"/>
          </p:cNvSpPr>
          <p:nvPr>
            <p:ph type="body" idx="16"/>
          </p:nvPr>
        </p:nvSpPr>
        <p:spPr>
          <a:xfrm>
            <a:off x="17962825" y="10718926"/>
            <a:ext cx="4929818" cy="2187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2" name="Google Shape;1022;p67"/>
          <p:cNvSpPr txBox="1">
            <a:spLocks noGrp="1"/>
          </p:cNvSpPr>
          <p:nvPr>
            <p:ph type="body" idx="17"/>
          </p:nvPr>
        </p:nvSpPr>
        <p:spPr>
          <a:xfrm>
            <a:off x="19511339" y="8638810"/>
            <a:ext cx="1860112" cy="1688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Font typeface="Arial"/>
              <a:buNone/>
              <a:defRPr sz="5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3" name="Google Shape;1023;p67"/>
          <p:cNvSpPr txBox="1">
            <a:spLocks noGrp="1"/>
          </p:cNvSpPr>
          <p:nvPr>
            <p:ph type="body" idx="18"/>
          </p:nvPr>
        </p:nvSpPr>
        <p:spPr>
          <a:xfrm>
            <a:off x="1531574" y="2753544"/>
            <a:ext cx="21380440" cy="18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 seven icons">
  <p:cSld name="Timeline seven icons"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p68"/>
          <p:cNvSpPr txBox="1">
            <a:spLocks noGrp="1"/>
          </p:cNvSpPr>
          <p:nvPr>
            <p:ph type="body" idx="1"/>
          </p:nvPr>
        </p:nvSpPr>
        <p:spPr>
          <a:xfrm>
            <a:off x="1531573" y="656888"/>
            <a:ext cx="21368889" cy="86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1" i="0" u="none" strike="noStrike" cap="none">
                <a:solidFill>
                  <a:schemeClr val="lt1"/>
                </a:solidFill>
                <a:latin typeface="Poppins Thin"/>
                <a:ea typeface="Poppins Thin"/>
                <a:cs typeface="Poppins Thin"/>
                <a:sym typeface="Poppins Thin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026" name="Google Shape;1026;p68"/>
          <p:cNvCxnSpPr/>
          <p:nvPr/>
        </p:nvCxnSpPr>
        <p:spPr>
          <a:xfrm rot="10800000">
            <a:off x="10329801" y="1745432"/>
            <a:ext cx="3735996" cy="0"/>
          </a:xfrm>
          <a:prstGeom prst="straightConnector1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27" name="Google Shape;1027;p68"/>
          <p:cNvSpPr txBox="1">
            <a:spLocks noGrp="1"/>
          </p:cNvSpPr>
          <p:nvPr>
            <p:ph type="body" idx="2"/>
          </p:nvPr>
        </p:nvSpPr>
        <p:spPr>
          <a:xfrm>
            <a:off x="1531573" y="2008613"/>
            <a:ext cx="21368889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8" name="Google Shape;1028;p68"/>
          <p:cNvSpPr txBox="1">
            <a:spLocks noGrp="1"/>
          </p:cNvSpPr>
          <p:nvPr>
            <p:ph type="body" idx="3"/>
          </p:nvPr>
        </p:nvSpPr>
        <p:spPr>
          <a:xfrm>
            <a:off x="1392387" y="11147581"/>
            <a:ext cx="3000252" cy="534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9" name="Google Shape;1029;p68"/>
          <p:cNvSpPr txBox="1">
            <a:spLocks noGrp="1"/>
          </p:cNvSpPr>
          <p:nvPr>
            <p:ph type="body" idx="4"/>
          </p:nvPr>
        </p:nvSpPr>
        <p:spPr>
          <a:xfrm>
            <a:off x="2201459" y="10098360"/>
            <a:ext cx="1348016" cy="1223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Arial"/>
              <a:buNone/>
              <a:defRPr sz="45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0" name="Google Shape;1030;p68"/>
          <p:cNvSpPr txBox="1">
            <a:spLocks noGrp="1"/>
          </p:cNvSpPr>
          <p:nvPr>
            <p:ph type="body" idx="5"/>
          </p:nvPr>
        </p:nvSpPr>
        <p:spPr>
          <a:xfrm>
            <a:off x="1531574" y="2753544"/>
            <a:ext cx="21380440" cy="18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1" name="Google Shape;1031;p68"/>
          <p:cNvSpPr txBox="1">
            <a:spLocks noGrp="1"/>
          </p:cNvSpPr>
          <p:nvPr>
            <p:ph type="body" idx="6"/>
          </p:nvPr>
        </p:nvSpPr>
        <p:spPr>
          <a:xfrm>
            <a:off x="4505715" y="11147581"/>
            <a:ext cx="3000252" cy="534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2" name="Google Shape;1032;p68"/>
          <p:cNvSpPr txBox="1">
            <a:spLocks noGrp="1"/>
          </p:cNvSpPr>
          <p:nvPr>
            <p:ph type="body" idx="7"/>
          </p:nvPr>
        </p:nvSpPr>
        <p:spPr>
          <a:xfrm>
            <a:off x="5314787" y="10098360"/>
            <a:ext cx="1348016" cy="1223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500"/>
              <a:buFont typeface="Arial"/>
              <a:buNone/>
              <a:defRPr sz="45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3" name="Google Shape;1033;p68"/>
          <p:cNvSpPr txBox="1">
            <a:spLocks noGrp="1"/>
          </p:cNvSpPr>
          <p:nvPr>
            <p:ph type="body" idx="8"/>
          </p:nvPr>
        </p:nvSpPr>
        <p:spPr>
          <a:xfrm>
            <a:off x="7674067" y="11147581"/>
            <a:ext cx="3000252" cy="534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4" name="Google Shape;1034;p68"/>
          <p:cNvSpPr txBox="1">
            <a:spLocks noGrp="1"/>
          </p:cNvSpPr>
          <p:nvPr>
            <p:ph type="body" idx="9"/>
          </p:nvPr>
        </p:nvSpPr>
        <p:spPr>
          <a:xfrm>
            <a:off x="8483139" y="10098360"/>
            <a:ext cx="1348016" cy="1223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500"/>
              <a:buFont typeface="Arial"/>
              <a:buNone/>
              <a:defRPr sz="45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5" name="Google Shape;1035;p68"/>
          <p:cNvSpPr txBox="1">
            <a:spLocks noGrp="1"/>
          </p:cNvSpPr>
          <p:nvPr>
            <p:ph type="body" idx="13"/>
          </p:nvPr>
        </p:nvSpPr>
        <p:spPr>
          <a:xfrm>
            <a:off x="10842419" y="11147581"/>
            <a:ext cx="3000252" cy="534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6" name="Google Shape;1036;p68"/>
          <p:cNvSpPr txBox="1">
            <a:spLocks noGrp="1"/>
          </p:cNvSpPr>
          <p:nvPr>
            <p:ph type="body" idx="14"/>
          </p:nvPr>
        </p:nvSpPr>
        <p:spPr>
          <a:xfrm>
            <a:off x="11651491" y="10098360"/>
            <a:ext cx="1348016" cy="1223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500"/>
              <a:buFont typeface="Arial"/>
              <a:buNone/>
              <a:defRPr sz="4500" b="1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7" name="Google Shape;1037;p68"/>
          <p:cNvSpPr txBox="1">
            <a:spLocks noGrp="1"/>
          </p:cNvSpPr>
          <p:nvPr>
            <p:ph type="body" idx="15"/>
          </p:nvPr>
        </p:nvSpPr>
        <p:spPr>
          <a:xfrm>
            <a:off x="14010771" y="11147581"/>
            <a:ext cx="3000252" cy="534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8" name="Google Shape;1038;p68"/>
          <p:cNvSpPr txBox="1">
            <a:spLocks noGrp="1"/>
          </p:cNvSpPr>
          <p:nvPr>
            <p:ph type="body" idx="16"/>
          </p:nvPr>
        </p:nvSpPr>
        <p:spPr>
          <a:xfrm>
            <a:off x="14819843" y="10098360"/>
            <a:ext cx="1348016" cy="1223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500"/>
              <a:buFont typeface="Arial"/>
              <a:buNone/>
              <a:defRPr sz="45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9" name="Google Shape;1039;p68"/>
          <p:cNvSpPr txBox="1">
            <a:spLocks noGrp="1"/>
          </p:cNvSpPr>
          <p:nvPr>
            <p:ph type="body" idx="17"/>
          </p:nvPr>
        </p:nvSpPr>
        <p:spPr>
          <a:xfrm>
            <a:off x="17179123" y="11147581"/>
            <a:ext cx="3000252" cy="534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0" name="Google Shape;1040;p68"/>
          <p:cNvSpPr txBox="1">
            <a:spLocks noGrp="1"/>
          </p:cNvSpPr>
          <p:nvPr>
            <p:ph type="body" idx="18"/>
          </p:nvPr>
        </p:nvSpPr>
        <p:spPr>
          <a:xfrm>
            <a:off x="17988195" y="10098360"/>
            <a:ext cx="1348016" cy="1223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500"/>
              <a:buFont typeface="Arial"/>
              <a:buNone/>
              <a:defRPr sz="45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1" name="Google Shape;1041;p68"/>
          <p:cNvSpPr txBox="1">
            <a:spLocks noGrp="1"/>
          </p:cNvSpPr>
          <p:nvPr>
            <p:ph type="body" idx="19"/>
          </p:nvPr>
        </p:nvSpPr>
        <p:spPr>
          <a:xfrm>
            <a:off x="20275467" y="11147581"/>
            <a:ext cx="3000252" cy="534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2" name="Google Shape;1042;p68"/>
          <p:cNvSpPr txBox="1">
            <a:spLocks noGrp="1"/>
          </p:cNvSpPr>
          <p:nvPr>
            <p:ph type="body" idx="20"/>
          </p:nvPr>
        </p:nvSpPr>
        <p:spPr>
          <a:xfrm>
            <a:off x="21084539" y="10098360"/>
            <a:ext cx="1348016" cy="1223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8F74"/>
              </a:buClr>
              <a:buSzPts val="4500"/>
              <a:buFont typeface="Arial"/>
              <a:buNone/>
              <a:defRPr sz="4500" b="1" i="0" u="none" strike="noStrike" cap="none">
                <a:solidFill>
                  <a:srgbClr val="318F7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3" name="Google Shape;1043;p68"/>
          <p:cNvSpPr txBox="1">
            <a:spLocks noGrp="1"/>
          </p:cNvSpPr>
          <p:nvPr>
            <p:ph type="body" idx="21"/>
          </p:nvPr>
        </p:nvSpPr>
        <p:spPr>
          <a:xfrm>
            <a:off x="1392387" y="5561856"/>
            <a:ext cx="3000252" cy="534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4" name="Google Shape;1044;p68"/>
          <p:cNvSpPr txBox="1">
            <a:spLocks noGrp="1"/>
          </p:cNvSpPr>
          <p:nvPr>
            <p:ph type="body" idx="22"/>
          </p:nvPr>
        </p:nvSpPr>
        <p:spPr>
          <a:xfrm>
            <a:off x="4516560" y="6462334"/>
            <a:ext cx="3000252" cy="534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5" name="Google Shape;1045;p68"/>
          <p:cNvSpPr txBox="1">
            <a:spLocks noGrp="1"/>
          </p:cNvSpPr>
          <p:nvPr>
            <p:ph type="body" idx="23"/>
          </p:nvPr>
        </p:nvSpPr>
        <p:spPr>
          <a:xfrm>
            <a:off x="7674067" y="5561856"/>
            <a:ext cx="3000252" cy="534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6" name="Google Shape;1046;p68"/>
          <p:cNvSpPr txBox="1">
            <a:spLocks noGrp="1"/>
          </p:cNvSpPr>
          <p:nvPr>
            <p:ph type="body" idx="24"/>
          </p:nvPr>
        </p:nvSpPr>
        <p:spPr>
          <a:xfrm>
            <a:off x="10842419" y="6462334"/>
            <a:ext cx="3000252" cy="534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4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7" name="Google Shape;1047;p68"/>
          <p:cNvSpPr txBox="1">
            <a:spLocks noGrp="1"/>
          </p:cNvSpPr>
          <p:nvPr>
            <p:ph type="body" idx="25"/>
          </p:nvPr>
        </p:nvSpPr>
        <p:spPr>
          <a:xfrm>
            <a:off x="14010771" y="5561856"/>
            <a:ext cx="3000252" cy="534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8" name="Google Shape;1048;p68"/>
          <p:cNvSpPr txBox="1">
            <a:spLocks noGrp="1"/>
          </p:cNvSpPr>
          <p:nvPr>
            <p:ph type="body" idx="26"/>
          </p:nvPr>
        </p:nvSpPr>
        <p:spPr>
          <a:xfrm>
            <a:off x="17179123" y="6462334"/>
            <a:ext cx="3000252" cy="534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6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9" name="Google Shape;1049;p68"/>
          <p:cNvSpPr txBox="1">
            <a:spLocks noGrp="1"/>
          </p:cNvSpPr>
          <p:nvPr>
            <p:ph type="body" idx="27"/>
          </p:nvPr>
        </p:nvSpPr>
        <p:spPr>
          <a:xfrm>
            <a:off x="20275467" y="5561856"/>
            <a:ext cx="3000252" cy="534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8F74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18F74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050" name="Google Shape;1050;p68"/>
          <p:cNvCxnSpPr/>
          <p:nvPr/>
        </p:nvCxnSpPr>
        <p:spPr>
          <a:xfrm>
            <a:off x="2929911" y="6893866"/>
            <a:ext cx="0" cy="3060478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051" name="Google Shape;1051;p68"/>
          <p:cNvSpPr/>
          <p:nvPr/>
        </p:nvSpPr>
        <p:spPr>
          <a:xfrm>
            <a:off x="2616523" y="6317878"/>
            <a:ext cx="576064" cy="57598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52" name="Google Shape;1052;p68"/>
          <p:cNvCxnSpPr/>
          <p:nvPr/>
        </p:nvCxnSpPr>
        <p:spPr>
          <a:xfrm>
            <a:off x="6026255" y="7794344"/>
            <a:ext cx="0" cy="21600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053" name="Google Shape;1053;p68"/>
          <p:cNvSpPr/>
          <p:nvPr/>
        </p:nvSpPr>
        <p:spPr>
          <a:xfrm>
            <a:off x="5793260" y="7661578"/>
            <a:ext cx="576064" cy="57598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54" name="Google Shape;1054;p68"/>
          <p:cNvCxnSpPr/>
          <p:nvPr/>
        </p:nvCxnSpPr>
        <p:spPr>
          <a:xfrm>
            <a:off x="9194607" y="6893866"/>
            <a:ext cx="0" cy="3060478"/>
          </a:xfrm>
          <a:prstGeom prst="straightConnector1">
            <a:avLst/>
          </a:prstGeom>
          <a:noFill/>
          <a:ln w="38100" cap="flat" cmpd="sng">
            <a:solidFill>
              <a:srgbClr val="00B050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055" name="Google Shape;1055;p68"/>
          <p:cNvSpPr/>
          <p:nvPr/>
        </p:nvSpPr>
        <p:spPr>
          <a:xfrm>
            <a:off x="8881219" y="6317878"/>
            <a:ext cx="576064" cy="575988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56" name="Google Shape;1056;p68"/>
          <p:cNvCxnSpPr/>
          <p:nvPr/>
        </p:nvCxnSpPr>
        <p:spPr>
          <a:xfrm>
            <a:off x="12362959" y="7794344"/>
            <a:ext cx="0" cy="216000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057" name="Google Shape;1057;p68"/>
          <p:cNvSpPr/>
          <p:nvPr/>
        </p:nvSpPr>
        <p:spPr>
          <a:xfrm>
            <a:off x="12049571" y="7218356"/>
            <a:ext cx="576064" cy="57598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58" name="Google Shape;1058;p68"/>
          <p:cNvCxnSpPr/>
          <p:nvPr/>
        </p:nvCxnSpPr>
        <p:spPr>
          <a:xfrm>
            <a:off x="15531311" y="6893866"/>
            <a:ext cx="0" cy="3060478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059" name="Google Shape;1059;p68"/>
          <p:cNvSpPr/>
          <p:nvPr/>
        </p:nvSpPr>
        <p:spPr>
          <a:xfrm>
            <a:off x="15217923" y="6317878"/>
            <a:ext cx="576064" cy="575988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60" name="Google Shape;1060;p68"/>
          <p:cNvCxnSpPr/>
          <p:nvPr/>
        </p:nvCxnSpPr>
        <p:spPr>
          <a:xfrm>
            <a:off x="18699663" y="7794344"/>
            <a:ext cx="0" cy="216000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061" name="Google Shape;1061;p68"/>
          <p:cNvSpPr/>
          <p:nvPr/>
        </p:nvSpPr>
        <p:spPr>
          <a:xfrm>
            <a:off x="18386275" y="7218356"/>
            <a:ext cx="576064" cy="575988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62" name="Google Shape;1062;p68"/>
          <p:cNvCxnSpPr/>
          <p:nvPr/>
        </p:nvCxnSpPr>
        <p:spPr>
          <a:xfrm>
            <a:off x="21796007" y="6893866"/>
            <a:ext cx="0" cy="3060478"/>
          </a:xfrm>
          <a:prstGeom prst="straightConnector1">
            <a:avLst/>
          </a:prstGeom>
          <a:noFill/>
          <a:ln w="38100" cap="flat" cmpd="sng">
            <a:solidFill>
              <a:srgbClr val="318F74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063" name="Google Shape;1063;p68"/>
          <p:cNvSpPr/>
          <p:nvPr/>
        </p:nvSpPr>
        <p:spPr>
          <a:xfrm>
            <a:off x="21482619" y="6317878"/>
            <a:ext cx="576064" cy="575988"/>
          </a:xfrm>
          <a:prstGeom prst="roundRect">
            <a:avLst>
              <a:gd name="adj" fmla="val 50000"/>
            </a:avLst>
          </a:prstGeom>
          <a:solidFill>
            <a:srgbClr val="318F74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allery 1">
  <p:cSld name="Gallery 1"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p69"/>
          <p:cNvSpPr txBox="1">
            <a:spLocks noGrp="1"/>
          </p:cNvSpPr>
          <p:nvPr>
            <p:ph type="body" idx="1"/>
          </p:nvPr>
        </p:nvSpPr>
        <p:spPr>
          <a:xfrm>
            <a:off x="1531573" y="656888"/>
            <a:ext cx="21368889" cy="86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1" i="0" u="none" strike="noStrike" cap="none">
                <a:solidFill>
                  <a:schemeClr val="lt1"/>
                </a:solidFill>
                <a:latin typeface="Poppins Thin"/>
                <a:ea typeface="Poppins Thin"/>
                <a:cs typeface="Poppins Thin"/>
                <a:sym typeface="Poppins Thin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066" name="Google Shape;1066;p69"/>
          <p:cNvCxnSpPr/>
          <p:nvPr/>
        </p:nvCxnSpPr>
        <p:spPr>
          <a:xfrm rot="10800000">
            <a:off x="10329801" y="1745432"/>
            <a:ext cx="3735996" cy="0"/>
          </a:xfrm>
          <a:prstGeom prst="straightConnector1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67" name="Google Shape;1067;p69"/>
          <p:cNvSpPr txBox="1">
            <a:spLocks noGrp="1"/>
          </p:cNvSpPr>
          <p:nvPr>
            <p:ph type="body" idx="2"/>
          </p:nvPr>
        </p:nvSpPr>
        <p:spPr>
          <a:xfrm>
            <a:off x="1531573" y="2008613"/>
            <a:ext cx="21368889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8" name="Google Shape;1068;p69"/>
          <p:cNvSpPr>
            <a:spLocks noGrp="1"/>
          </p:cNvSpPr>
          <p:nvPr>
            <p:ph type="pic" idx="3"/>
          </p:nvPr>
        </p:nvSpPr>
        <p:spPr>
          <a:xfrm>
            <a:off x="1531573" y="2969568"/>
            <a:ext cx="21368889" cy="993710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allery 2">
  <p:cSld name="Gallery 2"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70"/>
          <p:cNvSpPr txBox="1">
            <a:spLocks noGrp="1"/>
          </p:cNvSpPr>
          <p:nvPr>
            <p:ph type="body" idx="1"/>
          </p:nvPr>
        </p:nvSpPr>
        <p:spPr>
          <a:xfrm>
            <a:off x="1525070" y="648758"/>
            <a:ext cx="21368889" cy="86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1" i="0" u="none" strike="noStrike" cap="none">
                <a:solidFill>
                  <a:schemeClr val="lt1"/>
                </a:solidFill>
                <a:latin typeface="Poppins Thin"/>
                <a:ea typeface="Poppins Thin"/>
                <a:cs typeface="Poppins Thin"/>
                <a:sym typeface="Poppins Thin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071" name="Google Shape;1071;p70"/>
          <p:cNvCxnSpPr/>
          <p:nvPr/>
        </p:nvCxnSpPr>
        <p:spPr>
          <a:xfrm rot="10800000">
            <a:off x="10329801" y="1745432"/>
            <a:ext cx="3735996" cy="0"/>
          </a:xfrm>
          <a:prstGeom prst="straightConnector1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72" name="Google Shape;1072;p70"/>
          <p:cNvSpPr txBox="1">
            <a:spLocks noGrp="1"/>
          </p:cNvSpPr>
          <p:nvPr>
            <p:ph type="body" idx="2"/>
          </p:nvPr>
        </p:nvSpPr>
        <p:spPr>
          <a:xfrm>
            <a:off x="1531573" y="2008613"/>
            <a:ext cx="21368889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3" name="Google Shape;1073;p70"/>
          <p:cNvSpPr>
            <a:spLocks noGrp="1"/>
          </p:cNvSpPr>
          <p:nvPr>
            <p:ph type="pic" idx="3"/>
          </p:nvPr>
        </p:nvSpPr>
        <p:spPr>
          <a:xfrm>
            <a:off x="1531574" y="2969568"/>
            <a:ext cx="10373983" cy="9937104"/>
          </a:xfrm>
          <a:prstGeom prst="rect">
            <a:avLst/>
          </a:prstGeom>
          <a:noFill/>
          <a:ln>
            <a:noFill/>
          </a:ln>
        </p:spPr>
      </p:sp>
      <p:sp>
        <p:nvSpPr>
          <p:cNvPr id="1074" name="Google Shape;1074;p70"/>
          <p:cNvSpPr>
            <a:spLocks noGrp="1"/>
          </p:cNvSpPr>
          <p:nvPr>
            <p:ph type="pic" idx="4"/>
          </p:nvPr>
        </p:nvSpPr>
        <p:spPr>
          <a:xfrm>
            <a:off x="12526480" y="2969568"/>
            <a:ext cx="10373983" cy="993710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allery 3">
  <p:cSld name="Gallery 3"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p71"/>
          <p:cNvSpPr txBox="1">
            <a:spLocks noGrp="1"/>
          </p:cNvSpPr>
          <p:nvPr>
            <p:ph type="body" idx="1"/>
          </p:nvPr>
        </p:nvSpPr>
        <p:spPr>
          <a:xfrm>
            <a:off x="1531573" y="656888"/>
            <a:ext cx="21368889" cy="86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1" i="0" u="none" strike="noStrike" cap="none">
                <a:solidFill>
                  <a:schemeClr val="lt1"/>
                </a:solidFill>
                <a:latin typeface="Poppins Thin"/>
                <a:ea typeface="Poppins Thin"/>
                <a:cs typeface="Poppins Thin"/>
                <a:sym typeface="Poppins Thin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077" name="Google Shape;1077;p71"/>
          <p:cNvCxnSpPr/>
          <p:nvPr/>
        </p:nvCxnSpPr>
        <p:spPr>
          <a:xfrm rot="10800000">
            <a:off x="10329801" y="1745432"/>
            <a:ext cx="3735996" cy="0"/>
          </a:xfrm>
          <a:prstGeom prst="straightConnector1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78" name="Google Shape;1078;p71"/>
          <p:cNvSpPr txBox="1">
            <a:spLocks noGrp="1"/>
          </p:cNvSpPr>
          <p:nvPr>
            <p:ph type="body" idx="2"/>
          </p:nvPr>
        </p:nvSpPr>
        <p:spPr>
          <a:xfrm>
            <a:off x="1531573" y="2008613"/>
            <a:ext cx="21368889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9" name="Google Shape;1079;p71"/>
          <p:cNvSpPr>
            <a:spLocks noGrp="1"/>
          </p:cNvSpPr>
          <p:nvPr>
            <p:ph type="pic" idx="3"/>
          </p:nvPr>
        </p:nvSpPr>
        <p:spPr>
          <a:xfrm>
            <a:off x="1531574" y="2969568"/>
            <a:ext cx="10373983" cy="7776864"/>
          </a:xfrm>
          <a:prstGeom prst="rect">
            <a:avLst/>
          </a:prstGeom>
          <a:noFill/>
          <a:ln>
            <a:noFill/>
          </a:ln>
        </p:spPr>
      </p:sp>
      <p:sp>
        <p:nvSpPr>
          <p:cNvPr id="1080" name="Google Shape;1080;p71"/>
          <p:cNvSpPr txBox="1">
            <a:spLocks noGrp="1"/>
          </p:cNvSpPr>
          <p:nvPr>
            <p:ph type="body" idx="4"/>
          </p:nvPr>
        </p:nvSpPr>
        <p:spPr>
          <a:xfrm>
            <a:off x="1531574" y="11610529"/>
            <a:ext cx="10373983" cy="13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1" name="Google Shape;1081;p71"/>
          <p:cNvSpPr txBox="1">
            <a:spLocks noGrp="1"/>
          </p:cNvSpPr>
          <p:nvPr>
            <p:ph type="body" idx="5"/>
          </p:nvPr>
        </p:nvSpPr>
        <p:spPr>
          <a:xfrm>
            <a:off x="1531573" y="10962457"/>
            <a:ext cx="10368379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2" name="Google Shape;1082;p71"/>
          <p:cNvSpPr>
            <a:spLocks noGrp="1"/>
          </p:cNvSpPr>
          <p:nvPr>
            <p:ph type="pic" idx="6"/>
          </p:nvPr>
        </p:nvSpPr>
        <p:spPr>
          <a:xfrm>
            <a:off x="12502453" y="2969568"/>
            <a:ext cx="10373983" cy="7776864"/>
          </a:xfrm>
          <a:prstGeom prst="rect">
            <a:avLst/>
          </a:prstGeom>
          <a:noFill/>
          <a:ln>
            <a:noFill/>
          </a:ln>
        </p:spPr>
      </p:sp>
      <p:sp>
        <p:nvSpPr>
          <p:cNvPr id="1083" name="Google Shape;1083;p71"/>
          <p:cNvSpPr txBox="1">
            <a:spLocks noGrp="1"/>
          </p:cNvSpPr>
          <p:nvPr>
            <p:ph type="body" idx="7"/>
          </p:nvPr>
        </p:nvSpPr>
        <p:spPr>
          <a:xfrm>
            <a:off x="12502453" y="11610529"/>
            <a:ext cx="10373983" cy="13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4" name="Google Shape;1084;p71"/>
          <p:cNvSpPr txBox="1">
            <a:spLocks noGrp="1"/>
          </p:cNvSpPr>
          <p:nvPr>
            <p:ph type="body" idx="8"/>
          </p:nvPr>
        </p:nvSpPr>
        <p:spPr>
          <a:xfrm>
            <a:off x="12502452" y="10962457"/>
            <a:ext cx="10368379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allery 4">
  <p:cSld name="Gallery 4"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72"/>
          <p:cNvSpPr txBox="1">
            <a:spLocks noGrp="1"/>
          </p:cNvSpPr>
          <p:nvPr>
            <p:ph type="body" idx="1"/>
          </p:nvPr>
        </p:nvSpPr>
        <p:spPr>
          <a:xfrm>
            <a:off x="1531573" y="656888"/>
            <a:ext cx="21368889" cy="86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1" i="0" u="none" strike="noStrike" cap="none">
                <a:solidFill>
                  <a:schemeClr val="lt1"/>
                </a:solidFill>
                <a:latin typeface="Poppins Thin"/>
                <a:ea typeface="Poppins Thin"/>
                <a:cs typeface="Poppins Thin"/>
                <a:sym typeface="Poppins Thin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087" name="Google Shape;1087;p72"/>
          <p:cNvCxnSpPr/>
          <p:nvPr/>
        </p:nvCxnSpPr>
        <p:spPr>
          <a:xfrm rot="10800000">
            <a:off x="10329801" y="1745432"/>
            <a:ext cx="3735996" cy="0"/>
          </a:xfrm>
          <a:prstGeom prst="straightConnector1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88" name="Google Shape;1088;p72"/>
          <p:cNvSpPr txBox="1">
            <a:spLocks noGrp="1"/>
          </p:cNvSpPr>
          <p:nvPr>
            <p:ph type="body" idx="2"/>
          </p:nvPr>
        </p:nvSpPr>
        <p:spPr>
          <a:xfrm>
            <a:off x="1531573" y="2008613"/>
            <a:ext cx="21368889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9" name="Google Shape;1089;p72"/>
          <p:cNvSpPr>
            <a:spLocks noGrp="1"/>
          </p:cNvSpPr>
          <p:nvPr>
            <p:ph type="pic" idx="3"/>
          </p:nvPr>
        </p:nvSpPr>
        <p:spPr>
          <a:xfrm>
            <a:off x="1531574" y="2969568"/>
            <a:ext cx="10373983" cy="7776864"/>
          </a:xfrm>
          <a:prstGeom prst="rect">
            <a:avLst/>
          </a:prstGeom>
          <a:noFill/>
          <a:ln>
            <a:noFill/>
          </a:ln>
        </p:spPr>
      </p:sp>
      <p:sp>
        <p:nvSpPr>
          <p:cNvPr id="1090" name="Google Shape;1090;p72"/>
          <p:cNvSpPr txBox="1">
            <a:spLocks noGrp="1"/>
          </p:cNvSpPr>
          <p:nvPr>
            <p:ph type="body" idx="4"/>
          </p:nvPr>
        </p:nvSpPr>
        <p:spPr>
          <a:xfrm>
            <a:off x="1531574" y="11610529"/>
            <a:ext cx="10373983" cy="13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1" name="Google Shape;1091;p72"/>
          <p:cNvSpPr txBox="1">
            <a:spLocks noGrp="1"/>
          </p:cNvSpPr>
          <p:nvPr>
            <p:ph type="body" idx="5"/>
          </p:nvPr>
        </p:nvSpPr>
        <p:spPr>
          <a:xfrm>
            <a:off x="1531573" y="10962457"/>
            <a:ext cx="10368379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2" name="Google Shape;1092;p72"/>
          <p:cNvSpPr>
            <a:spLocks noGrp="1"/>
          </p:cNvSpPr>
          <p:nvPr>
            <p:ph type="pic" idx="6"/>
          </p:nvPr>
        </p:nvSpPr>
        <p:spPr>
          <a:xfrm>
            <a:off x="12502453" y="2969568"/>
            <a:ext cx="10373983" cy="7776864"/>
          </a:xfrm>
          <a:prstGeom prst="rect">
            <a:avLst/>
          </a:prstGeom>
          <a:noFill/>
          <a:ln>
            <a:noFill/>
          </a:ln>
        </p:spPr>
      </p:sp>
      <p:sp>
        <p:nvSpPr>
          <p:cNvPr id="1093" name="Google Shape;1093;p72"/>
          <p:cNvSpPr txBox="1">
            <a:spLocks noGrp="1"/>
          </p:cNvSpPr>
          <p:nvPr>
            <p:ph type="body" idx="7"/>
          </p:nvPr>
        </p:nvSpPr>
        <p:spPr>
          <a:xfrm>
            <a:off x="12502453" y="11610529"/>
            <a:ext cx="10373983" cy="13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4" name="Google Shape;1094;p72"/>
          <p:cNvSpPr txBox="1">
            <a:spLocks noGrp="1"/>
          </p:cNvSpPr>
          <p:nvPr>
            <p:ph type="body" idx="8"/>
          </p:nvPr>
        </p:nvSpPr>
        <p:spPr>
          <a:xfrm>
            <a:off x="12502452" y="10962457"/>
            <a:ext cx="10368379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allery 5">
  <p:cSld name="Gallery 5">
    <p:spTree>
      <p:nvGrpSpPr>
        <p:cNvPr id="1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p73"/>
          <p:cNvSpPr txBox="1">
            <a:spLocks noGrp="1"/>
          </p:cNvSpPr>
          <p:nvPr>
            <p:ph type="body" idx="1"/>
          </p:nvPr>
        </p:nvSpPr>
        <p:spPr>
          <a:xfrm>
            <a:off x="1531573" y="656888"/>
            <a:ext cx="21368889" cy="86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1" i="0" u="none" strike="noStrike" cap="none">
                <a:solidFill>
                  <a:schemeClr val="lt1"/>
                </a:solidFill>
                <a:latin typeface="Poppins Thin"/>
                <a:ea typeface="Poppins Thin"/>
                <a:cs typeface="Poppins Thin"/>
                <a:sym typeface="Poppins Thin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097" name="Google Shape;1097;p73"/>
          <p:cNvCxnSpPr/>
          <p:nvPr/>
        </p:nvCxnSpPr>
        <p:spPr>
          <a:xfrm rot="10800000">
            <a:off x="10329801" y="1745432"/>
            <a:ext cx="3735996" cy="0"/>
          </a:xfrm>
          <a:prstGeom prst="straightConnector1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98" name="Google Shape;1098;p73"/>
          <p:cNvSpPr txBox="1">
            <a:spLocks noGrp="1"/>
          </p:cNvSpPr>
          <p:nvPr>
            <p:ph type="body" idx="2"/>
          </p:nvPr>
        </p:nvSpPr>
        <p:spPr>
          <a:xfrm>
            <a:off x="1531573" y="2008613"/>
            <a:ext cx="21368889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9" name="Google Shape;1099;p73"/>
          <p:cNvSpPr>
            <a:spLocks noGrp="1"/>
          </p:cNvSpPr>
          <p:nvPr>
            <p:ph type="pic" idx="3"/>
          </p:nvPr>
        </p:nvSpPr>
        <p:spPr>
          <a:xfrm>
            <a:off x="1531577" y="2969568"/>
            <a:ext cx="6917597" cy="7776864"/>
          </a:xfrm>
          <a:prstGeom prst="rect">
            <a:avLst/>
          </a:prstGeom>
          <a:noFill/>
          <a:ln>
            <a:noFill/>
          </a:ln>
        </p:spPr>
      </p:sp>
      <p:sp>
        <p:nvSpPr>
          <p:cNvPr id="1100" name="Google Shape;1100;p73"/>
          <p:cNvSpPr txBox="1">
            <a:spLocks noGrp="1"/>
          </p:cNvSpPr>
          <p:nvPr>
            <p:ph type="body" idx="4"/>
          </p:nvPr>
        </p:nvSpPr>
        <p:spPr>
          <a:xfrm>
            <a:off x="1531573" y="11610529"/>
            <a:ext cx="6917599" cy="1296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0" rIns="243750" bIns="0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1" name="Google Shape;1101;p73"/>
          <p:cNvSpPr txBox="1">
            <a:spLocks noGrp="1"/>
          </p:cNvSpPr>
          <p:nvPr>
            <p:ph type="body" idx="5"/>
          </p:nvPr>
        </p:nvSpPr>
        <p:spPr>
          <a:xfrm>
            <a:off x="1531573" y="10962457"/>
            <a:ext cx="6913860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2" name="Google Shape;1102;p73"/>
          <p:cNvSpPr>
            <a:spLocks noGrp="1"/>
          </p:cNvSpPr>
          <p:nvPr>
            <p:ph type="pic" idx="6"/>
          </p:nvPr>
        </p:nvSpPr>
        <p:spPr>
          <a:xfrm>
            <a:off x="8737205" y="2969568"/>
            <a:ext cx="6917597" cy="7776864"/>
          </a:xfrm>
          <a:prstGeom prst="rect">
            <a:avLst/>
          </a:prstGeom>
          <a:noFill/>
          <a:ln>
            <a:noFill/>
          </a:ln>
        </p:spPr>
      </p:sp>
      <p:sp>
        <p:nvSpPr>
          <p:cNvPr id="1103" name="Google Shape;1103;p73"/>
          <p:cNvSpPr txBox="1">
            <a:spLocks noGrp="1"/>
          </p:cNvSpPr>
          <p:nvPr>
            <p:ph type="body" idx="7"/>
          </p:nvPr>
        </p:nvSpPr>
        <p:spPr>
          <a:xfrm>
            <a:off x="8737202" y="11610529"/>
            <a:ext cx="6917599" cy="1296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0" rIns="243750" bIns="0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4" name="Google Shape;1104;p73"/>
          <p:cNvSpPr txBox="1">
            <a:spLocks noGrp="1"/>
          </p:cNvSpPr>
          <p:nvPr>
            <p:ph type="body" idx="8"/>
          </p:nvPr>
        </p:nvSpPr>
        <p:spPr>
          <a:xfrm>
            <a:off x="8737204" y="10962457"/>
            <a:ext cx="6913860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5" name="Google Shape;1105;p73"/>
          <p:cNvSpPr>
            <a:spLocks noGrp="1"/>
          </p:cNvSpPr>
          <p:nvPr>
            <p:ph type="pic" idx="9"/>
          </p:nvPr>
        </p:nvSpPr>
        <p:spPr>
          <a:xfrm>
            <a:off x="15982866" y="2969568"/>
            <a:ext cx="6917597" cy="7776864"/>
          </a:xfrm>
          <a:prstGeom prst="rect">
            <a:avLst/>
          </a:prstGeom>
          <a:noFill/>
          <a:ln>
            <a:noFill/>
          </a:ln>
        </p:spPr>
      </p:sp>
      <p:sp>
        <p:nvSpPr>
          <p:cNvPr id="1106" name="Google Shape;1106;p73"/>
          <p:cNvSpPr txBox="1">
            <a:spLocks noGrp="1"/>
          </p:cNvSpPr>
          <p:nvPr>
            <p:ph type="body" idx="13"/>
          </p:nvPr>
        </p:nvSpPr>
        <p:spPr>
          <a:xfrm>
            <a:off x="15982862" y="11610529"/>
            <a:ext cx="6917599" cy="1296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0" rIns="243750" bIns="0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7" name="Google Shape;1107;p73"/>
          <p:cNvSpPr txBox="1">
            <a:spLocks noGrp="1"/>
          </p:cNvSpPr>
          <p:nvPr>
            <p:ph type="body" idx="14"/>
          </p:nvPr>
        </p:nvSpPr>
        <p:spPr>
          <a:xfrm>
            <a:off x="15982865" y="10962457"/>
            <a:ext cx="6913860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allery 6">
  <p:cSld name="Gallery 6"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p74"/>
          <p:cNvSpPr txBox="1">
            <a:spLocks noGrp="1"/>
          </p:cNvSpPr>
          <p:nvPr>
            <p:ph type="body" idx="1"/>
          </p:nvPr>
        </p:nvSpPr>
        <p:spPr>
          <a:xfrm>
            <a:off x="1531573" y="656888"/>
            <a:ext cx="21368889" cy="86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1" i="0" u="none" strike="noStrike" cap="none">
                <a:solidFill>
                  <a:schemeClr val="lt1"/>
                </a:solidFill>
                <a:latin typeface="Poppins Thin"/>
                <a:ea typeface="Poppins Thin"/>
                <a:cs typeface="Poppins Thin"/>
                <a:sym typeface="Poppins Thin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110" name="Google Shape;1110;p74"/>
          <p:cNvCxnSpPr/>
          <p:nvPr/>
        </p:nvCxnSpPr>
        <p:spPr>
          <a:xfrm rot="10800000">
            <a:off x="10329801" y="1745432"/>
            <a:ext cx="3735996" cy="0"/>
          </a:xfrm>
          <a:prstGeom prst="straightConnector1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11" name="Google Shape;1111;p74"/>
          <p:cNvSpPr txBox="1">
            <a:spLocks noGrp="1"/>
          </p:cNvSpPr>
          <p:nvPr>
            <p:ph type="body" idx="2"/>
          </p:nvPr>
        </p:nvSpPr>
        <p:spPr>
          <a:xfrm>
            <a:off x="1531573" y="2008613"/>
            <a:ext cx="21368889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2" name="Google Shape;1112;p74"/>
          <p:cNvSpPr>
            <a:spLocks noGrp="1"/>
          </p:cNvSpPr>
          <p:nvPr>
            <p:ph type="pic" idx="3"/>
          </p:nvPr>
        </p:nvSpPr>
        <p:spPr>
          <a:xfrm>
            <a:off x="1531577" y="2969568"/>
            <a:ext cx="5261413" cy="7776864"/>
          </a:xfrm>
          <a:prstGeom prst="rect">
            <a:avLst/>
          </a:prstGeom>
          <a:noFill/>
          <a:ln>
            <a:noFill/>
          </a:ln>
        </p:spPr>
      </p:sp>
      <p:sp>
        <p:nvSpPr>
          <p:cNvPr id="1113" name="Google Shape;1113;p74"/>
          <p:cNvSpPr txBox="1">
            <a:spLocks noGrp="1"/>
          </p:cNvSpPr>
          <p:nvPr>
            <p:ph type="body" idx="4"/>
          </p:nvPr>
        </p:nvSpPr>
        <p:spPr>
          <a:xfrm>
            <a:off x="1531574" y="11610529"/>
            <a:ext cx="5261413" cy="1296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0" rIns="243750" bIns="0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4" name="Google Shape;1114;p74"/>
          <p:cNvSpPr txBox="1">
            <a:spLocks noGrp="1"/>
          </p:cNvSpPr>
          <p:nvPr>
            <p:ph type="body" idx="5"/>
          </p:nvPr>
        </p:nvSpPr>
        <p:spPr>
          <a:xfrm>
            <a:off x="1531577" y="10962457"/>
            <a:ext cx="5258570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5" name="Google Shape;1115;p74"/>
          <p:cNvSpPr>
            <a:spLocks noGrp="1"/>
          </p:cNvSpPr>
          <p:nvPr>
            <p:ph type="pic" idx="6"/>
          </p:nvPr>
        </p:nvSpPr>
        <p:spPr>
          <a:xfrm>
            <a:off x="6896038" y="2969568"/>
            <a:ext cx="5261413" cy="7776864"/>
          </a:xfrm>
          <a:prstGeom prst="rect">
            <a:avLst/>
          </a:prstGeom>
          <a:noFill/>
          <a:ln>
            <a:noFill/>
          </a:ln>
        </p:spPr>
      </p:sp>
      <p:sp>
        <p:nvSpPr>
          <p:cNvPr id="1116" name="Google Shape;1116;p74"/>
          <p:cNvSpPr txBox="1">
            <a:spLocks noGrp="1"/>
          </p:cNvSpPr>
          <p:nvPr>
            <p:ph type="body" idx="7"/>
          </p:nvPr>
        </p:nvSpPr>
        <p:spPr>
          <a:xfrm>
            <a:off x="6896038" y="11610529"/>
            <a:ext cx="5261413" cy="1296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0" rIns="243750" bIns="0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7" name="Google Shape;1117;p74"/>
          <p:cNvSpPr txBox="1">
            <a:spLocks noGrp="1"/>
          </p:cNvSpPr>
          <p:nvPr>
            <p:ph type="body" idx="8"/>
          </p:nvPr>
        </p:nvSpPr>
        <p:spPr>
          <a:xfrm>
            <a:off x="6896040" y="10962457"/>
            <a:ext cx="5258570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8" name="Google Shape;1118;p74"/>
          <p:cNvSpPr>
            <a:spLocks noGrp="1"/>
          </p:cNvSpPr>
          <p:nvPr>
            <p:ph type="pic" idx="9"/>
          </p:nvPr>
        </p:nvSpPr>
        <p:spPr>
          <a:xfrm>
            <a:off x="12265598" y="2969568"/>
            <a:ext cx="5261413" cy="7776864"/>
          </a:xfrm>
          <a:prstGeom prst="rect">
            <a:avLst/>
          </a:prstGeom>
          <a:noFill/>
          <a:ln>
            <a:noFill/>
          </a:ln>
        </p:spPr>
      </p:sp>
      <p:sp>
        <p:nvSpPr>
          <p:cNvPr id="1119" name="Google Shape;1119;p74"/>
          <p:cNvSpPr txBox="1">
            <a:spLocks noGrp="1"/>
          </p:cNvSpPr>
          <p:nvPr>
            <p:ph type="body" idx="13"/>
          </p:nvPr>
        </p:nvSpPr>
        <p:spPr>
          <a:xfrm>
            <a:off x="12265596" y="11610529"/>
            <a:ext cx="5261413" cy="1296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0" rIns="243750" bIns="0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0" name="Google Shape;1120;p74"/>
          <p:cNvSpPr txBox="1">
            <a:spLocks noGrp="1"/>
          </p:cNvSpPr>
          <p:nvPr>
            <p:ph type="body" idx="14"/>
          </p:nvPr>
        </p:nvSpPr>
        <p:spPr>
          <a:xfrm>
            <a:off x="12265598" y="10962457"/>
            <a:ext cx="5258570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1" name="Google Shape;1121;p74"/>
          <p:cNvSpPr>
            <a:spLocks noGrp="1"/>
          </p:cNvSpPr>
          <p:nvPr>
            <p:ph type="pic" idx="15"/>
          </p:nvPr>
        </p:nvSpPr>
        <p:spPr>
          <a:xfrm>
            <a:off x="17626427" y="2969568"/>
            <a:ext cx="5261413" cy="7776864"/>
          </a:xfrm>
          <a:prstGeom prst="rect">
            <a:avLst/>
          </a:prstGeom>
          <a:noFill/>
          <a:ln>
            <a:noFill/>
          </a:ln>
        </p:spPr>
      </p:sp>
      <p:sp>
        <p:nvSpPr>
          <p:cNvPr id="1122" name="Google Shape;1122;p74"/>
          <p:cNvSpPr txBox="1">
            <a:spLocks noGrp="1"/>
          </p:cNvSpPr>
          <p:nvPr>
            <p:ph type="body" idx="16"/>
          </p:nvPr>
        </p:nvSpPr>
        <p:spPr>
          <a:xfrm>
            <a:off x="17626427" y="11610529"/>
            <a:ext cx="5261413" cy="1296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0" rIns="243750" bIns="0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3" name="Google Shape;1123;p74"/>
          <p:cNvSpPr txBox="1">
            <a:spLocks noGrp="1"/>
          </p:cNvSpPr>
          <p:nvPr>
            <p:ph type="body" idx="17"/>
          </p:nvPr>
        </p:nvSpPr>
        <p:spPr>
          <a:xfrm>
            <a:off x="17626427" y="10962457"/>
            <a:ext cx="5258570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allery 7">
  <p:cSld name="Gallery 7">
    <p:spTree>
      <p:nvGrpSpPr>
        <p:cNvPr id="1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1125;p75"/>
          <p:cNvSpPr txBox="1">
            <a:spLocks noGrp="1"/>
          </p:cNvSpPr>
          <p:nvPr>
            <p:ph type="body" idx="1"/>
          </p:nvPr>
        </p:nvSpPr>
        <p:spPr>
          <a:xfrm>
            <a:off x="1531573" y="656888"/>
            <a:ext cx="21368889" cy="86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1" i="0" u="none" strike="noStrike" cap="none">
                <a:solidFill>
                  <a:schemeClr val="lt1"/>
                </a:solidFill>
                <a:latin typeface="Poppins Thin"/>
                <a:ea typeface="Poppins Thin"/>
                <a:cs typeface="Poppins Thin"/>
                <a:sym typeface="Poppins Thin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126" name="Google Shape;1126;p75"/>
          <p:cNvCxnSpPr/>
          <p:nvPr/>
        </p:nvCxnSpPr>
        <p:spPr>
          <a:xfrm rot="10800000">
            <a:off x="10329801" y="1745432"/>
            <a:ext cx="3735996" cy="0"/>
          </a:xfrm>
          <a:prstGeom prst="straightConnector1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27" name="Google Shape;1127;p75"/>
          <p:cNvSpPr txBox="1">
            <a:spLocks noGrp="1"/>
          </p:cNvSpPr>
          <p:nvPr>
            <p:ph type="body" idx="2"/>
          </p:nvPr>
        </p:nvSpPr>
        <p:spPr>
          <a:xfrm>
            <a:off x="1531573" y="2008613"/>
            <a:ext cx="21368889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8" name="Google Shape;1128;p75"/>
          <p:cNvSpPr>
            <a:spLocks noGrp="1"/>
          </p:cNvSpPr>
          <p:nvPr>
            <p:ph type="pic" idx="3"/>
          </p:nvPr>
        </p:nvSpPr>
        <p:spPr>
          <a:xfrm>
            <a:off x="1531577" y="2969568"/>
            <a:ext cx="4181294" cy="7776864"/>
          </a:xfrm>
          <a:prstGeom prst="rect">
            <a:avLst/>
          </a:prstGeom>
          <a:noFill/>
          <a:ln>
            <a:noFill/>
          </a:ln>
        </p:spPr>
      </p:sp>
      <p:sp>
        <p:nvSpPr>
          <p:cNvPr id="1129" name="Google Shape;1129;p75"/>
          <p:cNvSpPr txBox="1">
            <a:spLocks noGrp="1"/>
          </p:cNvSpPr>
          <p:nvPr>
            <p:ph type="body" idx="4"/>
          </p:nvPr>
        </p:nvSpPr>
        <p:spPr>
          <a:xfrm>
            <a:off x="1531574" y="11394505"/>
            <a:ext cx="4181294" cy="1296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0" rIns="243750" bIns="0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0" name="Google Shape;1130;p75"/>
          <p:cNvSpPr txBox="1">
            <a:spLocks noGrp="1"/>
          </p:cNvSpPr>
          <p:nvPr>
            <p:ph type="body" idx="5"/>
          </p:nvPr>
        </p:nvSpPr>
        <p:spPr>
          <a:xfrm>
            <a:off x="1531575" y="10962457"/>
            <a:ext cx="4179035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1" name="Google Shape;1131;p75"/>
          <p:cNvSpPr>
            <a:spLocks noGrp="1"/>
          </p:cNvSpPr>
          <p:nvPr>
            <p:ph type="pic" idx="6"/>
          </p:nvPr>
        </p:nvSpPr>
        <p:spPr>
          <a:xfrm>
            <a:off x="5828925" y="2969568"/>
            <a:ext cx="4181294" cy="7776864"/>
          </a:xfrm>
          <a:prstGeom prst="rect">
            <a:avLst/>
          </a:prstGeom>
          <a:noFill/>
          <a:ln>
            <a:noFill/>
          </a:ln>
        </p:spPr>
      </p:sp>
      <p:sp>
        <p:nvSpPr>
          <p:cNvPr id="1132" name="Google Shape;1132;p75"/>
          <p:cNvSpPr txBox="1">
            <a:spLocks noGrp="1"/>
          </p:cNvSpPr>
          <p:nvPr>
            <p:ph type="body" idx="7"/>
          </p:nvPr>
        </p:nvSpPr>
        <p:spPr>
          <a:xfrm>
            <a:off x="5828925" y="11394505"/>
            <a:ext cx="4181294" cy="1296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0" rIns="243750" bIns="0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3" name="Google Shape;1133;p75"/>
          <p:cNvSpPr txBox="1">
            <a:spLocks noGrp="1"/>
          </p:cNvSpPr>
          <p:nvPr>
            <p:ph type="body" idx="8"/>
          </p:nvPr>
        </p:nvSpPr>
        <p:spPr>
          <a:xfrm>
            <a:off x="5828924" y="10962457"/>
            <a:ext cx="4179035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4" name="Google Shape;1134;p75"/>
          <p:cNvSpPr>
            <a:spLocks noGrp="1"/>
          </p:cNvSpPr>
          <p:nvPr>
            <p:ph type="pic" idx="9"/>
          </p:nvPr>
        </p:nvSpPr>
        <p:spPr>
          <a:xfrm>
            <a:off x="10110184" y="2969568"/>
            <a:ext cx="4181294" cy="7776864"/>
          </a:xfrm>
          <a:prstGeom prst="rect">
            <a:avLst/>
          </a:prstGeom>
          <a:noFill/>
          <a:ln>
            <a:noFill/>
          </a:ln>
        </p:spPr>
      </p:sp>
      <p:sp>
        <p:nvSpPr>
          <p:cNvPr id="1135" name="Google Shape;1135;p75"/>
          <p:cNvSpPr txBox="1">
            <a:spLocks noGrp="1"/>
          </p:cNvSpPr>
          <p:nvPr>
            <p:ph type="body" idx="13"/>
          </p:nvPr>
        </p:nvSpPr>
        <p:spPr>
          <a:xfrm>
            <a:off x="10110184" y="11394505"/>
            <a:ext cx="4181294" cy="1296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0" rIns="243750" bIns="0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6" name="Google Shape;1136;p75"/>
          <p:cNvSpPr txBox="1">
            <a:spLocks noGrp="1"/>
          </p:cNvSpPr>
          <p:nvPr>
            <p:ph type="body" idx="14"/>
          </p:nvPr>
        </p:nvSpPr>
        <p:spPr>
          <a:xfrm>
            <a:off x="10110185" y="10962457"/>
            <a:ext cx="4179035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7" name="Google Shape;1137;p75"/>
          <p:cNvSpPr>
            <a:spLocks noGrp="1"/>
          </p:cNvSpPr>
          <p:nvPr>
            <p:ph type="pic" idx="15"/>
          </p:nvPr>
        </p:nvSpPr>
        <p:spPr>
          <a:xfrm>
            <a:off x="14388218" y="2969568"/>
            <a:ext cx="4181294" cy="7776864"/>
          </a:xfrm>
          <a:prstGeom prst="rect">
            <a:avLst/>
          </a:prstGeom>
          <a:noFill/>
          <a:ln>
            <a:noFill/>
          </a:ln>
        </p:spPr>
      </p:sp>
      <p:sp>
        <p:nvSpPr>
          <p:cNvPr id="1138" name="Google Shape;1138;p75"/>
          <p:cNvSpPr txBox="1">
            <a:spLocks noGrp="1"/>
          </p:cNvSpPr>
          <p:nvPr>
            <p:ph type="body" idx="16"/>
          </p:nvPr>
        </p:nvSpPr>
        <p:spPr>
          <a:xfrm>
            <a:off x="14388218" y="11394505"/>
            <a:ext cx="4181294" cy="1296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0" rIns="243750" bIns="0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9" name="Google Shape;1139;p75"/>
          <p:cNvSpPr txBox="1">
            <a:spLocks noGrp="1"/>
          </p:cNvSpPr>
          <p:nvPr>
            <p:ph type="body" idx="17"/>
          </p:nvPr>
        </p:nvSpPr>
        <p:spPr>
          <a:xfrm>
            <a:off x="14388220" y="10962457"/>
            <a:ext cx="4179035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0" name="Google Shape;1140;p75"/>
          <p:cNvSpPr>
            <a:spLocks noGrp="1"/>
          </p:cNvSpPr>
          <p:nvPr>
            <p:ph type="pic" idx="18"/>
          </p:nvPr>
        </p:nvSpPr>
        <p:spPr>
          <a:xfrm>
            <a:off x="18669480" y="2969568"/>
            <a:ext cx="4181294" cy="7776864"/>
          </a:xfrm>
          <a:prstGeom prst="rect">
            <a:avLst/>
          </a:prstGeom>
          <a:noFill/>
          <a:ln>
            <a:noFill/>
          </a:ln>
        </p:spPr>
      </p:sp>
      <p:sp>
        <p:nvSpPr>
          <p:cNvPr id="1141" name="Google Shape;1141;p75"/>
          <p:cNvSpPr txBox="1">
            <a:spLocks noGrp="1"/>
          </p:cNvSpPr>
          <p:nvPr>
            <p:ph type="body" idx="19"/>
          </p:nvPr>
        </p:nvSpPr>
        <p:spPr>
          <a:xfrm>
            <a:off x="18669477" y="11394505"/>
            <a:ext cx="4181294" cy="1296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0" rIns="243750" bIns="0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2" name="Google Shape;1142;p75"/>
          <p:cNvSpPr txBox="1">
            <a:spLocks noGrp="1"/>
          </p:cNvSpPr>
          <p:nvPr>
            <p:ph type="body" idx="20"/>
          </p:nvPr>
        </p:nvSpPr>
        <p:spPr>
          <a:xfrm>
            <a:off x="18669478" y="10962457"/>
            <a:ext cx="4179035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allery 8">
  <p:cSld name="Gallery 8">
    <p:spTree>
      <p:nvGrpSpPr>
        <p:cNvPr id="1" name="Shape 1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" name="Google Shape;1144;p76"/>
          <p:cNvSpPr txBox="1">
            <a:spLocks noGrp="1"/>
          </p:cNvSpPr>
          <p:nvPr>
            <p:ph type="body" idx="1"/>
          </p:nvPr>
        </p:nvSpPr>
        <p:spPr>
          <a:xfrm>
            <a:off x="1531573" y="656888"/>
            <a:ext cx="21368889" cy="86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1" i="0" u="none" strike="noStrike" cap="none">
                <a:solidFill>
                  <a:schemeClr val="lt1"/>
                </a:solidFill>
                <a:latin typeface="Poppins Thin"/>
                <a:ea typeface="Poppins Thin"/>
                <a:cs typeface="Poppins Thin"/>
                <a:sym typeface="Poppins Thin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145" name="Google Shape;1145;p76"/>
          <p:cNvCxnSpPr/>
          <p:nvPr/>
        </p:nvCxnSpPr>
        <p:spPr>
          <a:xfrm rot="10800000">
            <a:off x="10329801" y="1745432"/>
            <a:ext cx="3735996" cy="0"/>
          </a:xfrm>
          <a:prstGeom prst="straightConnector1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46" name="Google Shape;1146;p76"/>
          <p:cNvSpPr txBox="1">
            <a:spLocks noGrp="1"/>
          </p:cNvSpPr>
          <p:nvPr>
            <p:ph type="body" idx="2"/>
          </p:nvPr>
        </p:nvSpPr>
        <p:spPr>
          <a:xfrm>
            <a:off x="1531573" y="2008613"/>
            <a:ext cx="21368889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7" name="Google Shape;1147;p76"/>
          <p:cNvSpPr>
            <a:spLocks noGrp="1"/>
          </p:cNvSpPr>
          <p:nvPr>
            <p:ph type="pic" idx="3"/>
          </p:nvPr>
        </p:nvSpPr>
        <p:spPr>
          <a:xfrm>
            <a:off x="1531577" y="2969568"/>
            <a:ext cx="6917597" cy="3312368"/>
          </a:xfrm>
          <a:prstGeom prst="rect">
            <a:avLst/>
          </a:prstGeom>
          <a:noFill/>
          <a:ln>
            <a:noFill/>
          </a:ln>
        </p:spPr>
      </p:sp>
      <p:sp>
        <p:nvSpPr>
          <p:cNvPr id="1148" name="Google Shape;1148;p76"/>
          <p:cNvSpPr txBox="1">
            <a:spLocks noGrp="1"/>
          </p:cNvSpPr>
          <p:nvPr>
            <p:ph type="body" idx="4"/>
          </p:nvPr>
        </p:nvSpPr>
        <p:spPr>
          <a:xfrm>
            <a:off x="1531573" y="6858001"/>
            <a:ext cx="6917599" cy="1008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0" rIns="243750" bIns="0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9" name="Google Shape;1149;p76"/>
          <p:cNvSpPr txBox="1">
            <a:spLocks noGrp="1"/>
          </p:cNvSpPr>
          <p:nvPr>
            <p:ph type="body" idx="5"/>
          </p:nvPr>
        </p:nvSpPr>
        <p:spPr>
          <a:xfrm>
            <a:off x="1531573" y="6373193"/>
            <a:ext cx="6913860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0" name="Google Shape;1150;p76"/>
          <p:cNvSpPr>
            <a:spLocks noGrp="1"/>
          </p:cNvSpPr>
          <p:nvPr>
            <p:ph type="pic" idx="6"/>
          </p:nvPr>
        </p:nvSpPr>
        <p:spPr>
          <a:xfrm>
            <a:off x="8737205" y="2969568"/>
            <a:ext cx="6917597" cy="3312368"/>
          </a:xfrm>
          <a:prstGeom prst="rect">
            <a:avLst/>
          </a:prstGeom>
          <a:noFill/>
          <a:ln>
            <a:noFill/>
          </a:ln>
        </p:spPr>
      </p:sp>
      <p:sp>
        <p:nvSpPr>
          <p:cNvPr id="1151" name="Google Shape;1151;p76"/>
          <p:cNvSpPr txBox="1">
            <a:spLocks noGrp="1"/>
          </p:cNvSpPr>
          <p:nvPr>
            <p:ph type="body" idx="7"/>
          </p:nvPr>
        </p:nvSpPr>
        <p:spPr>
          <a:xfrm>
            <a:off x="8737202" y="6858001"/>
            <a:ext cx="6917599" cy="1008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0" rIns="243750" bIns="0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2" name="Google Shape;1152;p76"/>
          <p:cNvSpPr txBox="1">
            <a:spLocks noGrp="1"/>
          </p:cNvSpPr>
          <p:nvPr>
            <p:ph type="body" idx="8"/>
          </p:nvPr>
        </p:nvSpPr>
        <p:spPr>
          <a:xfrm>
            <a:off x="8737204" y="6373193"/>
            <a:ext cx="6913860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3" name="Google Shape;1153;p76"/>
          <p:cNvSpPr>
            <a:spLocks noGrp="1"/>
          </p:cNvSpPr>
          <p:nvPr>
            <p:ph type="pic" idx="9"/>
          </p:nvPr>
        </p:nvSpPr>
        <p:spPr>
          <a:xfrm>
            <a:off x="15982866" y="2969568"/>
            <a:ext cx="6917597" cy="3312368"/>
          </a:xfrm>
          <a:prstGeom prst="rect">
            <a:avLst/>
          </a:prstGeom>
          <a:noFill/>
          <a:ln>
            <a:noFill/>
          </a:ln>
        </p:spPr>
      </p:sp>
      <p:sp>
        <p:nvSpPr>
          <p:cNvPr id="1154" name="Google Shape;1154;p76"/>
          <p:cNvSpPr txBox="1">
            <a:spLocks noGrp="1"/>
          </p:cNvSpPr>
          <p:nvPr>
            <p:ph type="body" idx="13"/>
          </p:nvPr>
        </p:nvSpPr>
        <p:spPr>
          <a:xfrm>
            <a:off x="15982862" y="6858001"/>
            <a:ext cx="6917599" cy="1008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0" rIns="243750" bIns="0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5" name="Google Shape;1155;p76"/>
          <p:cNvSpPr txBox="1">
            <a:spLocks noGrp="1"/>
          </p:cNvSpPr>
          <p:nvPr>
            <p:ph type="body" idx="14"/>
          </p:nvPr>
        </p:nvSpPr>
        <p:spPr>
          <a:xfrm>
            <a:off x="15982865" y="6373193"/>
            <a:ext cx="6913860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6" name="Google Shape;1156;p76"/>
          <p:cNvSpPr>
            <a:spLocks noGrp="1"/>
          </p:cNvSpPr>
          <p:nvPr>
            <p:ph type="pic" idx="15"/>
          </p:nvPr>
        </p:nvSpPr>
        <p:spPr>
          <a:xfrm>
            <a:off x="1531577" y="8010128"/>
            <a:ext cx="6917597" cy="3312368"/>
          </a:xfrm>
          <a:prstGeom prst="rect">
            <a:avLst/>
          </a:prstGeom>
          <a:noFill/>
          <a:ln>
            <a:noFill/>
          </a:ln>
        </p:spPr>
      </p:sp>
      <p:sp>
        <p:nvSpPr>
          <p:cNvPr id="1157" name="Google Shape;1157;p76"/>
          <p:cNvSpPr txBox="1">
            <a:spLocks noGrp="1"/>
          </p:cNvSpPr>
          <p:nvPr>
            <p:ph type="body" idx="16"/>
          </p:nvPr>
        </p:nvSpPr>
        <p:spPr>
          <a:xfrm>
            <a:off x="1531573" y="11898561"/>
            <a:ext cx="6917599" cy="1008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0" rIns="243750" bIns="0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8" name="Google Shape;1158;p76"/>
          <p:cNvSpPr txBox="1">
            <a:spLocks noGrp="1"/>
          </p:cNvSpPr>
          <p:nvPr>
            <p:ph type="body" idx="17"/>
          </p:nvPr>
        </p:nvSpPr>
        <p:spPr>
          <a:xfrm>
            <a:off x="1531573" y="11413753"/>
            <a:ext cx="6913860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9" name="Google Shape;1159;p76"/>
          <p:cNvSpPr>
            <a:spLocks noGrp="1"/>
          </p:cNvSpPr>
          <p:nvPr>
            <p:ph type="pic" idx="18"/>
          </p:nvPr>
        </p:nvSpPr>
        <p:spPr>
          <a:xfrm>
            <a:off x="8737205" y="8010128"/>
            <a:ext cx="6917597" cy="3312368"/>
          </a:xfrm>
          <a:prstGeom prst="rect">
            <a:avLst/>
          </a:prstGeom>
          <a:noFill/>
          <a:ln>
            <a:noFill/>
          </a:ln>
        </p:spPr>
      </p:sp>
      <p:sp>
        <p:nvSpPr>
          <p:cNvPr id="1160" name="Google Shape;1160;p76"/>
          <p:cNvSpPr txBox="1">
            <a:spLocks noGrp="1"/>
          </p:cNvSpPr>
          <p:nvPr>
            <p:ph type="body" idx="19"/>
          </p:nvPr>
        </p:nvSpPr>
        <p:spPr>
          <a:xfrm>
            <a:off x="8737202" y="11898561"/>
            <a:ext cx="6917599" cy="1008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0" rIns="243750" bIns="0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1" name="Google Shape;1161;p76"/>
          <p:cNvSpPr txBox="1">
            <a:spLocks noGrp="1"/>
          </p:cNvSpPr>
          <p:nvPr>
            <p:ph type="body" idx="20"/>
          </p:nvPr>
        </p:nvSpPr>
        <p:spPr>
          <a:xfrm>
            <a:off x="8737204" y="11413753"/>
            <a:ext cx="6913860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2" name="Google Shape;1162;p76"/>
          <p:cNvSpPr>
            <a:spLocks noGrp="1"/>
          </p:cNvSpPr>
          <p:nvPr>
            <p:ph type="pic" idx="21"/>
          </p:nvPr>
        </p:nvSpPr>
        <p:spPr>
          <a:xfrm>
            <a:off x="15982866" y="8010128"/>
            <a:ext cx="6917597" cy="3312368"/>
          </a:xfrm>
          <a:prstGeom prst="rect">
            <a:avLst/>
          </a:prstGeom>
          <a:noFill/>
          <a:ln>
            <a:noFill/>
          </a:ln>
        </p:spPr>
      </p:sp>
      <p:sp>
        <p:nvSpPr>
          <p:cNvPr id="1163" name="Google Shape;1163;p76"/>
          <p:cNvSpPr txBox="1">
            <a:spLocks noGrp="1"/>
          </p:cNvSpPr>
          <p:nvPr>
            <p:ph type="body" idx="22"/>
          </p:nvPr>
        </p:nvSpPr>
        <p:spPr>
          <a:xfrm>
            <a:off x="15982862" y="11898561"/>
            <a:ext cx="6917599" cy="1008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0" rIns="243750" bIns="0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4" name="Google Shape;1164;p76"/>
          <p:cNvSpPr txBox="1">
            <a:spLocks noGrp="1"/>
          </p:cNvSpPr>
          <p:nvPr>
            <p:ph type="body" idx="23"/>
          </p:nvPr>
        </p:nvSpPr>
        <p:spPr>
          <a:xfrm>
            <a:off x="15982865" y="11413753"/>
            <a:ext cx="6913860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p dark background">
  <p:cSld name="Map dark background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14" descr="siluete-map.png"/>
          <p:cNvPicPr preferRelativeResize="0"/>
          <p:nvPr/>
        </p:nvPicPr>
        <p:blipFill rotWithShape="1">
          <a:blip r:embed="rId2">
            <a:alphaModFix amt="16000"/>
          </a:blip>
          <a:srcRect/>
          <a:stretch/>
        </p:blipFill>
        <p:spPr>
          <a:xfrm>
            <a:off x="2112467" y="1318052"/>
            <a:ext cx="20232003" cy="11068228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14"/>
          <p:cNvSpPr txBox="1">
            <a:spLocks noGrp="1"/>
          </p:cNvSpPr>
          <p:nvPr>
            <p:ph type="body" idx="1"/>
          </p:nvPr>
        </p:nvSpPr>
        <p:spPr>
          <a:xfrm>
            <a:off x="1531573" y="656888"/>
            <a:ext cx="21368889" cy="86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5200"/>
              <a:buFont typeface="Arial"/>
              <a:buNone/>
              <a:defRPr sz="5200" b="1" i="0" u="none" strike="noStrike" cap="none">
                <a:solidFill>
                  <a:srgbClr val="F2F2F2"/>
                </a:solidFill>
                <a:latin typeface="Poppins Thin"/>
                <a:ea typeface="Poppins Thin"/>
                <a:cs typeface="Poppins Thin"/>
                <a:sym typeface="Poppins Thin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42" name="Google Shape;42;p14"/>
          <p:cNvCxnSpPr/>
          <p:nvPr/>
        </p:nvCxnSpPr>
        <p:spPr>
          <a:xfrm rot="10800000">
            <a:off x="10329801" y="1745432"/>
            <a:ext cx="3735996" cy="0"/>
          </a:xfrm>
          <a:prstGeom prst="straightConnector1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14"/>
          <p:cNvSpPr txBox="1">
            <a:spLocks noGrp="1"/>
          </p:cNvSpPr>
          <p:nvPr>
            <p:ph type="body" idx="2"/>
          </p:nvPr>
        </p:nvSpPr>
        <p:spPr>
          <a:xfrm>
            <a:off x="1531573" y="2008613"/>
            <a:ext cx="21368889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allery 9">
  <p:cSld name="Gallery 9"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77"/>
          <p:cNvSpPr txBox="1">
            <a:spLocks noGrp="1"/>
          </p:cNvSpPr>
          <p:nvPr>
            <p:ph type="body" idx="1"/>
          </p:nvPr>
        </p:nvSpPr>
        <p:spPr>
          <a:xfrm>
            <a:off x="1531573" y="656888"/>
            <a:ext cx="21368889" cy="86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1" i="0" u="none" strike="noStrike" cap="none">
                <a:solidFill>
                  <a:schemeClr val="lt1"/>
                </a:solidFill>
                <a:latin typeface="Poppins Thin"/>
                <a:ea typeface="Poppins Thin"/>
                <a:cs typeface="Poppins Thin"/>
                <a:sym typeface="Poppins Thin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167" name="Google Shape;1167;p77"/>
          <p:cNvCxnSpPr/>
          <p:nvPr/>
        </p:nvCxnSpPr>
        <p:spPr>
          <a:xfrm rot="10800000">
            <a:off x="10329801" y="1745432"/>
            <a:ext cx="3735996" cy="0"/>
          </a:xfrm>
          <a:prstGeom prst="straightConnector1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68" name="Google Shape;1168;p77"/>
          <p:cNvSpPr txBox="1">
            <a:spLocks noGrp="1"/>
          </p:cNvSpPr>
          <p:nvPr>
            <p:ph type="body" idx="2"/>
          </p:nvPr>
        </p:nvSpPr>
        <p:spPr>
          <a:xfrm>
            <a:off x="1601594" y="2008613"/>
            <a:ext cx="21368889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9" name="Google Shape;1169;p77"/>
          <p:cNvSpPr>
            <a:spLocks noGrp="1"/>
          </p:cNvSpPr>
          <p:nvPr>
            <p:ph type="pic" idx="3"/>
          </p:nvPr>
        </p:nvSpPr>
        <p:spPr>
          <a:xfrm>
            <a:off x="1531577" y="2969568"/>
            <a:ext cx="5261413" cy="3384376"/>
          </a:xfrm>
          <a:prstGeom prst="rect">
            <a:avLst/>
          </a:prstGeom>
          <a:noFill/>
          <a:ln>
            <a:noFill/>
          </a:ln>
        </p:spPr>
      </p:sp>
      <p:sp>
        <p:nvSpPr>
          <p:cNvPr id="1170" name="Google Shape;1170;p77"/>
          <p:cNvSpPr txBox="1">
            <a:spLocks noGrp="1"/>
          </p:cNvSpPr>
          <p:nvPr>
            <p:ph type="body" idx="4"/>
          </p:nvPr>
        </p:nvSpPr>
        <p:spPr>
          <a:xfrm>
            <a:off x="1531574" y="6858001"/>
            <a:ext cx="5261413" cy="576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1" name="Google Shape;1171;p77"/>
          <p:cNvSpPr txBox="1">
            <a:spLocks noGrp="1"/>
          </p:cNvSpPr>
          <p:nvPr>
            <p:ph type="body" idx="5"/>
          </p:nvPr>
        </p:nvSpPr>
        <p:spPr>
          <a:xfrm>
            <a:off x="1601598" y="6425953"/>
            <a:ext cx="5258570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2" name="Google Shape;1172;p77"/>
          <p:cNvSpPr>
            <a:spLocks noGrp="1"/>
          </p:cNvSpPr>
          <p:nvPr>
            <p:ph type="pic" idx="6"/>
          </p:nvPr>
        </p:nvSpPr>
        <p:spPr>
          <a:xfrm>
            <a:off x="6896038" y="2969568"/>
            <a:ext cx="5261413" cy="3384376"/>
          </a:xfrm>
          <a:prstGeom prst="rect">
            <a:avLst/>
          </a:prstGeom>
          <a:noFill/>
          <a:ln>
            <a:noFill/>
          </a:ln>
        </p:spPr>
      </p:sp>
      <p:sp>
        <p:nvSpPr>
          <p:cNvPr id="1173" name="Google Shape;1173;p77"/>
          <p:cNvSpPr txBox="1">
            <a:spLocks noGrp="1"/>
          </p:cNvSpPr>
          <p:nvPr>
            <p:ph type="body" idx="7"/>
          </p:nvPr>
        </p:nvSpPr>
        <p:spPr>
          <a:xfrm>
            <a:off x="6896038" y="6858001"/>
            <a:ext cx="5261413" cy="576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4" name="Google Shape;1174;p77"/>
          <p:cNvSpPr txBox="1">
            <a:spLocks noGrp="1"/>
          </p:cNvSpPr>
          <p:nvPr>
            <p:ph type="body" idx="8"/>
          </p:nvPr>
        </p:nvSpPr>
        <p:spPr>
          <a:xfrm>
            <a:off x="6966061" y="6425953"/>
            <a:ext cx="5258570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5" name="Google Shape;1175;p77"/>
          <p:cNvSpPr>
            <a:spLocks noGrp="1"/>
          </p:cNvSpPr>
          <p:nvPr>
            <p:ph type="pic" idx="9"/>
          </p:nvPr>
        </p:nvSpPr>
        <p:spPr>
          <a:xfrm>
            <a:off x="12265598" y="2969568"/>
            <a:ext cx="5261413" cy="3384376"/>
          </a:xfrm>
          <a:prstGeom prst="rect">
            <a:avLst/>
          </a:prstGeom>
          <a:noFill/>
          <a:ln>
            <a:noFill/>
          </a:ln>
        </p:spPr>
      </p:sp>
      <p:sp>
        <p:nvSpPr>
          <p:cNvPr id="1176" name="Google Shape;1176;p77"/>
          <p:cNvSpPr txBox="1">
            <a:spLocks noGrp="1"/>
          </p:cNvSpPr>
          <p:nvPr>
            <p:ph type="body" idx="13"/>
          </p:nvPr>
        </p:nvSpPr>
        <p:spPr>
          <a:xfrm>
            <a:off x="12265596" y="6858001"/>
            <a:ext cx="5261413" cy="576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7" name="Google Shape;1177;p77"/>
          <p:cNvSpPr txBox="1">
            <a:spLocks noGrp="1"/>
          </p:cNvSpPr>
          <p:nvPr>
            <p:ph type="body" idx="14"/>
          </p:nvPr>
        </p:nvSpPr>
        <p:spPr>
          <a:xfrm>
            <a:off x="12335619" y="6425953"/>
            <a:ext cx="5258570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8" name="Google Shape;1178;p77"/>
          <p:cNvSpPr>
            <a:spLocks noGrp="1"/>
          </p:cNvSpPr>
          <p:nvPr>
            <p:ph type="pic" idx="15"/>
          </p:nvPr>
        </p:nvSpPr>
        <p:spPr>
          <a:xfrm>
            <a:off x="17626427" y="2969568"/>
            <a:ext cx="5261413" cy="3384376"/>
          </a:xfrm>
          <a:prstGeom prst="rect">
            <a:avLst/>
          </a:prstGeom>
          <a:noFill/>
          <a:ln>
            <a:noFill/>
          </a:ln>
        </p:spPr>
      </p:sp>
      <p:sp>
        <p:nvSpPr>
          <p:cNvPr id="1179" name="Google Shape;1179;p77"/>
          <p:cNvSpPr txBox="1">
            <a:spLocks noGrp="1"/>
          </p:cNvSpPr>
          <p:nvPr>
            <p:ph type="body" idx="16"/>
          </p:nvPr>
        </p:nvSpPr>
        <p:spPr>
          <a:xfrm>
            <a:off x="17626427" y="6858001"/>
            <a:ext cx="5261413" cy="576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0" name="Google Shape;1180;p77"/>
          <p:cNvSpPr txBox="1">
            <a:spLocks noGrp="1"/>
          </p:cNvSpPr>
          <p:nvPr>
            <p:ph type="body" idx="17"/>
          </p:nvPr>
        </p:nvSpPr>
        <p:spPr>
          <a:xfrm>
            <a:off x="17696448" y="6425953"/>
            <a:ext cx="5258570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1" name="Google Shape;1181;p77"/>
          <p:cNvSpPr>
            <a:spLocks noGrp="1"/>
          </p:cNvSpPr>
          <p:nvPr>
            <p:ph type="pic" idx="18"/>
          </p:nvPr>
        </p:nvSpPr>
        <p:spPr>
          <a:xfrm>
            <a:off x="1531577" y="7794104"/>
            <a:ext cx="5261413" cy="3384376"/>
          </a:xfrm>
          <a:prstGeom prst="rect">
            <a:avLst/>
          </a:prstGeom>
          <a:noFill/>
          <a:ln>
            <a:noFill/>
          </a:ln>
        </p:spPr>
      </p:sp>
      <p:sp>
        <p:nvSpPr>
          <p:cNvPr id="1182" name="Google Shape;1182;p77"/>
          <p:cNvSpPr txBox="1">
            <a:spLocks noGrp="1"/>
          </p:cNvSpPr>
          <p:nvPr>
            <p:ph type="body" idx="19"/>
          </p:nvPr>
        </p:nvSpPr>
        <p:spPr>
          <a:xfrm>
            <a:off x="1531574" y="11682537"/>
            <a:ext cx="5261413" cy="576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3" name="Google Shape;1183;p77"/>
          <p:cNvSpPr txBox="1">
            <a:spLocks noGrp="1"/>
          </p:cNvSpPr>
          <p:nvPr>
            <p:ph type="body" idx="20"/>
          </p:nvPr>
        </p:nvSpPr>
        <p:spPr>
          <a:xfrm>
            <a:off x="1531577" y="11250489"/>
            <a:ext cx="5258570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4" name="Google Shape;1184;p77"/>
          <p:cNvSpPr>
            <a:spLocks noGrp="1"/>
          </p:cNvSpPr>
          <p:nvPr>
            <p:ph type="pic" idx="21"/>
          </p:nvPr>
        </p:nvSpPr>
        <p:spPr>
          <a:xfrm>
            <a:off x="6896038" y="7794104"/>
            <a:ext cx="5261413" cy="3384376"/>
          </a:xfrm>
          <a:prstGeom prst="rect">
            <a:avLst/>
          </a:prstGeom>
          <a:noFill/>
          <a:ln>
            <a:noFill/>
          </a:ln>
        </p:spPr>
      </p:sp>
      <p:sp>
        <p:nvSpPr>
          <p:cNvPr id="1185" name="Google Shape;1185;p77"/>
          <p:cNvSpPr txBox="1">
            <a:spLocks noGrp="1"/>
          </p:cNvSpPr>
          <p:nvPr>
            <p:ph type="body" idx="22"/>
          </p:nvPr>
        </p:nvSpPr>
        <p:spPr>
          <a:xfrm>
            <a:off x="6896038" y="11682537"/>
            <a:ext cx="5261413" cy="576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6" name="Google Shape;1186;p77"/>
          <p:cNvSpPr txBox="1">
            <a:spLocks noGrp="1"/>
          </p:cNvSpPr>
          <p:nvPr>
            <p:ph type="body" idx="23"/>
          </p:nvPr>
        </p:nvSpPr>
        <p:spPr>
          <a:xfrm>
            <a:off x="6896040" y="11250489"/>
            <a:ext cx="5258570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7" name="Google Shape;1187;p77"/>
          <p:cNvSpPr>
            <a:spLocks noGrp="1"/>
          </p:cNvSpPr>
          <p:nvPr>
            <p:ph type="pic" idx="24"/>
          </p:nvPr>
        </p:nvSpPr>
        <p:spPr>
          <a:xfrm>
            <a:off x="12265598" y="7794104"/>
            <a:ext cx="5261413" cy="3384376"/>
          </a:xfrm>
          <a:prstGeom prst="rect">
            <a:avLst/>
          </a:prstGeom>
          <a:noFill/>
          <a:ln>
            <a:noFill/>
          </a:ln>
        </p:spPr>
      </p:sp>
      <p:sp>
        <p:nvSpPr>
          <p:cNvPr id="1188" name="Google Shape;1188;p77"/>
          <p:cNvSpPr txBox="1">
            <a:spLocks noGrp="1"/>
          </p:cNvSpPr>
          <p:nvPr>
            <p:ph type="body" idx="25"/>
          </p:nvPr>
        </p:nvSpPr>
        <p:spPr>
          <a:xfrm>
            <a:off x="12265596" y="11682537"/>
            <a:ext cx="5261413" cy="576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9" name="Google Shape;1189;p77"/>
          <p:cNvSpPr txBox="1">
            <a:spLocks noGrp="1"/>
          </p:cNvSpPr>
          <p:nvPr>
            <p:ph type="body" idx="26"/>
          </p:nvPr>
        </p:nvSpPr>
        <p:spPr>
          <a:xfrm>
            <a:off x="12335619" y="11250489"/>
            <a:ext cx="5258570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0" name="Google Shape;1190;p77"/>
          <p:cNvSpPr>
            <a:spLocks noGrp="1"/>
          </p:cNvSpPr>
          <p:nvPr>
            <p:ph type="pic" idx="27"/>
          </p:nvPr>
        </p:nvSpPr>
        <p:spPr>
          <a:xfrm>
            <a:off x="17626427" y="7794104"/>
            <a:ext cx="5261413" cy="3384376"/>
          </a:xfrm>
          <a:prstGeom prst="rect">
            <a:avLst/>
          </a:prstGeom>
          <a:noFill/>
          <a:ln>
            <a:noFill/>
          </a:ln>
        </p:spPr>
      </p:sp>
      <p:sp>
        <p:nvSpPr>
          <p:cNvPr id="1191" name="Google Shape;1191;p77"/>
          <p:cNvSpPr txBox="1">
            <a:spLocks noGrp="1"/>
          </p:cNvSpPr>
          <p:nvPr>
            <p:ph type="body" idx="28"/>
          </p:nvPr>
        </p:nvSpPr>
        <p:spPr>
          <a:xfrm>
            <a:off x="17626427" y="11682537"/>
            <a:ext cx="5261413" cy="576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2" name="Google Shape;1192;p77"/>
          <p:cNvSpPr txBox="1">
            <a:spLocks noGrp="1"/>
          </p:cNvSpPr>
          <p:nvPr>
            <p:ph type="body" idx="29"/>
          </p:nvPr>
        </p:nvSpPr>
        <p:spPr>
          <a:xfrm>
            <a:off x="17696448" y="11250489"/>
            <a:ext cx="5258570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Gallery 9">
  <p:cSld name="1_Gallery 9"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p78"/>
          <p:cNvSpPr txBox="1">
            <a:spLocks noGrp="1"/>
          </p:cNvSpPr>
          <p:nvPr>
            <p:ph type="body" idx="1"/>
          </p:nvPr>
        </p:nvSpPr>
        <p:spPr>
          <a:xfrm>
            <a:off x="1531573" y="656888"/>
            <a:ext cx="21368889" cy="86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1" i="0" u="none" strike="noStrike" cap="none">
                <a:solidFill>
                  <a:schemeClr val="lt1"/>
                </a:solidFill>
                <a:latin typeface="Poppins Thin"/>
                <a:ea typeface="Poppins Thin"/>
                <a:cs typeface="Poppins Thin"/>
                <a:sym typeface="Poppins Thin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195" name="Google Shape;1195;p78"/>
          <p:cNvCxnSpPr/>
          <p:nvPr/>
        </p:nvCxnSpPr>
        <p:spPr>
          <a:xfrm rot="10800000">
            <a:off x="10329801" y="1745432"/>
            <a:ext cx="3735996" cy="0"/>
          </a:xfrm>
          <a:prstGeom prst="straightConnector1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96" name="Google Shape;1196;p78"/>
          <p:cNvSpPr txBox="1">
            <a:spLocks noGrp="1"/>
          </p:cNvSpPr>
          <p:nvPr>
            <p:ph type="body" idx="2"/>
          </p:nvPr>
        </p:nvSpPr>
        <p:spPr>
          <a:xfrm>
            <a:off x="1531573" y="2008613"/>
            <a:ext cx="21368889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accent3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7" name="Google Shape;1197;p78"/>
          <p:cNvSpPr txBox="1">
            <a:spLocks noGrp="1"/>
          </p:cNvSpPr>
          <p:nvPr>
            <p:ph type="body" idx="3"/>
          </p:nvPr>
        </p:nvSpPr>
        <p:spPr>
          <a:xfrm>
            <a:off x="1531578" y="5609007"/>
            <a:ext cx="3246404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8" name="Google Shape;1198;p78"/>
          <p:cNvSpPr txBox="1">
            <a:spLocks noGrp="1"/>
          </p:cNvSpPr>
          <p:nvPr>
            <p:ph type="body" idx="4"/>
          </p:nvPr>
        </p:nvSpPr>
        <p:spPr>
          <a:xfrm>
            <a:off x="5151008" y="5633864"/>
            <a:ext cx="3246404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9" name="Google Shape;1199;p78"/>
          <p:cNvSpPr txBox="1">
            <a:spLocks noGrp="1"/>
          </p:cNvSpPr>
          <p:nvPr>
            <p:ph type="body" idx="5"/>
          </p:nvPr>
        </p:nvSpPr>
        <p:spPr>
          <a:xfrm>
            <a:off x="8769982" y="5633864"/>
            <a:ext cx="3246404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0" name="Google Shape;1200;p78"/>
          <p:cNvSpPr txBox="1">
            <a:spLocks noGrp="1"/>
          </p:cNvSpPr>
          <p:nvPr>
            <p:ph type="body" idx="6"/>
          </p:nvPr>
        </p:nvSpPr>
        <p:spPr>
          <a:xfrm>
            <a:off x="12388956" y="5633864"/>
            <a:ext cx="3246404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1" name="Google Shape;1201;p78"/>
          <p:cNvSpPr txBox="1">
            <a:spLocks noGrp="1"/>
          </p:cNvSpPr>
          <p:nvPr>
            <p:ph type="body" idx="7"/>
          </p:nvPr>
        </p:nvSpPr>
        <p:spPr>
          <a:xfrm>
            <a:off x="16031258" y="5633864"/>
            <a:ext cx="3246404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2" name="Google Shape;1202;p78"/>
          <p:cNvSpPr txBox="1">
            <a:spLocks noGrp="1"/>
          </p:cNvSpPr>
          <p:nvPr>
            <p:ph type="body" idx="8"/>
          </p:nvPr>
        </p:nvSpPr>
        <p:spPr>
          <a:xfrm>
            <a:off x="19654058" y="5609378"/>
            <a:ext cx="3246404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3" name="Google Shape;1203;p78"/>
          <p:cNvSpPr txBox="1">
            <a:spLocks noGrp="1"/>
          </p:cNvSpPr>
          <p:nvPr>
            <p:ph type="body" idx="9"/>
          </p:nvPr>
        </p:nvSpPr>
        <p:spPr>
          <a:xfrm>
            <a:off x="1517271" y="9005807"/>
            <a:ext cx="3246404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4" name="Google Shape;1204;p78"/>
          <p:cNvSpPr txBox="1">
            <a:spLocks noGrp="1"/>
          </p:cNvSpPr>
          <p:nvPr>
            <p:ph type="body" idx="13"/>
          </p:nvPr>
        </p:nvSpPr>
        <p:spPr>
          <a:xfrm>
            <a:off x="5136701" y="9030664"/>
            <a:ext cx="3246404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5" name="Google Shape;1205;p78"/>
          <p:cNvSpPr txBox="1">
            <a:spLocks noGrp="1"/>
          </p:cNvSpPr>
          <p:nvPr>
            <p:ph type="body" idx="14"/>
          </p:nvPr>
        </p:nvSpPr>
        <p:spPr>
          <a:xfrm>
            <a:off x="8755675" y="9030664"/>
            <a:ext cx="3246404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6" name="Google Shape;1206;p78"/>
          <p:cNvSpPr txBox="1">
            <a:spLocks noGrp="1"/>
          </p:cNvSpPr>
          <p:nvPr>
            <p:ph type="body" idx="15"/>
          </p:nvPr>
        </p:nvSpPr>
        <p:spPr>
          <a:xfrm>
            <a:off x="12374649" y="9030664"/>
            <a:ext cx="3246404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7" name="Google Shape;1207;p78"/>
          <p:cNvSpPr txBox="1">
            <a:spLocks noGrp="1"/>
          </p:cNvSpPr>
          <p:nvPr>
            <p:ph type="body" idx="16"/>
          </p:nvPr>
        </p:nvSpPr>
        <p:spPr>
          <a:xfrm>
            <a:off x="16016951" y="9030664"/>
            <a:ext cx="3246404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8" name="Google Shape;1208;p78"/>
          <p:cNvSpPr txBox="1">
            <a:spLocks noGrp="1"/>
          </p:cNvSpPr>
          <p:nvPr>
            <p:ph type="body" idx="17"/>
          </p:nvPr>
        </p:nvSpPr>
        <p:spPr>
          <a:xfrm>
            <a:off x="19639751" y="9006178"/>
            <a:ext cx="3246404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9" name="Google Shape;1209;p78"/>
          <p:cNvSpPr txBox="1">
            <a:spLocks noGrp="1"/>
          </p:cNvSpPr>
          <p:nvPr>
            <p:ph type="body" idx="18"/>
          </p:nvPr>
        </p:nvSpPr>
        <p:spPr>
          <a:xfrm>
            <a:off x="1531573" y="12427464"/>
            <a:ext cx="3246404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0" name="Google Shape;1210;p78"/>
          <p:cNvSpPr txBox="1">
            <a:spLocks noGrp="1"/>
          </p:cNvSpPr>
          <p:nvPr>
            <p:ph type="body" idx="19"/>
          </p:nvPr>
        </p:nvSpPr>
        <p:spPr>
          <a:xfrm>
            <a:off x="5151003" y="12452321"/>
            <a:ext cx="3246404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1" name="Google Shape;1211;p78"/>
          <p:cNvSpPr txBox="1">
            <a:spLocks noGrp="1"/>
          </p:cNvSpPr>
          <p:nvPr>
            <p:ph type="body" idx="20"/>
          </p:nvPr>
        </p:nvSpPr>
        <p:spPr>
          <a:xfrm>
            <a:off x="8769977" y="12452321"/>
            <a:ext cx="3246404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2" name="Google Shape;1212;p78"/>
          <p:cNvSpPr txBox="1">
            <a:spLocks noGrp="1"/>
          </p:cNvSpPr>
          <p:nvPr>
            <p:ph type="body" idx="21"/>
          </p:nvPr>
        </p:nvSpPr>
        <p:spPr>
          <a:xfrm>
            <a:off x="12388951" y="12452321"/>
            <a:ext cx="3246404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3" name="Google Shape;1213;p78"/>
          <p:cNvSpPr txBox="1">
            <a:spLocks noGrp="1"/>
          </p:cNvSpPr>
          <p:nvPr>
            <p:ph type="body" idx="22"/>
          </p:nvPr>
        </p:nvSpPr>
        <p:spPr>
          <a:xfrm>
            <a:off x="16031253" y="12452321"/>
            <a:ext cx="3246404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4" name="Google Shape;1214;p78"/>
          <p:cNvSpPr txBox="1">
            <a:spLocks noGrp="1"/>
          </p:cNvSpPr>
          <p:nvPr>
            <p:ph type="body" idx="23"/>
          </p:nvPr>
        </p:nvSpPr>
        <p:spPr>
          <a:xfrm>
            <a:off x="19654053" y="12427835"/>
            <a:ext cx="3246404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5" name="Google Shape;1215;p78"/>
          <p:cNvSpPr>
            <a:spLocks noGrp="1"/>
          </p:cNvSpPr>
          <p:nvPr>
            <p:ph type="pic" idx="24"/>
          </p:nvPr>
        </p:nvSpPr>
        <p:spPr>
          <a:xfrm>
            <a:off x="1531578" y="2952314"/>
            <a:ext cx="3223532" cy="2592289"/>
          </a:xfrm>
          <a:prstGeom prst="rect">
            <a:avLst/>
          </a:prstGeom>
          <a:noFill/>
          <a:ln>
            <a:noFill/>
          </a:ln>
        </p:spPr>
      </p:sp>
      <p:sp>
        <p:nvSpPr>
          <p:cNvPr id="1216" name="Google Shape;1216;p78"/>
          <p:cNvSpPr>
            <a:spLocks noGrp="1"/>
          </p:cNvSpPr>
          <p:nvPr>
            <p:ph type="pic" idx="25"/>
          </p:nvPr>
        </p:nvSpPr>
        <p:spPr>
          <a:xfrm>
            <a:off x="5136701" y="2969567"/>
            <a:ext cx="3223532" cy="2592289"/>
          </a:xfrm>
          <a:prstGeom prst="rect">
            <a:avLst/>
          </a:prstGeom>
          <a:noFill/>
          <a:ln>
            <a:noFill/>
          </a:ln>
        </p:spPr>
      </p:sp>
      <p:sp>
        <p:nvSpPr>
          <p:cNvPr id="1217" name="Google Shape;1217;p78"/>
          <p:cNvSpPr>
            <a:spLocks noGrp="1"/>
          </p:cNvSpPr>
          <p:nvPr>
            <p:ph type="pic" idx="26"/>
          </p:nvPr>
        </p:nvSpPr>
        <p:spPr>
          <a:xfrm>
            <a:off x="8777486" y="2969566"/>
            <a:ext cx="3223532" cy="2592289"/>
          </a:xfrm>
          <a:prstGeom prst="rect">
            <a:avLst/>
          </a:prstGeom>
          <a:noFill/>
          <a:ln>
            <a:noFill/>
          </a:ln>
        </p:spPr>
      </p:sp>
      <p:sp>
        <p:nvSpPr>
          <p:cNvPr id="1218" name="Google Shape;1218;p78"/>
          <p:cNvSpPr>
            <a:spLocks noGrp="1"/>
          </p:cNvSpPr>
          <p:nvPr>
            <p:ph type="pic" idx="27"/>
          </p:nvPr>
        </p:nvSpPr>
        <p:spPr>
          <a:xfrm>
            <a:off x="12374649" y="2969565"/>
            <a:ext cx="3223532" cy="2592289"/>
          </a:xfrm>
          <a:prstGeom prst="rect">
            <a:avLst/>
          </a:prstGeom>
          <a:noFill/>
          <a:ln>
            <a:noFill/>
          </a:ln>
        </p:spPr>
      </p:sp>
      <p:sp>
        <p:nvSpPr>
          <p:cNvPr id="1219" name="Google Shape;1219;p78"/>
          <p:cNvSpPr>
            <a:spLocks noGrp="1"/>
          </p:cNvSpPr>
          <p:nvPr>
            <p:ph type="pic" idx="28"/>
          </p:nvPr>
        </p:nvSpPr>
        <p:spPr>
          <a:xfrm>
            <a:off x="16023394" y="2969567"/>
            <a:ext cx="3223532" cy="2592289"/>
          </a:xfrm>
          <a:prstGeom prst="rect">
            <a:avLst/>
          </a:prstGeom>
          <a:noFill/>
          <a:ln>
            <a:noFill/>
          </a:ln>
        </p:spPr>
      </p:sp>
      <p:sp>
        <p:nvSpPr>
          <p:cNvPr id="1220" name="Google Shape;1220;p78"/>
          <p:cNvSpPr>
            <a:spLocks noGrp="1"/>
          </p:cNvSpPr>
          <p:nvPr>
            <p:ph type="pic" idx="29"/>
          </p:nvPr>
        </p:nvSpPr>
        <p:spPr>
          <a:xfrm>
            <a:off x="19641869" y="2951383"/>
            <a:ext cx="3223532" cy="2592289"/>
          </a:xfrm>
          <a:prstGeom prst="rect">
            <a:avLst/>
          </a:prstGeom>
          <a:noFill/>
          <a:ln>
            <a:noFill/>
          </a:ln>
        </p:spPr>
      </p:sp>
      <p:sp>
        <p:nvSpPr>
          <p:cNvPr id="1221" name="Google Shape;1221;p78"/>
          <p:cNvSpPr>
            <a:spLocks noGrp="1"/>
          </p:cNvSpPr>
          <p:nvPr>
            <p:ph type="pic" idx="30"/>
          </p:nvPr>
        </p:nvSpPr>
        <p:spPr>
          <a:xfrm>
            <a:off x="1516018" y="6332857"/>
            <a:ext cx="3223532" cy="2592289"/>
          </a:xfrm>
          <a:prstGeom prst="rect">
            <a:avLst/>
          </a:prstGeom>
          <a:noFill/>
          <a:ln>
            <a:noFill/>
          </a:ln>
        </p:spPr>
      </p:sp>
      <p:sp>
        <p:nvSpPr>
          <p:cNvPr id="1222" name="Google Shape;1222;p78"/>
          <p:cNvSpPr>
            <a:spLocks noGrp="1"/>
          </p:cNvSpPr>
          <p:nvPr>
            <p:ph type="pic" idx="31"/>
          </p:nvPr>
        </p:nvSpPr>
        <p:spPr>
          <a:xfrm>
            <a:off x="5121141" y="6367363"/>
            <a:ext cx="3223532" cy="2592289"/>
          </a:xfrm>
          <a:prstGeom prst="rect">
            <a:avLst/>
          </a:prstGeom>
          <a:noFill/>
          <a:ln>
            <a:noFill/>
          </a:ln>
        </p:spPr>
      </p:sp>
      <p:sp>
        <p:nvSpPr>
          <p:cNvPr id="1223" name="Google Shape;1223;p78"/>
          <p:cNvSpPr>
            <a:spLocks noGrp="1"/>
          </p:cNvSpPr>
          <p:nvPr>
            <p:ph type="pic" idx="32"/>
          </p:nvPr>
        </p:nvSpPr>
        <p:spPr>
          <a:xfrm>
            <a:off x="8761926" y="6367362"/>
            <a:ext cx="3223532" cy="2592289"/>
          </a:xfrm>
          <a:prstGeom prst="rect">
            <a:avLst/>
          </a:prstGeom>
          <a:noFill/>
          <a:ln>
            <a:noFill/>
          </a:ln>
        </p:spPr>
      </p:sp>
      <p:sp>
        <p:nvSpPr>
          <p:cNvPr id="1224" name="Google Shape;1224;p78"/>
          <p:cNvSpPr>
            <a:spLocks noGrp="1"/>
          </p:cNvSpPr>
          <p:nvPr>
            <p:ph type="pic" idx="33"/>
          </p:nvPr>
        </p:nvSpPr>
        <p:spPr>
          <a:xfrm>
            <a:off x="12359089" y="6367361"/>
            <a:ext cx="3223532" cy="2592289"/>
          </a:xfrm>
          <a:prstGeom prst="rect">
            <a:avLst/>
          </a:prstGeom>
          <a:noFill/>
          <a:ln>
            <a:noFill/>
          </a:ln>
        </p:spPr>
      </p:sp>
      <p:sp>
        <p:nvSpPr>
          <p:cNvPr id="1225" name="Google Shape;1225;p78"/>
          <p:cNvSpPr>
            <a:spLocks noGrp="1"/>
          </p:cNvSpPr>
          <p:nvPr>
            <p:ph type="pic" idx="34"/>
          </p:nvPr>
        </p:nvSpPr>
        <p:spPr>
          <a:xfrm>
            <a:off x="16007834" y="6367363"/>
            <a:ext cx="3223532" cy="2592289"/>
          </a:xfrm>
          <a:prstGeom prst="rect">
            <a:avLst/>
          </a:prstGeom>
          <a:noFill/>
          <a:ln>
            <a:noFill/>
          </a:ln>
        </p:spPr>
      </p:sp>
      <p:sp>
        <p:nvSpPr>
          <p:cNvPr id="1226" name="Google Shape;1226;p78"/>
          <p:cNvSpPr>
            <a:spLocks noGrp="1"/>
          </p:cNvSpPr>
          <p:nvPr>
            <p:ph type="pic" idx="35"/>
          </p:nvPr>
        </p:nvSpPr>
        <p:spPr>
          <a:xfrm>
            <a:off x="19626309" y="6349179"/>
            <a:ext cx="3223532" cy="2592289"/>
          </a:xfrm>
          <a:prstGeom prst="rect">
            <a:avLst/>
          </a:prstGeom>
          <a:noFill/>
          <a:ln>
            <a:noFill/>
          </a:ln>
        </p:spPr>
      </p:sp>
      <p:sp>
        <p:nvSpPr>
          <p:cNvPr id="1227" name="Google Shape;1227;p78"/>
          <p:cNvSpPr>
            <a:spLocks noGrp="1"/>
          </p:cNvSpPr>
          <p:nvPr>
            <p:ph type="pic" idx="36"/>
          </p:nvPr>
        </p:nvSpPr>
        <p:spPr>
          <a:xfrm>
            <a:off x="1546941" y="9772239"/>
            <a:ext cx="3223532" cy="2592289"/>
          </a:xfrm>
          <a:prstGeom prst="rect">
            <a:avLst/>
          </a:prstGeom>
          <a:noFill/>
          <a:ln>
            <a:noFill/>
          </a:ln>
        </p:spPr>
      </p:sp>
      <p:sp>
        <p:nvSpPr>
          <p:cNvPr id="1228" name="Google Shape;1228;p78"/>
          <p:cNvSpPr>
            <a:spLocks noGrp="1"/>
          </p:cNvSpPr>
          <p:nvPr>
            <p:ph type="pic" idx="37"/>
          </p:nvPr>
        </p:nvSpPr>
        <p:spPr>
          <a:xfrm>
            <a:off x="5152064" y="9789492"/>
            <a:ext cx="3223532" cy="2592289"/>
          </a:xfrm>
          <a:prstGeom prst="rect">
            <a:avLst/>
          </a:prstGeom>
          <a:noFill/>
          <a:ln>
            <a:noFill/>
          </a:ln>
        </p:spPr>
      </p:sp>
      <p:sp>
        <p:nvSpPr>
          <p:cNvPr id="1229" name="Google Shape;1229;p78"/>
          <p:cNvSpPr>
            <a:spLocks noGrp="1"/>
          </p:cNvSpPr>
          <p:nvPr>
            <p:ph type="pic" idx="38"/>
          </p:nvPr>
        </p:nvSpPr>
        <p:spPr>
          <a:xfrm>
            <a:off x="8792849" y="9789491"/>
            <a:ext cx="3223532" cy="2592289"/>
          </a:xfrm>
          <a:prstGeom prst="rect">
            <a:avLst/>
          </a:prstGeom>
          <a:noFill/>
          <a:ln>
            <a:noFill/>
          </a:ln>
        </p:spPr>
      </p:sp>
      <p:sp>
        <p:nvSpPr>
          <p:cNvPr id="1230" name="Google Shape;1230;p78"/>
          <p:cNvSpPr>
            <a:spLocks noGrp="1"/>
          </p:cNvSpPr>
          <p:nvPr>
            <p:ph type="pic" idx="39"/>
          </p:nvPr>
        </p:nvSpPr>
        <p:spPr>
          <a:xfrm>
            <a:off x="12390012" y="9789490"/>
            <a:ext cx="3223532" cy="2592289"/>
          </a:xfrm>
          <a:prstGeom prst="rect">
            <a:avLst/>
          </a:prstGeom>
          <a:noFill/>
          <a:ln>
            <a:noFill/>
          </a:ln>
        </p:spPr>
      </p:sp>
      <p:sp>
        <p:nvSpPr>
          <p:cNvPr id="1231" name="Google Shape;1231;p78"/>
          <p:cNvSpPr>
            <a:spLocks noGrp="1"/>
          </p:cNvSpPr>
          <p:nvPr>
            <p:ph type="pic" idx="40"/>
          </p:nvPr>
        </p:nvSpPr>
        <p:spPr>
          <a:xfrm>
            <a:off x="16038757" y="9789492"/>
            <a:ext cx="3223532" cy="2592289"/>
          </a:xfrm>
          <a:prstGeom prst="rect">
            <a:avLst/>
          </a:prstGeom>
          <a:noFill/>
          <a:ln>
            <a:noFill/>
          </a:ln>
        </p:spPr>
      </p:sp>
      <p:sp>
        <p:nvSpPr>
          <p:cNvPr id="1232" name="Google Shape;1232;p78"/>
          <p:cNvSpPr>
            <a:spLocks noGrp="1"/>
          </p:cNvSpPr>
          <p:nvPr>
            <p:ph type="pic" idx="41"/>
          </p:nvPr>
        </p:nvSpPr>
        <p:spPr>
          <a:xfrm>
            <a:off x="19657232" y="9771308"/>
            <a:ext cx="3223532" cy="259228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 diagram">
  <p:cSld name="Thre diagram">
    <p:spTree>
      <p:nvGrpSpPr>
        <p:cNvPr id="1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" name="Google Shape;1234;p79"/>
          <p:cNvSpPr txBox="1">
            <a:spLocks noGrp="1"/>
          </p:cNvSpPr>
          <p:nvPr>
            <p:ph type="body" idx="1"/>
          </p:nvPr>
        </p:nvSpPr>
        <p:spPr>
          <a:xfrm>
            <a:off x="1531573" y="656888"/>
            <a:ext cx="21368889" cy="86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1" i="0" u="none" strike="noStrike" cap="none">
                <a:solidFill>
                  <a:schemeClr val="lt1"/>
                </a:solidFill>
                <a:latin typeface="Poppins Thin"/>
                <a:ea typeface="Poppins Thin"/>
                <a:cs typeface="Poppins Thin"/>
                <a:sym typeface="Poppins Thin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235" name="Google Shape;1235;p79"/>
          <p:cNvCxnSpPr/>
          <p:nvPr/>
        </p:nvCxnSpPr>
        <p:spPr>
          <a:xfrm rot="10800000">
            <a:off x="10329801" y="1745432"/>
            <a:ext cx="3735996" cy="0"/>
          </a:xfrm>
          <a:prstGeom prst="straightConnector1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36" name="Google Shape;1236;p79"/>
          <p:cNvSpPr txBox="1">
            <a:spLocks noGrp="1"/>
          </p:cNvSpPr>
          <p:nvPr>
            <p:ph type="body" idx="2"/>
          </p:nvPr>
        </p:nvSpPr>
        <p:spPr>
          <a:xfrm>
            <a:off x="1531573" y="2008613"/>
            <a:ext cx="21368889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7" name="Google Shape;1237;p79"/>
          <p:cNvSpPr/>
          <p:nvPr/>
        </p:nvSpPr>
        <p:spPr>
          <a:xfrm>
            <a:off x="12308390" y="5298972"/>
            <a:ext cx="9046391" cy="10345132"/>
          </a:xfrm>
          <a:custGeom>
            <a:avLst/>
            <a:gdLst/>
            <a:ahLst/>
            <a:cxnLst/>
            <a:rect l="l" t="t" r="r" b="b"/>
            <a:pathLst>
              <a:path w="254" h="332" extrusionOk="0">
                <a:moveTo>
                  <a:pt x="229" y="155"/>
                </a:moveTo>
                <a:cubicBezTo>
                  <a:pt x="230" y="154"/>
                  <a:pt x="231" y="154"/>
                  <a:pt x="231" y="154"/>
                </a:cubicBezTo>
                <a:cubicBezTo>
                  <a:pt x="238" y="151"/>
                  <a:pt x="240" y="147"/>
                  <a:pt x="240" y="147"/>
                </a:cubicBezTo>
                <a:cubicBezTo>
                  <a:pt x="240" y="146"/>
                  <a:pt x="236" y="149"/>
                  <a:pt x="230" y="151"/>
                </a:cubicBezTo>
                <a:cubicBezTo>
                  <a:pt x="227" y="152"/>
                  <a:pt x="223" y="152"/>
                  <a:pt x="218" y="151"/>
                </a:cubicBezTo>
                <a:cubicBezTo>
                  <a:pt x="214" y="150"/>
                  <a:pt x="211" y="149"/>
                  <a:pt x="207" y="148"/>
                </a:cubicBezTo>
                <a:cubicBezTo>
                  <a:pt x="207" y="148"/>
                  <a:pt x="207" y="148"/>
                  <a:pt x="206" y="148"/>
                </a:cubicBezTo>
                <a:cubicBezTo>
                  <a:pt x="210" y="147"/>
                  <a:pt x="214" y="146"/>
                  <a:pt x="217" y="145"/>
                </a:cubicBezTo>
                <a:cubicBezTo>
                  <a:pt x="248" y="134"/>
                  <a:pt x="254" y="111"/>
                  <a:pt x="254" y="112"/>
                </a:cubicBezTo>
                <a:cubicBezTo>
                  <a:pt x="252" y="110"/>
                  <a:pt x="244" y="131"/>
                  <a:pt x="215" y="139"/>
                </a:cubicBezTo>
                <a:cubicBezTo>
                  <a:pt x="202" y="143"/>
                  <a:pt x="186" y="143"/>
                  <a:pt x="167" y="145"/>
                </a:cubicBezTo>
                <a:cubicBezTo>
                  <a:pt x="175" y="142"/>
                  <a:pt x="182" y="141"/>
                  <a:pt x="188" y="139"/>
                </a:cubicBezTo>
                <a:cubicBezTo>
                  <a:pt x="200" y="136"/>
                  <a:pt x="203" y="128"/>
                  <a:pt x="202" y="128"/>
                </a:cubicBezTo>
                <a:cubicBezTo>
                  <a:pt x="202" y="127"/>
                  <a:pt x="198" y="134"/>
                  <a:pt x="187" y="136"/>
                </a:cubicBezTo>
                <a:cubicBezTo>
                  <a:pt x="179" y="138"/>
                  <a:pt x="165" y="139"/>
                  <a:pt x="153" y="147"/>
                </a:cubicBezTo>
                <a:cubicBezTo>
                  <a:pt x="148" y="149"/>
                  <a:pt x="143" y="151"/>
                  <a:pt x="138" y="154"/>
                </a:cubicBezTo>
                <a:cubicBezTo>
                  <a:pt x="140" y="141"/>
                  <a:pt x="144" y="129"/>
                  <a:pt x="150" y="118"/>
                </a:cubicBezTo>
                <a:cubicBezTo>
                  <a:pt x="154" y="113"/>
                  <a:pt x="157" y="108"/>
                  <a:pt x="161" y="103"/>
                </a:cubicBezTo>
                <a:cubicBezTo>
                  <a:pt x="168" y="94"/>
                  <a:pt x="176" y="88"/>
                  <a:pt x="185" y="84"/>
                </a:cubicBezTo>
                <a:cubicBezTo>
                  <a:pt x="196" y="80"/>
                  <a:pt x="208" y="80"/>
                  <a:pt x="214" y="76"/>
                </a:cubicBezTo>
                <a:cubicBezTo>
                  <a:pt x="221" y="72"/>
                  <a:pt x="224" y="70"/>
                  <a:pt x="224" y="69"/>
                </a:cubicBezTo>
                <a:cubicBezTo>
                  <a:pt x="224" y="69"/>
                  <a:pt x="220" y="71"/>
                  <a:pt x="214" y="74"/>
                </a:cubicBezTo>
                <a:cubicBezTo>
                  <a:pt x="210" y="77"/>
                  <a:pt x="203" y="77"/>
                  <a:pt x="196" y="78"/>
                </a:cubicBezTo>
                <a:cubicBezTo>
                  <a:pt x="201" y="76"/>
                  <a:pt x="206" y="73"/>
                  <a:pt x="210" y="68"/>
                </a:cubicBezTo>
                <a:cubicBezTo>
                  <a:pt x="214" y="65"/>
                  <a:pt x="217" y="61"/>
                  <a:pt x="219" y="57"/>
                </a:cubicBezTo>
                <a:cubicBezTo>
                  <a:pt x="222" y="54"/>
                  <a:pt x="224" y="50"/>
                  <a:pt x="225" y="47"/>
                </a:cubicBezTo>
                <a:cubicBezTo>
                  <a:pt x="232" y="32"/>
                  <a:pt x="228" y="26"/>
                  <a:pt x="228" y="28"/>
                </a:cubicBezTo>
                <a:cubicBezTo>
                  <a:pt x="228" y="29"/>
                  <a:pt x="226" y="40"/>
                  <a:pt x="225" y="42"/>
                </a:cubicBezTo>
                <a:cubicBezTo>
                  <a:pt x="224" y="45"/>
                  <a:pt x="222" y="49"/>
                  <a:pt x="219" y="53"/>
                </a:cubicBezTo>
                <a:cubicBezTo>
                  <a:pt x="216" y="58"/>
                  <a:pt x="213" y="62"/>
                  <a:pt x="208" y="66"/>
                </a:cubicBezTo>
                <a:cubicBezTo>
                  <a:pt x="201" y="74"/>
                  <a:pt x="188" y="77"/>
                  <a:pt x="176" y="84"/>
                </a:cubicBezTo>
                <a:cubicBezTo>
                  <a:pt x="184" y="72"/>
                  <a:pt x="185" y="62"/>
                  <a:pt x="184" y="62"/>
                </a:cubicBezTo>
                <a:cubicBezTo>
                  <a:pt x="183" y="62"/>
                  <a:pt x="181" y="73"/>
                  <a:pt x="170" y="87"/>
                </a:cubicBezTo>
                <a:cubicBezTo>
                  <a:pt x="169" y="88"/>
                  <a:pt x="168" y="89"/>
                  <a:pt x="167" y="90"/>
                </a:cubicBezTo>
                <a:cubicBezTo>
                  <a:pt x="165" y="92"/>
                  <a:pt x="163" y="93"/>
                  <a:pt x="162" y="95"/>
                </a:cubicBezTo>
                <a:cubicBezTo>
                  <a:pt x="153" y="104"/>
                  <a:pt x="146" y="115"/>
                  <a:pt x="140" y="127"/>
                </a:cubicBezTo>
                <a:cubicBezTo>
                  <a:pt x="141" y="116"/>
                  <a:pt x="142" y="105"/>
                  <a:pt x="144" y="96"/>
                </a:cubicBezTo>
                <a:cubicBezTo>
                  <a:pt x="146" y="80"/>
                  <a:pt x="149" y="67"/>
                  <a:pt x="151" y="58"/>
                </a:cubicBezTo>
                <a:cubicBezTo>
                  <a:pt x="152" y="55"/>
                  <a:pt x="154" y="53"/>
                  <a:pt x="156" y="51"/>
                </a:cubicBezTo>
                <a:cubicBezTo>
                  <a:pt x="165" y="45"/>
                  <a:pt x="168" y="39"/>
                  <a:pt x="168" y="38"/>
                </a:cubicBezTo>
                <a:cubicBezTo>
                  <a:pt x="167" y="38"/>
                  <a:pt x="163" y="43"/>
                  <a:pt x="154" y="49"/>
                </a:cubicBezTo>
                <a:cubicBezTo>
                  <a:pt x="154" y="49"/>
                  <a:pt x="153" y="50"/>
                  <a:pt x="153" y="50"/>
                </a:cubicBezTo>
                <a:cubicBezTo>
                  <a:pt x="153" y="50"/>
                  <a:pt x="153" y="50"/>
                  <a:pt x="153" y="50"/>
                </a:cubicBezTo>
                <a:cubicBezTo>
                  <a:pt x="155" y="43"/>
                  <a:pt x="158" y="36"/>
                  <a:pt x="159" y="30"/>
                </a:cubicBezTo>
                <a:cubicBezTo>
                  <a:pt x="160" y="26"/>
                  <a:pt x="161" y="21"/>
                  <a:pt x="162" y="18"/>
                </a:cubicBezTo>
                <a:cubicBezTo>
                  <a:pt x="163" y="14"/>
                  <a:pt x="163" y="11"/>
                  <a:pt x="164" y="8"/>
                </a:cubicBezTo>
                <a:cubicBezTo>
                  <a:pt x="164" y="5"/>
                  <a:pt x="165" y="4"/>
                  <a:pt x="164" y="2"/>
                </a:cubicBezTo>
                <a:cubicBezTo>
                  <a:pt x="165" y="2"/>
                  <a:pt x="165" y="0"/>
                  <a:pt x="164" y="0"/>
                </a:cubicBezTo>
                <a:cubicBezTo>
                  <a:pt x="165" y="1"/>
                  <a:pt x="163" y="1"/>
                  <a:pt x="164" y="2"/>
                </a:cubicBezTo>
                <a:cubicBezTo>
                  <a:pt x="164" y="4"/>
                  <a:pt x="163" y="5"/>
                  <a:pt x="162" y="8"/>
                </a:cubicBezTo>
                <a:cubicBezTo>
                  <a:pt x="161" y="10"/>
                  <a:pt x="161" y="14"/>
                  <a:pt x="160" y="17"/>
                </a:cubicBezTo>
                <a:cubicBezTo>
                  <a:pt x="159" y="21"/>
                  <a:pt x="158" y="25"/>
                  <a:pt x="156" y="29"/>
                </a:cubicBezTo>
                <a:cubicBezTo>
                  <a:pt x="154" y="38"/>
                  <a:pt x="149" y="48"/>
                  <a:pt x="144" y="60"/>
                </a:cubicBezTo>
                <a:cubicBezTo>
                  <a:pt x="144" y="61"/>
                  <a:pt x="144" y="61"/>
                  <a:pt x="144" y="61"/>
                </a:cubicBezTo>
                <a:cubicBezTo>
                  <a:pt x="143" y="57"/>
                  <a:pt x="142" y="53"/>
                  <a:pt x="141" y="50"/>
                </a:cubicBezTo>
                <a:cubicBezTo>
                  <a:pt x="138" y="42"/>
                  <a:pt x="139" y="36"/>
                  <a:pt x="138" y="36"/>
                </a:cubicBezTo>
                <a:cubicBezTo>
                  <a:pt x="138" y="36"/>
                  <a:pt x="136" y="41"/>
                  <a:pt x="137" y="48"/>
                </a:cubicBezTo>
                <a:cubicBezTo>
                  <a:pt x="136" y="47"/>
                  <a:pt x="136" y="46"/>
                  <a:pt x="135" y="45"/>
                </a:cubicBezTo>
                <a:cubicBezTo>
                  <a:pt x="128" y="37"/>
                  <a:pt x="129" y="30"/>
                  <a:pt x="128" y="30"/>
                </a:cubicBezTo>
                <a:cubicBezTo>
                  <a:pt x="128" y="30"/>
                  <a:pt x="125" y="38"/>
                  <a:pt x="132" y="47"/>
                </a:cubicBezTo>
                <a:cubicBezTo>
                  <a:pt x="139" y="54"/>
                  <a:pt x="140" y="64"/>
                  <a:pt x="139" y="77"/>
                </a:cubicBezTo>
                <a:cubicBezTo>
                  <a:pt x="137" y="82"/>
                  <a:pt x="136" y="88"/>
                  <a:pt x="134" y="94"/>
                </a:cubicBezTo>
                <a:cubicBezTo>
                  <a:pt x="130" y="109"/>
                  <a:pt x="128" y="128"/>
                  <a:pt x="126" y="148"/>
                </a:cubicBezTo>
                <a:cubicBezTo>
                  <a:pt x="124" y="129"/>
                  <a:pt x="120" y="110"/>
                  <a:pt x="114" y="96"/>
                </a:cubicBezTo>
                <a:cubicBezTo>
                  <a:pt x="113" y="93"/>
                  <a:pt x="112" y="91"/>
                  <a:pt x="111" y="89"/>
                </a:cubicBezTo>
                <a:cubicBezTo>
                  <a:pt x="111" y="88"/>
                  <a:pt x="111" y="87"/>
                  <a:pt x="111" y="86"/>
                </a:cubicBezTo>
                <a:cubicBezTo>
                  <a:pt x="108" y="73"/>
                  <a:pt x="108" y="64"/>
                  <a:pt x="113" y="55"/>
                </a:cubicBezTo>
                <a:cubicBezTo>
                  <a:pt x="117" y="37"/>
                  <a:pt x="111" y="26"/>
                  <a:pt x="111" y="26"/>
                </a:cubicBezTo>
                <a:cubicBezTo>
                  <a:pt x="110" y="26"/>
                  <a:pt x="115" y="37"/>
                  <a:pt x="110" y="54"/>
                </a:cubicBezTo>
                <a:cubicBezTo>
                  <a:pt x="106" y="60"/>
                  <a:pt x="105" y="69"/>
                  <a:pt x="106" y="78"/>
                </a:cubicBezTo>
                <a:cubicBezTo>
                  <a:pt x="100" y="67"/>
                  <a:pt x="97" y="58"/>
                  <a:pt x="94" y="51"/>
                </a:cubicBezTo>
                <a:cubicBezTo>
                  <a:pt x="93" y="48"/>
                  <a:pt x="92" y="45"/>
                  <a:pt x="92" y="42"/>
                </a:cubicBezTo>
                <a:cubicBezTo>
                  <a:pt x="97" y="19"/>
                  <a:pt x="87" y="5"/>
                  <a:pt x="88" y="5"/>
                </a:cubicBezTo>
                <a:cubicBezTo>
                  <a:pt x="86" y="6"/>
                  <a:pt x="94" y="18"/>
                  <a:pt x="89" y="40"/>
                </a:cubicBezTo>
                <a:cubicBezTo>
                  <a:pt x="87" y="33"/>
                  <a:pt x="85" y="29"/>
                  <a:pt x="85" y="29"/>
                </a:cubicBezTo>
                <a:cubicBezTo>
                  <a:pt x="84" y="29"/>
                  <a:pt x="87" y="48"/>
                  <a:pt x="99" y="77"/>
                </a:cubicBezTo>
                <a:cubicBezTo>
                  <a:pt x="99" y="77"/>
                  <a:pt x="99" y="77"/>
                  <a:pt x="99" y="77"/>
                </a:cubicBezTo>
                <a:cubicBezTo>
                  <a:pt x="92" y="74"/>
                  <a:pt x="85" y="73"/>
                  <a:pt x="81" y="69"/>
                </a:cubicBezTo>
                <a:cubicBezTo>
                  <a:pt x="74" y="62"/>
                  <a:pt x="76" y="54"/>
                  <a:pt x="75" y="54"/>
                </a:cubicBezTo>
                <a:cubicBezTo>
                  <a:pt x="75" y="54"/>
                  <a:pt x="72" y="60"/>
                  <a:pt x="76" y="67"/>
                </a:cubicBezTo>
                <a:cubicBezTo>
                  <a:pt x="75" y="66"/>
                  <a:pt x="74" y="66"/>
                  <a:pt x="73" y="65"/>
                </a:cubicBezTo>
                <a:cubicBezTo>
                  <a:pt x="63" y="55"/>
                  <a:pt x="60" y="47"/>
                  <a:pt x="59" y="47"/>
                </a:cubicBezTo>
                <a:cubicBezTo>
                  <a:pt x="59" y="47"/>
                  <a:pt x="61" y="56"/>
                  <a:pt x="71" y="67"/>
                </a:cubicBezTo>
                <a:cubicBezTo>
                  <a:pt x="73" y="70"/>
                  <a:pt x="76" y="72"/>
                  <a:pt x="80" y="74"/>
                </a:cubicBezTo>
                <a:cubicBezTo>
                  <a:pt x="65" y="78"/>
                  <a:pt x="57" y="80"/>
                  <a:pt x="57" y="80"/>
                </a:cubicBezTo>
                <a:cubicBezTo>
                  <a:pt x="57" y="81"/>
                  <a:pt x="67" y="80"/>
                  <a:pt x="80" y="77"/>
                </a:cubicBezTo>
                <a:cubicBezTo>
                  <a:pt x="83" y="77"/>
                  <a:pt x="85" y="77"/>
                  <a:pt x="88" y="78"/>
                </a:cubicBezTo>
                <a:cubicBezTo>
                  <a:pt x="91" y="79"/>
                  <a:pt x="94" y="80"/>
                  <a:pt x="97" y="82"/>
                </a:cubicBezTo>
                <a:cubicBezTo>
                  <a:pt x="99" y="83"/>
                  <a:pt x="100" y="84"/>
                  <a:pt x="102" y="86"/>
                </a:cubicBezTo>
                <a:cubicBezTo>
                  <a:pt x="103" y="87"/>
                  <a:pt x="103" y="88"/>
                  <a:pt x="104" y="89"/>
                </a:cubicBezTo>
                <a:cubicBezTo>
                  <a:pt x="105" y="90"/>
                  <a:pt x="105" y="91"/>
                  <a:pt x="105" y="91"/>
                </a:cubicBezTo>
                <a:cubicBezTo>
                  <a:pt x="107" y="96"/>
                  <a:pt x="108" y="102"/>
                  <a:pt x="110" y="107"/>
                </a:cubicBezTo>
                <a:cubicBezTo>
                  <a:pt x="110" y="109"/>
                  <a:pt x="110" y="111"/>
                  <a:pt x="110" y="112"/>
                </a:cubicBezTo>
                <a:cubicBezTo>
                  <a:pt x="104" y="102"/>
                  <a:pt x="96" y="97"/>
                  <a:pt x="96" y="97"/>
                </a:cubicBezTo>
                <a:cubicBezTo>
                  <a:pt x="95" y="98"/>
                  <a:pt x="107" y="109"/>
                  <a:pt x="113" y="128"/>
                </a:cubicBezTo>
                <a:cubicBezTo>
                  <a:pt x="113" y="128"/>
                  <a:pt x="113" y="127"/>
                  <a:pt x="112" y="127"/>
                </a:cubicBezTo>
                <a:cubicBezTo>
                  <a:pt x="107" y="120"/>
                  <a:pt x="100" y="116"/>
                  <a:pt x="95" y="113"/>
                </a:cubicBezTo>
                <a:cubicBezTo>
                  <a:pt x="85" y="107"/>
                  <a:pt x="81" y="100"/>
                  <a:pt x="80" y="101"/>
                </a:cubicBezTo>
                <a:cubicBezTo>
                  <a:pt x="80" y="101"/>
                  <a:pt x="82" y="106"/>
                  <a:pt x="88" y="112"/>
                </a:cubicBezTo>
                <a:cubicBezTo>
                  <a:pt x="72" y="109"/>
                  <a:pt x="62" y="107"/>
                  <a:pt x="62" y="108"/>
                </a:cubicBezTo>
                <a:cubicBezTo>
                  <a:pt x="61" y="108"/>
                  <a:pt x="72" y="111"/>
                  <a:pt x="89" y="115"/>
                </a:cubicBezTo>
                <a:cubicBezTo>
                  <a:pt x="98" y="117"/>
                  <a:pt x="106" y="124"/>
                  <a:pt x="111" y="134"/>
                </a:cubicBezTo>
                <a:cubicBezTo>
                  <a:pt x="112" y="137"/>
                  <a:pt x="113" y="139"/>
                  <a:pt x="113" y="142"/>
                </a:cubicBezTo>
                <a:cubicBezTo>
                  <a:pt x="113" y="146"/>
                  <a:pt x="113" y="151"/>
                  <a:pt x="113" y="155"/>
                </a:cubicBezTo>
                <a:cubicBezTo>
                  <a:pt x="113" y="158"/>
                  <a:pt x="113" y="160"/>
                  <a:pt x="113" y="163"/>
                </a:cubicBezTo>
                <a:cubicBezTo>
                  <a:pt x="112" y="166"/>
                  <a:pt x="113" y="167"/>
                  <a:pt x="112" y="170"/>
                </a:cubicBezTo>
                <a:cubicBezTo>
                  <a:pt x="112" y="170"/>
                  <a:pt x="111" y="170"/>
                  <a:pt x="111" y="169"/>
                </a:cubicBezTo>
                <a:cubicBezTo>
                  <a:pt x="109" y="166"/>
                  <a:pt x="108" y="163"/>
                  <a:pt x="106" y="161"/>
                </a:cubicBezTo>
                <a:cubicBezTo>
                  <a:pt x="104" y="159"/>
                  <a:pt x="101" y="157"/>
                  <a:pt x="98" y="156"/>
                </a:cubicBezTo>
                <a:cubicBezTo>
                  <a:pt x="93" y="153"/>
                  <a:pt x="87" y="152"/>
                  <a:pt x="82" y="152"/>
                </a:cubicBezTo>
                <a:cubicBezTo>
                  <a:pt x="79" y="152"/>
                  <a:pt x="76" y="152"/>
                  <a:pt x="73" y="152"/>
                </a:cubicBezTo>
                <a:cubicBezTo>
                  <a:pt x="66" y="151"/>
                  <a:pt x="60" y="149"/>
                  <a:pt x="56" y="146"/>
                </a:cubicBezTo>
                <a:cubicBezTo>
                  <a:pt x="47" y="139"/>
                  <a:pt x="44" y="131"/>
                  <a:pt x="43" y="132"/>
                </a:cubicBezTo>
                <a:cubicBezTo>
                  <a:pt x="43" y="132"/>
                  <a:pt x="45" y="139"/>
                  <a:pt x="54" y="149"/>
                </a:cubicBezTo>
                <a:cubicBezTo>
                  <a:pt x="55" y="150"/>
                  <a:pt x="57" y="151"/>
                  <a:pt x="58" y="151"/>
                </a:cubicBezTo>
                <a:cubicBezTo>
                  <a:pt x="48" y="151"/>
                  <a:pt x="39" y="149"/>
                  <a:pt x="32" y="144"/>
                </a:cubicBezTo>
                <a:cubicBezTo>
                  <a:pt x="31" y="144"/>
                  <a:pt x="30" y="143"/>
                  <a:pt x="29" y="142"/>
                </a:cubicBezTo>
                <a:cubicBezTo>
                  <a:pt x="26" y="137"/>
                  <a:pt x="24" y="131"/>
                  <a:pt x="25" y="126"/>
                </a:cubicBezTo>
                <a:cubicBezTo>
                  <a:pt x="25" y="117"/>
                  <a:pt x="25" y="111"/>
                  <a:pt x="24" y="111"/>
                </a:cubicBezTo>
                <a:cubicBezTo>
                  <a:pt x="23" y="111"/>
                  <a:pt x="23" y="114"/>
                  <a:pt x="22" y="121"/>
                </a:cubicBezTo>
                <a:cubicBezTo>
                  <a:pt x="22" y="121"/>
                  <a:pt x="21" y="120"/>
                  <a:pt x="20" y="119"/>
                </a:cubicBezTo>
                <a:cubicBezTo>
                  <a:pt x="16" y="114"/>
                  <a:pt x="14" y="111"/>
                  <a:pt x="13" y="111"/>
                </a:cubicBezTo>
                <a:cubicBezTo>
                  <a:pt x="12" y="112"/>
                  <a:pt x="14" y="116"/>
                  <a:pt x="18" y="121"/>
                </a:cubicBezTo>
                <a:cubicBezTo>
                  <a:pt x="21" y="124"/>
                  <a:pt x="20" y="129"/>
                  <a:pt x="21" y="135"/>
                </a:cubicBezTo>
                <a:cubicBezTo>
                  <a:pt x="16" y="129"/>
                  <a:pt x="12" y="123"/>
                  <a:pt x="9" y="119"/>
                </a:cubicBezTo>
                <a:cubicBezTo>
                  <a:pt x="4" y="112"/>
                  <a:pt x="1" y="108"/>
                  <a:pt x="1" y="109"/>
                </a:cubicBezTo>
                <a:cubicBezTo>
                  <a:pt x="0" y="109"/>
                  <a:pt x="2" y="113"/>
                  <a:pt x="6" y="121"/>
                </a:cubicBezTo>
                <a:cubicBezTo>
                  <a:pt x="10" y="128"/>
                  <a:pt x="15" y="140"/>
                  <a:pt x="28" y="149"/>
                </a:cubicBezTo>
                <a:cubicBezTo>
                  <a:pt x="31" y="151"/>
                  <a:pt x="34" y="153"/>
                  <a:pt x="37" y="154"/>
                </a:cubicBezTo>
                <a:cubicBezTo>
                  <a:pt x="37" y="155"/>
                  <a:pt x="38" y="155"/>
                  <a:pt x="39" y="155"/>
                </a:cubicBezTo>
                <a:cubicBezTo>
                  <a:pt x="40" y="157"/>
                  <a:pt x="59" y="159"/>
                  <a:pt x="61" y="159"/>
                </a:cubicBezTo>
                <a:cubicBezTo>
                  <a:pt x="59" y="159"/>
                  <a:pt x="59" y="161"/>
                  <a:pt x="58" y="161"/>
                </a:cubicBezTo>
                <a:cubicBezTo>
                  <a:pt x="48" y="167"/>
                  <a:pt x="28" y="168"/>
                  <a:pt x="28" y="167"/>
                </a:cubicBezTo>
                <a:cubicBezTo>
                  <a:pt x="28" y="167"/>
                  <a:pt x="33" y="169"/>
                  <a:pt x="36" y="169"/>
                </a:cubicBezTo>
                <a:cubicBezTo>
                  <a:pt x="38" y="170"/>
                  <a:pt x="41" y="170"/>
                  <a:pt x="45" y="169"/>
                </a:cubicBezTo>
                <a:cubicBezTo>
                  <a:pt x="53" y="167"/>
                  <a:pt x="57" y="165"/>
                  <a:pt x="59" y="164"/>
                </a:cubicBezTo>
                <a:cubicBezTo>
                  <a:pt x="57" y="166"/>
                  <a:pt x="58" y="171"/>
                  <a:pt x="58" y="171"/>
                </a:cubicBezTo>
                <a:cubicBezTo>
                  <a:pt x="59" y="171"/>
                  <a:pt x="61" y="165"/>
                  <a:pt x="63" y="163"/>
                </a:cubicBezTo>
                <a:cubicBezTo>
                  <a:pt x="63" y="162"/>
                  <a:pt x="64" y="162"/>
                  <a:pt x="67" y="161"/>
                </a:cubicBezTo>
                <a:cubicBezTo>
                  <a:pt x="69" y="161"/>
                  <a:pt x="82" y="156"/>
                  <a:pt x="95" y="164"/>
                </a:cubicBezTo>
                <a:cubicBezTo>
                  <a:pt x="107" y="171"/>
                  <a:pt x="112" y="193"/>
                  <a:pt x="111" y="197"/>
                </a:cubicBezTo>
                <a:cubicBezTo>
                  <a:pt x="111" y="198"/>
                  <a:pt x="111" y="213"/>
                  <a:pt x="111" y="216"/>
                </a:cubicBezTo>
                <a:cubicBezTo>
                  <a:pt x="111" y="240"/>
                  <a:pt x="110" y="277"/>
                  <a:pt x="106" y="302"/>
                </a:cubicBezTo>
                <a:cubicBezTo>
                  <a:pt x="103" y="319"/>
                  <a:pt x="100" y="323"/>
                  <a:pt x="94" y="332"/>
                </a:cubicBezTo>
                <a:cubicBezTo>
                  <a:pt x="152" y="332"/>
                  <a:pt x="152" y="332"/>
                  <a:pt x="152" y="332"/>
                </a:cubicBezTo>
                <a:cubicBezTo>
                  <a:pt x="136" y="313"/>
                  <a:pt x="136" y="284"/>
                  <a:pt x="136" y="247"/>
                </a:cubicBezTo>
                <a:cubicBezTo>
                  <a:pt x="136" y="239"/>
                  <a:pt x="136" y="223"/>
                  <a:pt x="136" y="208"/>
                </a:cubicBezTo>
                <a:cubicBezTo>
                  <a:pt x="136" y="204"/>
                  <a:pt x="137" y="189"/>
                  <a:pt x="137" y="186"/>
                </a:cubicBezTo>
                <a:cubicBezTo>
                  <a:pt x="137" y="183"/>
                  <a:pt x="138" y="174"/>
                  <a:pt x="139" y="173"/>
                </a:cubicBezTo>
                <a:cubicBezTo>
                  <a:pt x="142" y="162"/>
                  <a:pt x="154" y="154"/>
                  <a:pt x="164" y="154"/>
                </a:cubicBezTo>
                <a:cubicBezTo>
                  <a:pt x="175" y="152"/>
                  <a:pt x="192" y="147"/>
                  <a:pt x="204" y="151"/>
                </a:cubicBezTo>
                <a:cubicBezTo>
                  <a:pt x="204" y="151"/>
                  <a:pt x="215" y="155"/>
                  <a:pt x="221" y="156"/>
                </a:cubicBezTo>
                <a:cubicBezTo>
                  <a:pt x="222" y="156"/>
                  <a:pt x="223" y="156"/>
                  <a:pt x="224" y="156"/>
                </a:cubicBezTo>
                <a:cubicBezTo>
                  <a:pt x="237" y="159"/>
                  <a:pt x="245" y="159"/>
                  <a:pt x="245" y="158"/>
                </a:cubicBezTo>
                <a:cubicBezTo>
                  <a:pt x="245" y="157"/>
                  <a:pt x="239" y="157"/>
                  <a:pt x="229" y="155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8" name="Google Shape;1238;p79"/>
          <p:cNvSpPr/>
          <p:nvPr/>
        </p:nvSpPr>
        <p:spPr>
          <a:xfrm rot="10800000" flipH="1">
            <a:off x="11272361" y="7470058"/>
            <a:ext cx="2072056" cy="207178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9" name="Google Shape;1239;p79"/>
          <p:cNvSpPr txBox="1">
            <a:spLocks noGrp="1"/>
          </p:cNvSpPr>
          <p:nvPr>
            <p:ph type="body" idx="3"/>
          </p:nvPr>
        </p:nvSpPr>
        <p:spPr>
          <a:xfrm>
            <a:off x="11775544" y="7934003"/>
            <a:ext cx="1065691" cy="96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0" name="Google Shape;1240;p79"/>
          <p:cNvSpPr/>
          <p:nvPr/>
        </p:nvSpPr>
        <p:spPr>
          <a:xfrm rot="10800000" flipH="1">
            <a:off x="13145866" y="4549626"/>
            <a:ext cx="2072056" cy="207178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1" name="Google Shape;1241;p79"/>
          <p:cNvSpPr txBox="1">
            <a:spLocks noGrp="1"/>
          </p:cNvSpPr>
          <p:nvPr>
            <p:ph type="body" idx="4"/>
          </p:nvPr>
        </p:nvSpPr>
        <p:spPr>
          <a:xfrm>
            <a:off x="13649049" y="5013571"/>
            <a:ext cx="1065691" cy="96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2" name="Google Shape;1242;p79"/>
          <p:cNvSpPr/>
          <p:nvPr/>
        </p:nvSpPr>
        <p:spPr>
          <a:xfrm rot="10800000" flipH="1">
            <a:off x="18562644" y="4409728"/>
            <a:ext cx="2072056" cy="2071780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3" name="Google Shape;1243;p79"/>
          <p:cNvSpPr txBox="1">
            <a:spLocks noGrp="1"/>
          </p:cNvSpPr>
          <p:nvPr>
            <p:ph type="body" idx="5"/>
          </p:nvPr>
        </p:nvSpPr>
        <p:spPr>
          <a:xfrm>
            <a:off x="19065826" y="4873673"/>
            <a:ext cx="1065691" cy="96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4" name="Google Shape;1244;p79"/>
          <p:cNvSpPr/>
          <p:nvPr/>
        </p:nvSpPr>
        <p:spPr>
          <a:xfrm rot="10800000" flipH="1">
            <a:off x="20634700" y="7470058"/>
            <a:ext cx="2072056" cy="207178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5" name="Google Shape;1245;p79"/>
          <p:cNvSpPr txBox="1">
            <a:spLocks noGrp="1"/>
          </p:cNvSpPr>
          <p:nvPr>
            <p:ph type="body" idx="6"/>
          </p:nvPr>
        </p:nvSpPr>
        <p:spPr>
          <a:xfrm>
            <a:off x="21137883" y="7934003"/>
            <a:ext cx="1065691" cy="96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6" name="Google Shape;1246;p79"/>
          <p:cNvSpPr/>
          <p:nvPr/>
        </p:nvSpPr>
        <p:spPr>
          <a:xfrm rot="10800000" flipH="1">
            <a:off x="13979360" y="7198718"/>
            <a:ext cx="1470765" cy="1470568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7" name="Google Shape;1247;p79"/>
          <p:cNvSpPr txBox="1">
            <a:spLocks noGrp="1"/>
          </p:cNvSpPr>
          <p:nvPr>
            <p:ph type="body" idx="7"/>
          </p:nvPr>
        </p:nvSpPr>
        <p:spPr>
          <a:xfrm>
            <a:off x="14181894" y="7362057"/>
            <a:ext cx="1065691" cy="96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8" name="Google Shape;1248;p79"/>
          <p:cNvSpPr/>
          <p:nvPr/>
        </p:nvSpPr>
        <p:spPr>
          <a:xfrm rot="10800000" flipH="1">
            <a:off x="16170205" y="4873672"/>
            <a:ext cx="1470765" cy="1470568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9" name="Google Shape;1249;p79"/>
          <p:cNvSpPr txBox="1">
            <a:spLocks noGrp="1"/>
          </p:cNvSpPr>
          <p:nvPr>
            <p:ph type="body" idx="8"/>
          </p:nvPr>
        </p:nvSpPr>
        <p:spPr>
          <a:xfrm>
            <a:off x="16372739" y="5037011"/>
            <a:ext cx="1065691" cy="96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0" name="Google Shape;1250;p79"/>
          <p:cNvSpPr/>
          <p:nvPr/>
        </p:nvSpPr>
        <p:spPr>
          <a:xfrm rot="10800000" flipH="1">
            <a:off x="18330444" y="7198718"/>
            <a:ext cx="1470765" cy="1470568"/>
          </a:xfrm>
          <a:prstGeom prst="roundRect">
            <a:avLst>
              <a:gd name="adj" fmla="val 50000"/>
            </a:avLst>
          </a:prstGeom>
          <a:solidFill>
            <a:srgbClr val="343F4F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1" name="Google Shape;1251;p79"/>
          <p:cNvSpPr txBox="1">
            <a:spLocks noGrp="1"/>
          </p:cNvSpPr>
          <p:nvPr>
            <p:ph type="body" idx="9"/>
          </p:nvPr>
        </p:nvSpPr>
        <p:spPr>
          <a:xfrm>
            <a:off x="18532981" y="7362057"/>
            <a:ext cx="1065691" cy="96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2" name="Google Shape;1252;p79"/>
          <p:cNvSpPr/>
          <p:nvPr/>
        </p:nvSpPr>
        <p:spPr>
          <a:xfrm rot="10800000" flipH="1">
            <a:off x="12990571" y="10238258"/>
            <a:ext cx="1121869" cy="1121720"/>
          </a:xfrm>
          <a:prstGeom prst="roundRect">
            <a:avLst>
              <a:gd name="adj" fmla="val 50000"/>
            </a:avLst>
          </a:prstGeom>
          <a:solidFill>
            <a:srgbClr val="0E6584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3" name="Google Shape;1253;p79"/>
          <p:cNvSpPr txBox="1">
            <a:spLocks noGrp="1"/>
          </p:cNvSpPr>
          <p:nvPr>
            <p:ph type="body" idx="13"/>
          </p:nvPr>
        </p:nvSpPr>
        <p:spPr>
          <a:xfrm>
            <a:off x="13018660" y="10257581"/>
            <a:ext cx="1065691" cy="96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4" name="Google Shape;1254;p79"/>
          <p:cNvSpPr/>
          <p:nvPr/>
        </p:nvSpPr>
        <p:spPr>
          <a:xfrm rot="10800000" flipH="1">
            <a:off x="14656988" y="8899440"/>
            <a:ext cx="1121869" cy="1121720"/>
          </a:xfrm>
          <a:prstGeom prst="roundRect">
            <a:avLst>
              <a:gd name="adj" fmla="val 50000"/>
            </a:avLst>
          </a:prstGeom>
          <a:solidFill>
            <a:srgbClr val="318F74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5" name="Google Shape;1255;p79"/>
          <p:cNvSpPr txBox="1">
            <a:spLocks noGrp="1"/>
          </p:cNvSpPr>
          <p:nvPr>
            <p:ph type="body" idx="14"/>
          </p:nvPr>
        </p:nvSpPr>
        <p:spPr>
          <a:xfrm>
            <a:off x="14685077" y="8918763"/>
            <a:ext cx="1065691" cy="96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6" name="Google Shape;1256;p79"/>
          <p:cNvSpPr/>
          <p:nvPr/>
        </p:nvSpPr>
        <p:spPr>
          <a:xfrm rot="10800000" flipH="1">
            <a:off x="16157879" y="6949242"/>
            <a:ext cx="1121869" cy="1121720"/>
          </a:xfrm>
          <a:prstGeom prst="roundRect">
            <a:avLst>
              <a:gd name="adj" fmla="val 50000"/>
            </a:avLst>
          </a:prstGeom>
          <a:solidFill>
            <a:srgbClr val="758A26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7" name="Google Shape;1257;p79"/>
          <p:cNvSpPr txBox="1">
            <a:spLocks noGrp="1"/>
          </p:cNvSpPr>
          <p:nvPr>
            <p:ph type="body" idx="15"/>
          </p:nvPr>
        </p:nvSpPr>
        <p:spPr>
          <a:xfrm>
            <a:off x="16185968" y="6968565"/>
            <a:ext cx="1065691" cy="96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8" name="Google Shape;1258;p79"/>
          <p:cNvSpPr/>
          <p:nvPr/>
        </p:nvSpPr>
        <p:spPr>
          <a:xfrm rot="10800000" flipH="1">
            <a:off x="17640969" y="8420118"/>
            <a:ext cx="1121869" cy="1121720"/>
          </a:xfrm>
          <a:prstGeom prst="roundRect">
            <a:avLst>
              <a:gd name="adj" fmla="val 50000"/>
            </a:avLst>
          </a:prstGeom>
          <a:solidFill>
            <a:srgbClr val="DB5F06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9" name="Google Shape;1259;p79"/>
          <p:cNvSpPr txBox="1">
            <a:spLocks noGrp="1"/>
          </p:cNvSpPr>
          <p:nvPr>
            <p:ph type="body" idx="16"/>
          </p:nvPr>
        </p:nvSpPr>
        <p:spPr>
          <a:xfrm>
            <a:off x="17669058" y="8439441"/>
            <a:ext cx="1065691" cy="96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0" name="Google Shape;1260;p79"/>
          <p:cNvSpPr/>
          <p:nvPr/>
        </p:nvSpPr>
        <p:spPr>
          <a:xfrm rot="10800000" flipH="1">
            <a:off x="20210178" y="9696720"/>
            <a:ext cx="1121869" cy="1121720"/>
          </a:xfrm>
          <a:prstGeom prst="roundRect">
            <a:avLst>
              <a:gd name="adj" fmla="val 50000"/>
            </a:avLst>
          </a:prstGeom>
          <a:solidFill>
            <a:srgbClr val="9F301A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1" name="Google Shape;1261;p79"/>
          <p:cNvSpPr txBox="1">
            <a:spLocks noGrp="1"/>
          </p:cNvSpPr>
          <p:nvPr>
            <p:ph type="body" idx="17"/>
          </p:nvPr>
        </p:nvSpPr>
        <p:spPr>
          <a:xfrm>
            <a:off x="20238267" y="9716043"/>
            <a:ext cx="1065691" cy="96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2" name="Google Shape;1262;p79"/>
          <p:cNvSpPr txBox="1">
            <a:spLocks noGrp="1"/>
          </p:cNvSpPr>
          <p:nvPr>
            <p:ph type="body" idx="18"/>
          </p:nvPr>
        </p:nvSpPr>
        <p:spPr>
          <a:xfrm>
            <a:off x="1531574" y="5956262"/>
            <a:ext cx="8583520" cy="4070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3" name="Google Shape;1263;p79"/>
          <p:cNvSpPr txBox="1">
            <a:spLocks noGrp="1"/>
          </p:cNvSpPr>
          <p:nvPr>
            <p:ph type="body" idx="19"/>
          </p:nvPr>
        </p:nvSpPr>
        <p:spPr>
          <a:xfrm>
            <a:off x="1531573" y="5308191"/>
            <a:ext cx="8578882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dern diagram">
  <p:cSld name="Modern diagram">
    <p:spTree>
      <p:nvGrpSpPr>
        <p:cNvPr id="1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p80"/>
          <p:cNvSpPr/>
          <p:nvPr/>
        </p:nvSpPr>
        <p:spPr>
          <a:xfrm>
            <a:off x="3192588" y="5256740"/>
            <a:ext cx="1872209" cy="1872208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6" name="Google Shape;1266;p80"/>
          <p:cNvSpPr txBox="1">
            <a:spLocks noGrp="1"/>
          </p:cNvSpPr>
          <p:nvPr>
            <p:ph type="body" idx="1"/>
          </p:nvPr>
        </p:nvSpPr>
        <p:spPr>
          <a:xfrm>
            <a:off x="1531573" y="656888"/>
            <a:ext cx="21368889" cy="86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1" i="0" u="none" strike="noStrike" cap="none">
                <a:solidFill>
                  <a:schemeClr val="lt1"/>
                </a:solidFill>
                <a:latin typeface="Poppins Thin"/>
                <a:ea typeface="Poppins Thin"/>
                <a:cs typeface="Poppins Thin"/>
                <a:sym typeface="Poppins Thin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267" name="Google Shape;1267;p80"/>
          <p:cNvCxnSpPr/>
          <p:nvPr/>
        </p:nvCxnSpPr>
        <p:spPr>
          <a:xfrm rot="10800000">
            <a:off x="10329801" y="1745432"/>
            <a:ext cx="3735996" cy="0"/>
          </a:xfrm>
          <a:prstGeom prst="straightConnector1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68" name="Google Shape;1268;p80"/>
          <p:cNvSpPr txBox="1">
            <a:spLocks noGrp="1"/>
          </p:cNvSpPr>
          <p:nvPr>
            <p:ph type="body" idx="2"/>
          </p:nvPr>
        </p:nvSpPr>
        <p:spPr>
          <a:xfrm>
            <a:off x="1531573" y="2008613"/>
            <a:ext cx="21368889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9" name="Google Shape;1269;p80"/>
          <p:cNvSpPr/>
          <p:nvPr/>
        </p:nvSpPr>
        <p:spPr>
          <a:xfrm rot="10800000" flipH="1">
            <a:off x="1824435" y="6211977"/>
            <a:ext cx="4596713" cy="22914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774" y="5863"/>
                </a:moveTo>
                <a:cubicBezTo>
                  <a:pt x="15135" y="5863"/>
                  <a:pt x="18676" y="12960"/>
                  <a:pt x="18676" y="21600"/>
                </a:cubicBezTo>
                <a:cubicBezTo>
                  <a:pt x="21600" y="21600"/>
                  <a:pt x="21600" y="21600"/>
                  <a:pt x="21600" y="21600"/>
                </a:cubicBezTo>
                <a:cubicBezTo>
                  <a:pt x="21600" y="9566"/>
                  <a:pt x="16777" y="0"/>
                  <a:pt x="10774" y="0"/>
                </a:cubicBezTo>
                <a:cubicBezTo>
                  <a:pt x="4771" y="0"/>
                  <a:pt x="0" y="9566"/>
                  <a:pt x="0" y="21600"/>
                </a:cubicBezTo>
                <a:cubicBezTo>
                  <a:pt x="2924" y="21600"/>
                  <a:pt x="2924" y="21600"/>
                  <a:pt x="2924" y="21600"/>
                </a:cubicBezTo>
                <a:cubicBezTo>
                  <a:pt x="2924" y="12960"/>
                  <a:pt x="6465" y="5863"/>
                  <a:pt x="10774" y="58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0" name="Google Shape;1270;p80"/>
          <p:cNvSpPr/>
          <p:nvPr/>
        </p:nvSpPr>
        <p:spPr>
          <a:xfrm>
            <a:off x="13775098" y="3905673"/>
            <a:ext cx="4596713" cy="22914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774" y="5863"/>
                </a:moveTo>
                <a:cubicBezTo>
                  <a:pt x="15135" y="5863"/>
                  <a:pt x="18676" y="12960"/>
                  <a:pt x="18676" y="21600"/>
                </a:cubicBezTo>
                <a:cubicBezTo>
                  <a:pt x="21600" y="21600"/>
                  <a:pt x="21600" y="21600"/>
                  <a:pt x="21600" y="21600"/>
                </a:cubicBezTo>
                <a:cubicBezTo>
                  <a:pt x="21600" y="9566"/>
                  <a:pt x="16777" y="0"/>
                  <a:pt x="10774" y="0"/>
                </a:cubicBezTo>
                <a:cubicBezTo>
                  <a:pt x="4771" y="0"/>
                  <a:pt x="0" y="9566"/>
                  <a:pt x="0" y="21600"/>
                </a:cubicBezTo>
                <a:cubicBezTo>
                  <a:pt x="2924" y="21600"/>
                  <a:pt x="2924" y="21600"/>
                  <a:pt x="2924" y="21600"/>
                </a:cubicBezTo>
                <a:cubicBezTo>
                  <a:pt x="2924" y="12960"/>
                  <a:pt x="6465" y="5863"/>
                  <a:pt x="10774" y="58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1" name="Google Shape;1271;p80"/>
          <p:cNvSpPr/>
          <p:nvPr/>
        </p:nvSpPr>
        <p:spPr>
          <a:xfrm rot="10800000" flipH="1">
            <a:off x="9777646" y="6223553"/>
            <a:ext cx="4596713" cy="22914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774" y="5863"/>
                </a:moveTo>
                <a:cubicBezTo>
                  <a:pt x="15135" y="5863"/>
                  <a:pt x="18676" y="12960"/>
                  <a:pt x="18676" y="21600"/>
                </a:cubicBezTo>
                <a:cubicBezTo>
                  <a:pt x="21600" y="21600"/>
                  <a:pt x="21600" y="21600"/>
                  <a:pt x="21600" y="21600"/>
                </a:cubicBezTo>
                <a:cubicBezTo>
                  <a:pt x="21600" y="9566"/>
                  <a:pt x="16777" y="0"/>
                  <a:pt x="10774" y="0"/>
                </a:cubicBezTo>
                <a:cubicBezTo>
                  <a:pt x="4771" y="0"/>
                  <a:pt x="0" y="9566"/>
                  <a:pt x="0" y="21600"/>
                </a:cubicBezTo>
                <a:cubicBezTo>
                  <a:pt x="2924" y="21600"/>
                  <a:pt x="2924" y="21600"/>
                  <a:pt x="2924" y="21600"/>
                </a:cubicBezTo>
                <a:cubicBezTo>
                  <a:pt x="2924" y="12960"/>
                  <a:pt x="6465" y="5863"/>
                  <a:pt x="10774" y="58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2" name="Google Shape;1272;p80"/>
          <p:cNvSpPr/>
          <p:nvPr/>
        </p:nvSpPr>
        <p:spPr>
          <a:xfrm>
            <a:off x="5807841" y="3949079"/>
            <a:ext cx="4596713" cy="22914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774" y="5863"/>
                </a:moveTo>
                <a:cubicBezTo>
                  <a:pt x="15135" y="5863"/>
                  <a:pt x="18676" y="12960"/>
                  <a:pt x="18676" y="21600"/>
                </a:cubicBezTo>
                <a:cubicBezTo>
                  <a:pt x="21600" y="21600"/>
                  <a:pt x="21600" y="21600"/>
                  <a:pt x="21600" y="21600"/>
                </a:cubicBezTo>
                <a:cubicBezTo>
                  <a:pt x="21600" y="9566"/>
                  <a:pt x="16777" y="0"/>
                  <a:pt x="10774" y="0"/>
                </a:cubicBezTo>
                <a:cubicBezTo>
                  <a:pt x="4771" y="0"/>
                  <a:pt x="0" y="9566"/>
                  <a:pt x="0" y="21600"/>
                </a:cubicBezTo>
                <a:cubicBezTo>
                  <a:pt x="2924" y="21600"/>
                  <a:pt x="2924" y="21600"/>
                  <a:pt x="2924" y="21600"/>
                </a:cubicBezTo>
                <a:cubicBezTo>
                  <a:pt x="2924" y="12960"/>
                  <a:pt x="6465" y="5863"/>
                  <a:pt x="10774" y="58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3" name="Google Shape;1273;p80"/>
          <p:cNvSpPr/>
          <p:nvPr/>
        </p:nvSpPr>
        <p:spPr>
          <a:xfrm rot="10800000" flipH="1">
            <a:off x="17754390" y="6231270"/>
            <a:ext cx="4596713" cy="22914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774" y="5863"/>
                </a:moveTo>
                <a:cubicBezTo>
                  <a:pt x="15135" y="5863"/>
                  <a:pt x="18676" y="12960"/>
                  <a:pt x="18676" y="21600"/>
                </a:cubicBezTo>
                <a:cubicBezTo>
                  <a:pt x="21600" y="21600"/>
                  <a:pt x="21600" y="21600"/>
                  <a:pt x="21600" y="21600"/>
                </a:cubicBezTo>
                <a:cubicBezTo>
                  <a:pt x="21600" y="9566"/>
                  <a:pt x="16777" y="0"/>
                  <a:pt x="10774" y="0"/>
                </a:cubicBezTo>
                <a:cubicBezTo>
                  <a:pt x="4771" y="0"/>
                  <a:pt x="0" y="9566"/>
                  <a:pt x="0" y="21600"/>
                </a:cubicBezTo>
                <a:cubicBezTo>
                  <a:pt x="2924" y="21600"/>
                  <a:pt x="2924" y="21600"/>
                  <a:pt x="2924" y="21600"/>
                </a:cubicBezTo>
                <a:cubicBezTo>
                  <a:pt x="2924" y="12960"/>
                  <a:pt x="6465" y="5863"/>
                  <a:pt x="10774" y="58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4" name="Google Shape;1274;p80"/>
          <p:cNvSpPr/>
          <p:nvPr/>
        </p:nvSpPr>
        <p:spPr>
          <a:xfrm>
            <a:off x="1824436" y="3958726"/>
            <a:ext cx="4596714" cy="229142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774" y="5863"/>
                </a:moveTo>
                <a:cubicBezTo>
                  <a:pt x="15135" y="5863"/>
                  <a:pt x="18676" y="12960"/>
                  <a:pt x="18676" y="21600"/>
                </a:cubicBezTo>
                <a:cubicBezTo>
                  <a:pt x="21600" y="21600"/>
                  <a:pt x="21600" y="21600"/>
                  <a:pt x="21600" y="21600"/>
                </a:cubicBezTo>
                <a:cubicBezTo>
                  <a:pt x="21600" y="9566"/>
                  <a:pt x="16777" y="0"/>
                  <a:pt x="10774" y="0"/>
                </a:cubicBezTo>
                <a:cubicBezTo>
                  <a:pt x="4771" y="0"/>
                  <a:pt x="0" y="9566"/>
                  <a:pt x="0" y="21600"/>
                </a:cubicBezTo>
                <a:cubicBezTo>
                  <a:pt x="2924" y="21600"/>
                  <a:pt x="2924" y="21600"/>
                  <a:pt x="2924" y="21600"/>
                </a:cubicBezTo>
                <a:cubicBezTo>
                  <a:pt x="2924" y="12960"/>
                  <a:pt x="6465" y="5863"/>
                  <a:pt x="10774" y="58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5" name="Google Shape;1275;p80"/>
          <p:cNvSpPr/>
          <p:nvPr/>
        </p:nvSpPr>
        <p:spPr>
          <a:xfrm rot="10800000" flipH="1">
            <a:off x="5811679" y="6250561"/>
            <a:ext cx="4596715" cy="229142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774" y="5863"/>
                </a:moveTo>
                <a:cubicBezTo>
                  <a:pt x="15135" y="5863"/>
                  <a:pt x="18676" y="12960"/>
                  <a:pt x="18676" y="21600"/>
                </a:cubicBezTo>
                <a:cubicBezTo>
                  <a:pt x="21600" y="21600"/>
                  <a:pt x="21600" y="21600"/>
                  <a:pt x="21600" y="21600"/>
                </a:cubicBezTo>
                <a:cubicBezTo>
                  <a:pt x="21600" y="9566"/>
                  <a:pt x="16777" y="0"/>
                  <a:pt x="10774" y="0"/>
                </a:cubicBezTo>
                <a:cubicBezTo>
                  <a:pt x="4771" y="0"/>
                  <a:pt x="0" y="9566"/>
                  <a:pt x="0" y="21600"/>
                </a:cubicBezTo>
                <a:cubicBezTo>
                  <a:pt x="2924" y="21600"/>
                  <a:pt x="2924" y="21600"/>
                  <a:pt x="2924" y="21600"/>
                </a:cubicBezTo>
                <a:cubicBezTo>
                  <a:pt x="2924" y="12960"/>
                  <a:pt x="6465" y="5863"/>
                  <a:pt x="10774" y="586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6" name="Google Shape;1276;p80"/>
          <p:cNvSpPr/>
          <p:nvPr/>
        </p:nvSpPr>
        <p:spPr>
          <a:xfrm>
            <a:off x="9785709" y="3973194"/>
            <a:ext cx="4596715" cy="229142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774" y="5863"/>
                </a:moveTo>
                <a:cubicBezTo>
                  <a:pt x="15135" y="5863"/>
                  <a:pt x="18676" y="12960"/>
                  <a:pt x="18676" y="21600"/>
                </a:cubicBezTo>
                <a:cubicBezTo>
                  <a:pt x="21600" y="21600"/>
                  <a:pt x="21600" y="21600"/>
                  <a:pt x="21600" y="21600"/>
                </a:cubicBezTo>
                <a:cubicBezTo>
                  <a:pt x="21600" y="9566"/>
                  <a:pt x="16777" y="0"/>
                  <a:pt x="10774" y="0"/>
                </a:cubicBezTo>
                <a:cubicBezTo>
                  <a:pt x="4771" y="0"/>
                  <a:pt x="0" y="9566"/>
                  <a:pt x="0" y="21600"/>
                </a:cubicBezTo>
                <a:cubicBezTo>
                  <a:pt x="2924" y="21600"/>
                  <a:pt x="2924" y="21600"/>
                  <a:pt x="2924" y="21600"/>
                </a:cubicBezTo>
                <a:cubicBezTo>
                  <a:pt x="2924" y="12960"/>
                  <a:pt x="6465" y="5863"/>
                  <a:pt x="10774" y="586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7" name="Google Shape;1277;p80"/>
          <p:cNvSpPr/>
          <p:nvPr/>
        </p:nvSpPr>
        <p:spPr>
          <a:xfrm>
            <a:off x="17749123" y="3973194"/>
            <a:ext cx="4596714" cy="229142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774" y="5863"/>
                </a:moveTo>
                <a:cubicBezTo>
                  <a:pt x="15135" y="5863"/>
                  <a:pt x="18676" y="12960"/>
                  <a:pt x="18676" y="21600"/>
                </a:cubicBezTo>
                <a:cubicBezTo>
                  <a:pt x="21600" y="21600"/>
                  <a:pt x="21600" y="21600"/>
                  <a:pt x="21600" y="21600"/>
                </a:cubicBezTo>
                <a:cubicBezTo>
                  <a:pt x="21600" y="9566"/>
                  <a:pt x="16777" y="0"/>
                  <a:pt x="10774" y="0"/>
                </a:cubicBezTo>
                <a:cubicBezTo>
                  <a:pt x="4771" y="0"/>
                  <a:pt x="0" y="9566"/>
                  <a:pt x="0" y="21600"/>
                </a:cubicBezTo>
                <a:cubicBezTo>
                  <a:pt x="2924" y="21600"/>
                  <a:pt x="2924" y="21600"/>
                  <a:pt x="2924" y="21600"/>
                </a:cubicBezTo>
                <a:cubicBezTo>
                  <a:pt x="2924" y="12960"/>
                  <a:pt x="6465" y="5863"/>
                  <a:pt x="10774" y="586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8" name="Google Shape;1278;p80"/>
          <p:cNvSpPr/>
          <p:nvPr/>
        </p:nvSpPr>
        <p:spPr>
          <a:xfrm rot="10800000" flipH="1">
            <a:off x="13760631" y="6250561"/>
            <a:ext cx="4596714" cy="229142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774" y="5863"/>
                </a:moveTo>
                <a:cubicBezTo>
                  <a:pt x="15135" y="5863"/>
                  <a:pt x="18676" y="12960"/>
                  <a:pt x="18676" y="21600"/>
                </a:cubicBezTo>
                <a:cubicBezTo>
                  <a:pt x="21600" y="21600"/>
                  <a:pt x="21600" y="21600"/>
                  <a:pt x="21600" y="21600"/>
                </a:cubicBezTo>
                <a:cubicBezTo>
                  <a:pt x="21600" y="9566"/>
                  <a:pt x="16777" y="0"/>
                  <a:pt x="10774" y="0"/>
                </a:cubicBezTo>
                <a:cubicBezTo>
                  <a:pt x="4771" y="0"/>
                  <a:pt x="0" y="9566"/>
                  <a:pt x="0" y="21600"/>
                </a:cubicBezTo>
                <a:cubicBezTo>
                  <a:pt x="2924" y="21600"/>
                  <a:pt x="2924" y="21600"/>
                  <a:pt x="2924" y="21600"/>
                </a:cubicBezTo>
                <a:cubicBezTo>
                  <a:pt x="2924" y="12960"/>
                  <a:pt x="6465" y="5863"/>
                  <a:pt x="10774" y="586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9" name="Google Shape;1279;p80"/>
          <p:cNvSpPr txBox="1">
            <a:spLocks noGrp="1"/>
          </p:cNvSpPr>
          <p:nvPr>
            <p:ph type="body" idx="3"/>
          </p:nvPr>
        </p:nvSpPr>
        <p:spPr>
          <a:xfrm>
            <a:off x="3178158" y="5616781"/>
            <a:ext cx="1958644" cy="96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0" name="Google Shape;1280;p80"/>
          <p:cNvSpPr/>
          <p:nvPr/>
        </p:nvSpPr>
        <p:spPr>
          <a:xfrm>
            <a:off x="7153029" y="5256740"/>
            <a:ext cx="1872209" cy="1872208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1" name="Google Shape;1281;p80"/>
          <p:cNvSpPr txBox="1">
            <a:spLocks noGrp="1"/>
          </p:cNvSpPr>
          <p:nvPr>
            <p:ph type="body" idx="4"/>
          </p:nvPr>
        </p:nvSpPr>
        <p:spPr>
          <a:xfrm>
            <a:off x="7138599" y="5616781"/>
            <a:ext cx="1958644" cy="96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2" name="Google Shape;1282;p80"/>
          <p:cNvSpPr/>
          <p:nvPr/>
        </p:nvSpPr>
        <p:spPr>
          <a:xfrm>
            <a:off x="11113467" y="5256740"/>
            <a:ext cx="1872209" cy="1872208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3" name="Google Shape;1283;p80"/>
          <p:cNvSpPr txBox="1">
            <a:spLocks noGrp="1"/>
          </p:cNvSpPr>
          <p:nvPr>
            <p:ph type="body" idx="5"/>
          </p:nvPr>
        </p:nvSpPr>
        <p:spPr>
          <a:xfrm>
            <a:off x="11099040" y="5616781"/>
            <a:ext cx="1958644" cy="96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4" name="Google Shape;1284;p80"/>
          <p:cNvSpPr/>
          <p:nvPr/>
        </p:nvSpPr>
        <p:spPr>
          <a:xfrm>
            <a:off x="15145915" y="5256740"/>
            <a:ext cx="1872209" cy="1872208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5" name="Google Shape;1285;p80"/>
          <p:cNvSpPr txBox="1">
            <a:spLocks noGrp="1"/>
          </p:cNvSpPr>
          <p:nvPr>
            <p:ph type="body" idx="6"/>
          </p:nvPr>
        </p:nvSpPr>
        <p:spPr>
          <a:xfrm>
            <a:off x="15131487" y="5616781"/>
            <a:ext cx="1958644" cy="96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6" name="Google Shape;1286;p80"/>
          <p:cNvSpPr/>
          <p:nvPr/>
        </p:nvSpPr>
        <p:spPr>
          <a:xfrm>
            <a:off x="19178365" y="5256740"/>
            <a:ext cx="1872209" cy="1872208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7" name="Google Shape;1287;p80"/>
          <p:cNvSpPr txBox="1">
            <a:spLocks noGrp="1"/>
          </p:cNvSpPr>
          <p:nvPr>
            <p:ph type="body" idx="7"/>
          </p:nvPr>
        </p:nvSpPr>
        <p:spPr>
          <a:xfrm>
            <a:off x="19163935" y="5616781"/>
            <a:ext cx="1958644" cy="96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8" name="Google Shape;1288;p80"/>
          <p:cNvSpPr txBox="1">
            <a:spLocks noGrp="1"/>
          </p:cNvSpPr>
          <p:nvPr>
            <p:ph type="body" idx="8"/>
          </p:nvPr>
        </p:nvSpPr>
        <p:spPr>
          <a:xfrm>
            <a:off x="2184474" y="8905206"/>
            <a:ext cx="3623368" cy="72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9" name="Google Shape;1289;p80"/>
          <p:cNvSpPr txBox="1">
            <a:spLocks noGrp="1"/>
          </p:cNvSpPr>
          <p:nvPr>
            <p:ph type="body" idx="9"/>
          </p:nvPr>
        </p:nvSpPr>
        <p:spPr>
          <a:xfrm>
            <a:off x="2184474" y="9666281"/>
            <a:ext cx="3623368" cy="165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0" name="Google Shape;1290;p80"/>
          <p:cNvSpPr txBox="1">
            <a:spLocks noGrp="1"/>
          </p:cNvSpPr>
          <p:nvPr>
            <p:ph type="body" idx="13"/>
          </p:nvPr>
        </p:nvSpPr>
        <p:spPr>
          <a:xfrm>
            <a:off x="6162341" y="8905206"/>
            <a:ext cx="3623368" cy="72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1" name="Google Shape;1291;p80"/>
          <p:cNvSpPr txBox="1">
            <a:spLocks noGrp="1"/>
          </p:cNvSpPr>
          <p:nvPr>
            <p:ph type="body" idx="14"/>
          </p:nvPr>
        </p:nvSpPr>
        <p:spPr>
          <a:xfrm>
            <a:off x="6162341" y="9666281"/>
            <a:ext cx="3623368" cy="165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2" name="Google Shape;1292;p80"/>
          <p:cNvSpPr txBox="1">
            <a:spLocks noGrp="1"/>
          </p:cNvSpPr>
          <p:nvPr>
            <p:ph type="body" idx="15"/>
          </p:nvPr>
        </p:nvSpPr>
        <p:spPr>
          <a:xfrm>
            <a:off x="10155991" y="8905206"/>
            <a:ext cx="3623368" cy="72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3" name="Google Shape;1293;p80"/>
          <p:cNvSpPr txBox="1">
            <a:spLocks noGrp="1"/>
          </p:cNvSpPr>
          <p:nvPr>
            <p:ph type="body" idx="16"/>
          </p:nvPr>
        </p:nvSpPr>
        <p:spPr>
          <a:xfrm>
            <a:off x="10155991" y="9666281"/>
            <a:ext cx="3623368" cy="165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4" name="Google Shape;1294;p80"/>
          <p:cNvSpPr txBox="1">
            <a:spLocks noGrp="1"/>
          </p:cNvSpPr>
          <p:nvPr>
            <p:ph type="body" idx="17"/>
          </p:nvPr>
        </p:nvSpPr>
        <p:spPr>
          <a:xfrm>
            <a:off x="14247924" y="8905206"/>
            <a:ext cx="3623368" cy="72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5" name="Google Shape;1295;p80"/>
          <p:cNvSpPr txBox="1">
            <a:spLocks noGrp="1"/>
          </p:cNvSpPr>
          <p:nvPr>
            <p:ph type="body" idx="18"/>
          </p:nvPr>
        </p:nvSpPr>
        <p:spPr>
          <a:xfrm>
            <a:off x="14247924" y="9666281"/>
            <a:ext cx="3623368" cy="165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6" name="Google Shape;1296;p80"/>
          <p:cNvSpPr txBox="1">
            <a:spLocks noGrp="1"/>
          </p:cNvSpPr>
          <p:nvPr>
            <p:ph type="body" idx="19"/>
          </p:nvPr>
        </p:nvSpPr>
        <p:spPr>
          <a:xfrm>
            <a:off x="18242260" y="8905206"/>
            <a:ext cx="3623368" cy="72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7" name="Google Shape;1297;p80"/>
          <p:cNvSpPr txBox="1">
            <a:spLocks noGrp="1"/>
          </p:cNvSpPr>
          <p:nvPr>
            <p:ph type="body" idx="20"/>
          </p:nvPr>
        </p:nvSpPr>
        <p:spPr>
          <a:xfrm>
            <a:off x="18242260" y="9666281"/>
            <a:ext cx="3623368" cy="165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ycle smartart">
  <p:cSld name="Cycle smartart">
    <p:spTree>
      <p:nvGrpSpPr>
        <p:cNvPr id="1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p81"/>
          <p:cNvSpPr txBox="1">
            <a:spLocks noGrp="1"/>
          </p:cNvSpPr>
          <p:nvPr>
            <p:ph type="body" idx="1"/>
          </p:nvPr>
        </p:nvSpPr>
        <p:spPr>
          <a:xfrm>
            <a:off x="1531573" y="656888"/>
            <a:ext cx="21368889" cy="86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1" i="0" u="none" strike="noStrike" cap="none">
                <a:solidFill>
                  <a:schemeClr val="lt1"/>
                </a:solidFill>
                <a:latin typeface="Poppins Thin"/>
                <a:ea typeface="Poppins Thin"/>
                <a:cs typeface="Poppins Thin"/>
                <a:sym typeface="Poppins Thin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300" name="Google Shape;1300;p81"/>
          <p:cNvCxnSpPr/>
          <p:nvPr/>
        </p:nvCxnSpPr>
        <p:spPr>
          <a:xfrm rot="10800000">
            <a:off x="10329801" y="1745432"/>
            <a:ext cx="3735996" cy="0"/>
          </a:xfrm>
          <a:prstGeom prst="straightConnector1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01" name="Google Shape;1301;p81"/>
          <p:cNvSpPr txBox="1">
            <a:spLocks noGrp="1"/>
          </p:cNvSpPr>
          <p:nvPr>
            <p:ph type="body" idx="2"/>
          </p:nvPr>
        </p:nvSpPr>
        <p:spPr>
          <a:xfrm>
            <a:off x="1531573" y="2008613"/>
            <a:ext cx="21368889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2" name="Google Shape;1302;p81"/>
          <p:cNvSpPr txBox="1">
            <a:spLocks noGrp="1"/>
          </p:cNvSpPr>
          <p:nvPr>
            <p:ph type="body" idx="3"/>
          </p:nvPr>
        </p:nvSpPr>
        <p:spPr>
          <a:xfrm>
            <a:off x="1531574" y="6148967"/>
            <a:ext cx="4929818" cy="534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3" name="Google Shape;1303;p81"/>
          <p:cNvSpPr txBox="1">
            <a:spLocks noGrp="1"/>
          </p:cNvSpPr>
          <p:nvPr>
            <p:ph type="body" idx="4"/>
          </p:nvPr>
        </p:nvSpPr>
        <p:spPr>
          <a:xfrm>
            <a:off x="1531574" y="6812318"/>
            <a:ext cx="4929818" cy="2187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4" name="Google Shape;1304;p81"/>
          <p:cNvSpPr txBox="1">
            <a:spLocks noGrp="1"/>
          </p:cNvSpPr>
          <p:nvPr>
            <p:ph type="body" idx="5"/>
          </p:nvPr>
        </p:nvSpPr>
        <p:spPr>
          <a:xfrm>
            <a:off x="3080087" y="4429204"/>
            <a:ext cx="1860112" cy="1688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900"/>
              <a:buFont typeface="Arial"/>
              <a:buNone/>
              <a:defRPr sz="69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5" name="Google Shape;1305;p81"/>
          <p:cNvSpPr txBox="1">
            <a:spLocks noGrp="1"/>
          </p:cNvSpPr>
          <p:nvPr>
            <p:ph type="body" idx="6"/>
          </p:nvPr>
        </p:nvSpPr>
        <p:spPr>
          <a:xfrm>
            <a:off x="17810213" y="6148967"/>
            <a:ext cx="4929818" cy="534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6" name="Google Shape;1306;p81"/>
          <p:cNvSpPr txBox="1">
            <a:spLocks noGrp="1"/>
          </p:cNvSpPr>
          <p:nvPr>
            <p:ph type="body" idx="7"/>
          </p:nvPr>
        </p:nvSpPr>
        <p:spPr>
          <a:xfrm>
            <a:off x="17810213" y="6596294"/>
            <a:ext cx="4929818" cy="2187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7" name="Google Shape;1307;p81"/>
          <p:cNvSpPr txBox="1">
            <a:spLocks noGrp="1"/>
          </p:cNvSpPr>
          <p:nvPr>
            <p:ph type="body" idx="8"/>
          </p:nvPr>
        </p:nvSpPr>
        <p:spPr>
          <a:xfrm>
            <a:off x="19358724" y="4429204"/>
            <a:ext cx="1860112" cy="1688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900"/>
              <a:buFont typeface="Arial"/>
              <a:buNone/>
              <a:defRPr sz="69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8" name="Google Shape;1308;p81"/>
          <p:cNvSpPr txBox="1">
            <a:spLocks noGrp="1"/>
          </p:cNvSpPr>
          <p:nvPr>
            <p:ph type="body" idx="9"/>
          </p:nvPr>
        </p:nvSpPr>
        <p:spPr>
          <a:xfrm>
            <a:off x="11286051" y="3665810"/>
            <a:ext cx="1861609" cy="101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75" tIns="121900" rIns="243775" bIns="1219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9" name="Google Shape;1309;p81"/>
          <p:cNvSpPr txBox="1">
            <a:spLocks noGrp="1"/>
          </p:cNvSpPr>
          <p:nvPr>
            <p:ph type="body" idx="13"/>
          </p:nvPr>
        </p:nvSpPr>
        <p:spPr>
          <a:xfrm>
            <a:off x="14135030" y="5801870"/>
            <a:ext cx="1861609" cy="101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75" tIns="121900" rIns="243775" bIns="1219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0" name="Google Shape;1310;p81"/>
          <p:cNvSpPr txBox="1">
            <a:spLocks noGrp="1"/>
          </p:cNvSpPr>
          <p:nvPr>
            <p:ph type="body" idx="14"/>
          </p:nvPr>
        </p:nvSpPr>
        <p:spPr>
          <a:xfrm>
            <a:off x="13018540" y="9111798"/>
            <a:ext cx="1861609" cy="101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75" tIns="121900" rIns="243775" bIns="1219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1" name="Google Shape;1311;p81"/>
          <p:cNvSpPr txBox="1">
            <a:spLocks noGrp="1"/>
          </p:cNvSpPr>
          <p:nvPr>
            <p:ph type="body" idx="15"/>
          </p:nvPr>
        </p:nvSpPr>
        <p:spPr>
          <a:xfrm>
            <a:off x="9501442" y="9131042"/>
            <a:ext cx="1861609" cy="101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75" tIns="121900" rIns="243775" bIns="1219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2" name="Google Shape;1312;p81"/>
          <p:cNvSpPr txBox="1">
            <a:spLocks noGrp="1"/>
          </p:cNvSpPr>
          <p:nvPr>
            <p:ph type="body" idx="16"/>
          </p:nvPr>
        </p:nvSpPr>
        <p:spPr>
          <a:xfrm>
            <a:off x="8423447" y="5801870"/>
            <a:ext cx="1861609" cy="101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75" tIns="121900" rIns="243775" bIns="1219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3" name="Google Shape;1313;p81"/>
          <p:cNvSpPr txBox="1">
            <a:spLocks noGrp="1"/>
          </p:cNvSpPr>
          <p:nvPr>
            <p:ph type="body" idx="17"/>
          </p:nvPr>
        </p:nvSpPr>
        <p:spPr>
          <a:xfrm>
            <a:off x="1531574" y="11394504"/>
            <a:ext cx="21380440" cy="18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rcular iconic diagram">
  <p:cSld name="Circular iconic diagram"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Google Shape;1315;p82"/>
          <p:cNvSpPr txBox="1">
            <a:spLocks noGrp="1"/>
          </p:cNvSpPr>
          <p:nvPr>
            <p:ph type="body" idx="1"/>
          </p:nvPr>
        </p:nvSpPr>
        <p:spPr>
          <a:xfrm>
            <a:off x="1531573" y="656888"/>
            <a:ext cx="21368889" cy="86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1" i="0" u="none" strike="noStrike" cap="none">
                <a:solidFill>
                  <a:schemeClr val="lt1"/>
                </a:solidFill>
                <a:latin typeface="Poppins Thin"/>
                <a:ea typeface="Poppins Thin"/>
                <a:cs typeface="Poppins Thin"/>
                <a:sym typeface="Poppins Thin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316" name="Google Shape;1316;p82"/>
          <p:cNvCxnSpPr/>
          <p:nvPr/>
        </p:nvCxnSpPr>
        <p:spPr>
          <a:xfrm rot="10800000">
            <a:off x="10329801" y="1745432"/>
            <a:ext cx="3735996" cy="0"/>
          </a:xfrm>
          <a:prstGeom prst="straightConnector1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17" name="Google Shape;1317;p82"/>
          <p:cNvSpPr txBox="1">
            <a:spLocks noGrp="1"/>
          </p:cNvSpPr>
          <p:nvPr>
            <p:ph type="body" idx="2"/>
          </p:nvPr>
        </p:nvSpPr>
        <p:spPr>
          <a:xfrm>
            <a:off x="1531573" y="2008613"/>
            <a:ext cx="21368889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8" name="Google Shape;1318;p82"/>
          <p:cNvSpPr/>
          <p:nvPr/>
        </p:nvSpPr>
        <p:spPr>
          <a:xfrm>
            <a:off x="1531574" y="3796788"/>
            <a:ext cx="8570281" cy="8570284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9" name="Google Shape;1319;p82"/>
          <p:cNvSpPr/>
          <p:nvPr/>
        </p:nvSpPr>
        <p:spPr>
          <a:xfrm>
            <a:off x="2479012" y="4762805"/>
            <a:ext cx="6638254" cy="6638254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0" name="Google Shape;1320;p82"/>
          <p:cNvSpPr/>
          <p:nvPr/>
        </p:nvSpPr>
        <p:spPr>
          <a:xfrm>
            <a:off x="3457411" y="5741202"/>
            <a:ext cx="4681455" cy="4681456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1" name="Google Shape;1321;p82"/>
          <p:cNvSpPr/>
          <p:nvPr/>
        </p:nvSpPr>
        <p:spPr>
          <a:xfrm>
            <a:off x="4550336" y="6834130"/>
            <a:ext cx="2495600" cy="2495600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2" name="Google Shape;1322;p82"/>
          <p:cNvSpPr/>
          <p:nvPr/>
        </p:nvSpPr>
        <p:spPr>
          <a:xfrm>
            <a:off x="5096254" y="5118596"/>
            <a:ext cx="1456267" cy="1456268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3" name="Google Shape;1323;p82"/>
          <p:cNvSpPr/>
          <p:nvPr/>
        </p:nvSpPr>
        <p:spPr>
          <a:xfrm>
            <a:off x="2879848" y="7353796"/>
            <a:ext cx="1456267" cy="1456268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4" name="Google Shape;1324;p82"/>
          <p:cNvSpPr/>
          <p:nvPr/>
        </p:nvSpPr>
        <p:spPr>
          <a:xfrm>
            <a:off x="5063183" y="9525496"/>
            <a:ext cx="1456267" cy="1456268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5" name="Google Shape;1325;p82"/>
          <p:cNvSpPr/>
          <p:nvPr/>
        </p:nvSpPr>
        <p:spPr>
          <a:xfrm>
            <a:off x="2879848" y="5182096"/>
            <a:ext cx="1456267" cy="1456268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6" name="Google Shape;1326;p82"/>
          <p:cNvSpPr/>
          <p:nvPr/>
        </p:nvSpPr>
        <p:spPr>
          <a:xfrm>
            <a:off x="7264635" y="9512796"/>
            <a:ext cx="1456267" cy="1456268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7" name="Google Shape;1327;p82"/>
          <p:cNvSpPr/>
          <p:nvPr/>
        </p:nvSpPr>
        <p:spPr>
          <a:xfrm>
            <a:off x="7315436" y="5201816"/>
            <a:ext cx="1456267" cy="1456268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8" name="Google Shape;1328;p82"/>
          <p:cNvSpPr/>
          <p:nvPr/>
        </p:nvSpPr>
        <p:spPr>
          <a:xfrm>
            <a:off x="2879848" y="9525496"/>
            <a:ext cx="1456267" cy="1456268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9" name="Google Shape;1329;p82"/>
          <p:cNvSpPr/>
          <p:nvPr/>
        </p:nvSpPr>
        <p:spPr>
          <a:xfrm>
            <a:off x="7315436" y="7353796"/>
            <a:ext cx="1456267" cy="1456268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0" name="Google Shape;1330;p82"/>
          <p:cNvSpPr txBox="1">
            <a:spLocks noGrp="1"/>
          </p:cNvSpPr>
          <p:nvPr>
            <p:ph type="body" idx="3"/>
          </p:nvPr>
        </p:nvSpPr>
        <p:spPr>
          <a:xfrm>
            <a:off x="5006609" y="7506073"/>
            <a:ext cx="1713764" cy="96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  <a:defRPr sz="4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1" name="Google Shape;1331;p82"/>
          <p:cNvSpPr txBox="1">
            <a:spLocks noGrp="1"/>
          </p:cNvSpPr>
          <p:nvPr>
            <p:ph type="body" idx="4"/>
          </p:nvPr>
        </p:nvSpPr>
        <p:spPr>
          <a:xfrm>
            <a:off x="2926373" y="5388507"/>
            <a:ext cx="1409741" cy="96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Arial"/>
              <a:buNone/>
              <a:defRPr sz="45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2" name="Google Shape;1332;p82"/>
          <p:cNvSpPr txBox="1">
            <a:spLocks noGrp="1"/>
          </p:cNvSpPr>
          <p:nvPr>
            <p:ph type="body" idx="5"/>
          </p:nvPr>
        </p:nvSpPr>
        <p:spPr>
          <a:xfrm>
            <a:off x="5109705" y="5388507"/>
            <a:ext cx="1409741" cy="96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Arial"/>
              <a:buNone/>
              <a:defRPr sz="45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3" name="Google Shape;1333;p82"/>
          <p:cNvSpPr txBox="1">
            <a:spLocks noGrp="1"/>
          </p:cNvSpPr>
          <p:nvPr>
            <p:ph type="body" idx="6"/>
          </p:nvPr>
        </p:nvSpPr>
        <p:spPr>
          <a:xfrm>
            <a:off x="7330210" y="5388507"/>
            <a:ext cx="1409741" cy="96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Arial"/>
              <a:buNone/>
              <a:defRPr sz="45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4" name="Google Shape;1334;p82"/>
          <p:cNvSpPr txBox="1">
            <a:spLocks noGrp="1"/>
          </p:cNvSpPr>
          <p:nvPr>
            <p:ph type="body" idx="7"/>
          </p:nvPr>
        </p:nvSpPr>
        <p:spPr>
          <a:xfrm>
            <a:off x="2896041" y="7578081"/>
            <a:ext cx="1409741" cy="96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Arial"/>
              <a:buNone/>
              <a:defRPr sz="45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5" name="Google Shape;1335;p82"/>
          <p:cNvSpPr txBox="1">
            <a:spLocks noGrp="1"/>
          </p:cNvSpPr>
          <p:nvPr>
            <p:ph type="body" idx="8"/>
          </p:nvPr>
        </p:nvSpPr>
        <p:spPr>
          <a:xfrm>
            <a:off x="7361961" y="7578081"/>
            <a:ext cx="1409741" cy="96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Arial"/>
              <a:buNone/>
              <a:defRPr sz="45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6" name="Google Shape;1336;p82"/>
          <p:cNvSpPr txBox="1">
            <a:spLocks noGrp="1"/>
          </p:cNvSpPr>
          <p:nvPr>
            <p:ph type="body" idx="9"/>
          </p:nvPr>
        </p:nvSpPr>
        <p:spPr>
          <a:xfrm>
            <a:off x="2926373" y="9738321"/>
            <a:ext cx="1409741" cy="96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Arial"/>
              <a:buNone/>
              <a:defRPr sz="45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7" name="Google Shape;1337;p82"/>
          <p:cNvSpPr txBox="1">
            <a:spLocks noGrp="1"/>
          </p:cNvSpPr>
          <p:nvPr>
            <p:ph type="body" idx="13"/>
          </p:nvPr>
        </p:nvSpPr>
        <p:spPr>
          <a:xfrm>
            <a:off x="5063182" y="9738321"/>
            <a:ext cx="1409741" cy="96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Arial"/>
              <a:buNone/>
              <a:defRPr sz="45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8" name="Google Shape;1338;p82"/>
          <p:cNvSpPr txBox="1">
            <a:spLocks noGrp="1"/>
          </p:cNvSpPr>
          <p:nvPr>
            <p:ph type="body" idx="14"/>
          </p:nvPr>
        </p:nvSpPr>
        <p:spPr>
          <a:xfrm>
            <a:off x="7264634" y="9738321"/>
            <a:ext cx="1409741" cy="96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Arial"/>
              <a:buNone/>
              <a:defRPr sz="45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9" name="Google Shape;1339;p82"/>
          <p:cNvSpPr/>
          <p:nvPr/>
        </p:nvSpPr>
        <p:spPr>
          <a:xfrm rot="10800000" flipH="1">
            <a:off x="11592789" y="3689602"/>
            <a:ext cx="434382" cy="434324"/>
          </a:xfrm>
          <a:prstGeom prst="roundRect">
            <a:avLst>
              <a:gd name="adj" fmla="val 50000"/>
            </a:avLst>
          </a:prstGeom>
          <a:solidFill>
            <a:srgbClr val="8697AE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0" name="Google Shape;1340;p82"/>
          <p:cNvSpPr/>
          <p:nvPr/>
        </p:nvSpPr>
        <p:spPr>
          <a:xfrm rot="10800000" flipH="1">
            <a:off x="11592789" y="5919620"/>
            <a:ext cx="434382" cy="434324"/>
          </a:xfrm>
          <a:prstGeom prst="roundRect">
            <a:avLst>
              <a:gd name="adj" fmla="val 50000"/>
            </a:avLst>
          </a:prstGeom>
          <a:solidFill>
            <a:srgbClr val="53C4ED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1" name="Google Shape;1341;p82"/>
          <p:cNvSpPr/>
          <p:nvPr/>
        </p:nvSpPr>
        <p:spPr>
          <a:xfrm rot="10800000" flipH="1">
            <a:off x="11592789" y="8226152"/>
            <a:ext cx="434382" cy="434324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2" name="Google Shape;1342;p82"/>
          <p:cNvSpPr/>
          <p:nvPr/>
        </p:nvSpPr>
        <p:spPr>
          <a:xfrm rot="10800000" flipH="1">
            <a:off x="11592789" y="10386392"/>
            <a:ext cx="434382" cy="434324"/>
          </a:xfrm>
          <a:prstGeom prst="roundRect">
            <a:avLst>
              <a:gd name="adj" fmla="val 50000"/>
            </a:avLst>
          </a:prstGeom>
          <a:solidFill>
            <a:srgbClr val="C7DB7C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3" name="Google Shape;1343;p82"/>
          <p:cNvSpPr txBox="1">
            <a:spLocks noGrp="1"/>
          </p:cNvSpPr>
          <p:nvPr>
            <p:ph type="body" idx="15"/>
          </p:nvPr>
        </p:nvSpPr>
        <p:spPr>
          <a:xfrm>
            <a:off x="12337604" y="3545633"/>
            <a:ext cx="10562858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4" name="Google Shape;1344;p82"/>
          <p:cNvSpPr txBox="1">
            <a:spLocks noGrp="1"/>
          </p:cNvSpPr>
          <p:nvPr>
            <p:ph type="body" idx="16"/>
          </p:nvPr>
        </p:nvSpPr>
        <p:spPr>
          <a:xfrm>
            <a:off x="12337604" y="4275455"/>
            <a:ext cx="10562858" cy="1096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5" name="Google Shape;1345;p82"/>
          <p:cNvSpPr txBox="1">
            <a:spLocks noGrp="1"/>
          </p:cNvSpPr>
          <p:nvPr>
            <p:ph type="body" idx="17"/>
          </p:nvPr>
        </p:nvSpPr>
        <p:spPr>
          <a:xfrm>
            <a:off x="12337604" y="5849889"/>
            <a:ext cx="10562858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6" name="Google Shape;1346;p82"/>
          <p:cNvSpPr txBox="1">
            <a:spLocks noGrp="1"/>
          </p:cNvSpPr>
          <p:nvPr>
            <p:ph type="body" idx="18"/>
          </p:nvPr>
        </p:nvSpPr>
        <p:spPr>
          <a:xfrm>
            <a:off x="12337604" y="6579711"/>
            <a:ext cx="10562858" cy="1096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7" name="Google Shape;1347;p82"/>
          <p:cNvSpPr txBox="1">
            <a:spLocks noGrp="1"/>
          </p:cNvSpPr>
          <p:nvPr>
            <p:ph type="body" idx="19"/>
          </p:nvPr>
        </p:nvSpPr>
        <p:spPr>
          <a:xfrm>
            <a:off x="12337604" y="8127591"/>
            <a:ext cx="10562858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8" name="Google Shape;1348;p82"/>
          <p:cNvSpPr txBox="1">
            <a:spLocks noGrp="1"/>
          </p:cNvSpPr>
          <p:nvPr>
            <p:ph type="body" idx="20"/>
          </p:nvPr>
        </p:nvSpPr>
        <p:spPr>
          <a:xfrm>
            <a:off x="12337604" y="8857411"/>
            <a:ext cx="10562858" cy="1096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9" name="Google Shape;1349;p82"/>
          <p:cNvSpPr txBox="1">
            <a:spLocks noGrp="1"/>
          </p:cNvSpPr>
          <p:nvPr>
            <p:ph type="body" idx="21"/>
          </p:nvPr>
        </p:nvSpPr>
        <p:spPr>
          <a:xfrm>
            <a:off x="12337604" y="10314385"/>
            <a:ext cx="10562858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0" name="Google Shape;1350;p82"/>
          <p:cNvSpPr txBox="1">
            <a:spLocks noGrp="1"/>
          </p:cNvSpPr>
          <p:nvPr>
            <p:ph type="body" idx="22"/>
          </p:nvPr>
        </p:nvSpPr>
        <p:spPr>
          <a:xfrm>
            <a:off x="12337604" y="11044207"/>
            <a:ext cx="10562858" cy="1096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WOT Analysis 4">
  <p:cSld name="1_SWOT Analysis 4">
    <p:spTree>
      <p:nvGrpSpPr>
        <p:cNvPr id="1" name="Shape 1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" name="Google Shape;1352;p83"/>
          <p:cNvSpPr/>
          <p:nvPr/>
        </p:nvSpPr>
        <p:spPr>
          <a:xfrm>
            <a:off x="1518801" y="4555607"/>
            <a:ext cx="4914146" cy="4913498"/>
          </a:xfrm>
          <a:prstGeom prst="roundRect">
            <a:avLst>
              <a:gd name="adj" fmla="val 50000"/>
            </a:avLst>
          </a:prstGeom>
          <a:noFill/>
          <a:ln w="3810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3" name="Google Shape;1353;p83"/>
          <p:cNvSpPr/>
          <p:nvPr/>
        </p:nvSpPr>
        <p:spPr>
          <a:xfrm>
            <a:off x="6720979" y="4555607"/>
            <a:ext cx="4914146" cy="4913498"/>
          </a:xfrm>
          <a:prstGeom prst="roundRect">
            <a:avLst>
              <a:gd name="adj" fmla="val 50000"/>
            </a:avLst>
          </a:prstGeom>
          <a:noFill/>
          <a:ln w="38100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4" name="Google Shape;1354;p83"/>
          <p:cNvSpPr/>
          <p:nvPr/>
        </p:nvSpPr>
        <p:spPr>
          <a:xfrm>
            <a:off x="11743937" y="4555607"/>
            <a:ext cx="4914146" cy="4913498"/>
          </a:xfrm>
          <a:prstGeom prst="roundRect">
            <a:avLst>
              <a:gd name="adj" fmla="val 50000"/>
            </a:avLst>
          </a:prstGeom>
          <a:noFill/>
          <a:ln w="38100" cap="flat" cmpd="sng">
            <a:solidFill>
              <a:srgbClr val="00B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5" name="Google Shape;1355;p83"/>
          <p:cNvSpPr/>
          <p:nvPr/>
        </p:nvSpPr>
        <p:spPr>
          <a:xfrm>
            <a:off x="16802099" y="4555607"/>
            <a:ext cx="4914146" cy="4913498"/>
          </a:xfrm>
          <a:prstGeom prst="roundRect">
            <a:avLst>
              <a:gd name="adj" fmla="val 50000"/>
            </a:avLst>
          </a:prstGeom>
          <a:noFill/>
          <a:ln w="38100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6" name="Google Shape;1356;p83"/>
          <p:cNvSpPr/>
          <p:nvPr/>
        </p:nvSpPr>
        <p:spPr>
          <a:xfrm>
            <a:off x="0" y="19648"/>
            <a:ext cx="24387175" cy="6939605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7" name="Google Shape;1357;p83"/>
          <p:cNvSpPr txBox="1">
            <a:spLocks noGrp="1"/>
          </p:cNvSpPr>
          <p:nvPr>
            <p:ph type="body" idx="1"/>
          </p:nvPr>
        </p:nvSpPr>
        <p:spPr>
          <a:xfrm>
            <a:off x="1531573" y="656888"/>
            <a:ext cx="21368889" cy="86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5200"/>
              <a:buFont typeface="Arial"/>
              <a:buNone/>
              <a:defRPr sz="5200" b="1" i="0" u="none" strike="noStrike" cap="none">
                <a:solidFill>
                  <a:srgbClr val="F2F2F2"/>
                </a:solidFill>
                <a:latin typeface="Poppins Thin"/>
                <a:ea typeface="Poppins Thin"/>
                <a:cs typeface="Poppins Thin"/>
                <a:sym typeface="Poppins Thin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358" name="Google Shape;1358;p83"/>
          <p:cNvCxnSpPr/>
          <p:nvPr/>
        </p:nvCxnSpPr>
        <p:spPr>
          <a:xfrm rot="10800000">
            <a:off x="10329801" y="1745432"/>
            <a:ext cx="3735996" cy="0"/>
          </a:xfrm>
          <a:prstGeom prst="straightConnector1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59" name="Google Shape;1359;p83"/>
          <p:cNvSpPr txBox="1">
            <a:spLocks noGrp="1"/>
          </p:cNvSpPr>
          <p:nvPr>
            <p:ph type="body" idx="2"/>
          </p:nvPr>
        </p:nvSpPr>
        <p:spPr>
          <a:xfrm>
            <a:off x="1531573" y="2008613"/>
            <a:ext cx="21368889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0" name="Google Shape;1360;p83"/>
          <p:cNvSpPr txBox="1">
            <a:spLocks noGrp="1"/>
          </p:cNvSpPr>
          <p:nvPr>
            <p:ph type="body" idx="3"/>
          </p:nvPr>
        </p:nvSpPr>
        <p:spPr>
          <a:xfrm>
            <a:off x="1531574" y="11322496"/>
            <a:ext cx="21380440" cy="18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1" name="Google Shape;1361;p83"/>
          <p:cNvSpPr txBox="1">
            <a:spLocks noGrp="1"/>
          </p:cNvSpPr>
          <p:nvPr>
            <p:ph type="body" idx="4"/>
          </p:nvPr>
        </p:nvSpPr>
        <p:spPr>
          <a:xfrm>
            <a:off x="1531573" y="10674425"/>
            <a:ext cx="21368889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2" name="Google Shape;1362;p83"/>
          <p:cNvSpPr/>
          <p:nvPr/>
        </p:nvSpPr>
        <p:spPr>
          <a:xfrm>
            <a:off x="1824322" y="4852356"/>
            <a:ext cx="4320570" cy="4320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3" name="Google Shape;1363;p83"/>
          <p:cNvSpPr txBox="1">
            <a:spLocks noGrp="1"/>
          </p:cNvSpPr>
          <p:nvPr>
            <p:ph type="body" idx="5"/>
          </p:nvPr>
        </p:nvSpPr>
        <p:spPr>
          <a:xfrm>
            <a:off x="3368880" y="5232652"/>
            <a:ext cx="1222967" cy="90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4" name="Google Shape;1364;p83"/>
          <p:cNvSpPr txBox="1">
            <a:spLocks noGrp="1"/>
          </p:cNvSpPr>
          <p:nvPr>
            <p:ph type="body" idx="6"/>
          </p:nvPr>
        </p:nvSpPr>
        <p:spPr>
          <a:xfrm>
            <a:off x="2256483" y="6282536"/>
            <a:ext cx="3455904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222A3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5" name="Google Shape;1365;p83"/>
          <p:cNvSpPr txBox="1">
            <a:spLocks noGrp="1"/>
          </p:cNvSpPr>
          <p:nvPr>
            <p:ph type="body" idx="7"/>
          </p:nvPr>
        </p:nvSpPr>
        <p:spPr>
          <a:xfrm>
            <a:off x="2256483" y="7012356"/>
            <a:ext cx="3455904" cy="144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6" name="Google Shape;1366;p83"/>
          <p:cNvSpPr/>
          <p:nvPr/>
        </p:nvSpPr>
        <p:spPr>
          <a:xfrm>
            <a:off x="7008928" y="4852356"/>
            <a:ext cx="4320570" cy="432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7" name="Google Shape;1367;p83"/>
          <p:cNvSpPr txBox="1">
            <a:spLocks noGrp="1"/>
          </p:cNvSpPr>
          <p:nvPr>
            <p:ph type="body" idx="8"/>
          </p:nvPr>
        </p:nvSpPr>
        <p:spPr>
          <a:xfrm>
            <a:off x="8553006" y="5232652"/>
            <a:ext cx="1222967" cy="90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8" name="Google Shape;1368;p83"/>
          <p:cNvSpPr txBox="1">
            <a:spLocks noGrp="1"/>
          </p:cNvSpPr>
          <p:nvPr>
            <p:ph type="body" idx="9"/>
          </p:nvPr>
        </p:nvSpPr>
        <p:spPr>
          <a:xfrm>
            <a:off x="7441059" y="6282536"/>
            <a:ext cx="3455904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4358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94358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9" name="Google Shape;1369;p83"/>
          <p:cNvSpPr txBox="1">
            <a:spLocks noGrp="1"/>
          </p:cNvSpPr>
          <p:nvPr>
            <p:ph type="body" idx="13"/>
          </p:nvPr>
        </p:nvSpPr>
        <p:spPr>
          <a:xfrm>
            <a:off x="7441059" y="7012356"/>
            <a:ext cx="3455904" cy="144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0" name="Google Shape;1370;p83"/>
          <p:cNvSpPr/>
          <p:nvPr/>
        </p:nvSpPr>
        <p:spPr>
          <a:xfrm>
            <a:off x="12049490" y="4852356"/>
            <a:ext cx="4320570" cy="4320000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1" name="Google Shape;1371;p83"/>
          <p:cNvSpPr txBox="1">
            <a:spLocks noGrp="1"/>
          </p:cNvSpPr>
          <p:nvPr>
            <p:ph type="body" idx="14"/>
          </p:nvPr>
        </p:nvSpPr>
        <p:spPr>
          <a:xfrm>
            <a:off x="13522040" y="5232652"/>
            <a:ext cx="1222967" cy="90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2" name="Google Shape;1372;p83"/>
          <p:cNvSpPr txBox="1">
            <a:spLocks noGrp="1"/>
          </p:cNvSpPr>
          <p:nvPr>
            <p:ph type="body" idx="15"/>
          </p:nvPr>
        </p:nvSpPr>
        <p:spPr>
          <a:xfrm>
            <a:off x="12481619" y="6282536"/>
            <a:ext cx="3455904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5F4D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215F4D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3" name="Google Shape;1373;p83"/>
          <p:cNvSpPr txBox="1">
            <a:spLocks noGrp="1"/>
          </p:cNvSpPr>
          <p:nvPr>
            <p:ph type="body" idx="16"/>
          </p:nvPr>
        </p:nvSpPr>
        <p:spPr>
          <a:xfrm>
            <a:off x="12481619" y="7012356"/>
            <a:ext cx="3455904" cy="144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4" name="Google Shape;1374;p83"/>
          <p:cNvSpPr/>
          <p:nvPr/>
        </p:nvSpPr>
        <p:spPr>
          <a:xfrm>
            <a:off x="17090018" y="4852356"/>
            <a:ext cx="4320570" cy="43200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5" name="Google Shape;1375;p83"/>
          <p:cNvSpPr txBox="1">
            <a:spLocks noGrp="1"/>
          </p:cNvSpPr>
          <p:nvPr>
            <p:ph type="body" idx="17"/>
          </p:nvPr>
        </p:nvSpPr>
        <p:spPr>
          <a:xfrm>
            <a:off x="18490560" y="5232652"/>
            <a:ext cx="1222967" cy="90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6" name="Google Shape;1376;p83"/>
          <p:cNvSpPr txBox="1">
            <a:spLocks noGrp="1"/>
          </p:cNvSpPr>
          <p:nvPr>
            <p:ph type="body" idx="18"/>
          </p:nvPr>
        </p:nvSpPr>
        <p:spPr>
          <a:xfrm>
            <a:off x="17522179" y="6282536"/>
            <a:ext cx="3455904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2011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6A201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7" name="Google Shape;1377;p83"/>
          <p:cNvSpPr txBox="1">
            <a:spLocks noGrp="1"/>
          </p:cNvSpPr>
          <p:nvPr>
            <p:ph type="body" idx="19"/>
          </p:nvPr>
        </p:nvSpPr>
        <p:spPr>
          <a:xfrm>
            <a:off x="17522179" y="7012356"/>
            <a:ext cx="3455904" cy="144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les with text">
  <p:cSld name="Tiles with text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84"/>
          <p:cNvSpPr txBox="1">
            <a:spLocks noGrp="1"/>
          </p:cNvSpPr>
          <p:nvPr>
            <p:ph type="body" idx="1"/>
          </p:nvPr>
        </p:nvSpPr>
        <p:spPr>
          <a:xfrm>
            <a:off x="1531574" y="10602416"/>
            <a:ext cx="21380440" cy="18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0" name="Google Shape;1380;p84"/>
          <p:cNvSpPr txBox="1">
            <a:spLocks noGrp="1"/>
          </p:cNvSpPr>
          <p:nvPr>
            <p:ph type="body" idx="2"/>
          </p:nvPr>
        </p:nvSpPr>
        <p:spPr>
          <a:xfrm>
            <a:off x="1531573" y="9954345"/>
            <a:ext cx="21368889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1" name="Google Shape;1381;p84"/>
          <p:cNvSpPr/>
          <p:nvPr/>
        </p:nvSpPr>
        <p:spPr>
          <a:xfrm>
            <a:off x="3" y="0"/>
            <a:ext cx="4064529" cy="40640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2" name="Google Shape;1382;p84"/>
          <p:cNvSpPr/>
          <p:nvPr/>
        </p:nvSpPr>
        <p:spPr>
          <a:xfrm>
            <a:off x="8129061" y="0"/>
            <a:ext cx="4064529" cy="40640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3" name="Google Shape;1383;p84"/>
          <p:cNvSpPr/>
          <p:nvPr/>
        </p:nvSpPr>
        <p:spPr>
          <a:xfrm>
            <a:off x="16258119" y="0"/>
            <a:ext cx="4064529" cy="4064000"/>
          </a:xfrm>
          <a:prstGeom prst="roundRect">
            <a:avLst>
              <a:gd name="adj" fmla="val 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4" name="Google Shape;1384;p84"/>
          <p:cNvSpPr/>
          <p:nvPr/>
        </p:nvSpPr>
        <p:spPr>
          <a:xfrm>
            <a:off x="4064529" y="4064000"/>
            <a:ext cx="4064529" cy="4064000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5" name="Google Shape;1385;p84"/>
          <p:cNvSpPr/>
          <p:nvPr/>
        </p:nvSpPr>
        <p:spPr>
          <a:xfrm>
            <a:off x="12193590" y="4064000"/>
            <a:ext cx="4064529" cy="4064000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6" name="Google Shape;1386;p84"/>
          <p:cNvSpPr/>
          <p:nvPr/>
        </p:nvSpPr>
        <p:spPr>
          <a:xfrm>
            <a:off x="20322646" y="4064000"/>
            <a:ext cx="4064529" cy="4064000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7" name="Google Shape;1387;p84"/>
          <p:cNvSpPr>
            <a:spLocks noGrp="1"/>
          </p:cNvSpPr>
          <p:nvPr>
            <p:ph type="pic" idx="3"/>
          </p:nvPr>
        </p:nvSpPr>
        <p:spPr>
          <a:xfrm>
            <a:off x="4064529" y="0"/>
            <a:ext cx="4064529" cy="4064000"/>
          </a:xfrm>
          <a:prstGeom prst="rect">
            <a:avLst/>
          </a:prstGeom>
          <a:noFill/>
          <a:ln>
            <a:noFill/>
          </a:ln>
        </p:spPr>
      </p:sp>
      <p:sp>
        <p:nvSpPr>
          <p:cNvPr id="1388" name="Google Shape;1388;p84"/>
          <p:cNvSpPr>
            <a:spLocks noGrp="1"/>
          </p:cNvSpPr>
          <p:nvPr>
            <p:ph type="pic" idx="4"/>
          </p:nvPr>
        </p:nvSpPr>
        <p:spPr>
          <a:xfrm>
            <a:off x="12193590" y="0"/>
            <a:ext cx="4064529" cy="4064000"/>
          </a:xfrm>
          <a:prstGeom prst="rect">
            <a:avLst/>
          </a:prstGeom>
          <a:noFill/>
          <a:ln>
            <a:noFill/>
          </a:ln>
        </p:spPr>
      </p:sp>
      <p:sp>
        <p:nvSpPr>
          <p:cNvPr id="1389" name="Google Shape;1389;p84"/>
          <p:cNvSpPr>
            <a:spLocks noGrp="1"/>
          </p:cNvSpPr>
          <p:nvPr>
            <p:ph type="pic" idx="5"/>
          </p:nvPr>
        </p:nvSpPr>
        <p:spPr>
          <a:xfrm>
            <a:off x="20322646" y="0"/>
            <a:ext cx="4064529" cy="4064000"/>
          </a:xfrm>
          <a:prstGeom prst="rect">
            <a:avLst/>
          </a:prstGeom>
          <a:noFill/>
          <a:ln>
            <a:noFill/>
          </a:ln>
        </p:spPr>
      </p:sp>
      <p:sp>
        <p:nvSpPr>
          <p:cNvPr id="1390" name="Google Shape;1390;p84"/>
          <p:cNvSpPr>
            <a:spLocks noGrp="1"/>
          </p:cNvSpPr>
          <p:nvPr>
            <p:ph type="pic" idx="6"/>
          </p:nvPr>
        </p:nvSpPr>
        <p:spPr>
          <a:xfrm>
            <a:off x="3" y="4064000"/>
            <a:ext cx="4064529" cy="4064000"/>
          </a:xfrm>
          <a:prstGeom prst="rect">
            <a:avLst/>
          </a:prstGeom>
          <a:noFill/>
          <a:ln>
            <a:noFill/>
          </a:ln>
        </p:spPr>
      </p:sp>
      <p:sp>
        <p:nvSpPr>
          <p:cNvPr id="1391" name="Google Shape;1391;p84"/>
          <p:cNvSpPr>
            <a:spLocks noGrp="1"/>
          </p:cNvSpPr>
          <p:nvPr>
            <p:ph type="pic" idx="7"/>
          </p:nvPr>
        </p:nvSpPr>
        <p:spPr>
          <a:xfrm>
            <a:off x="8129061" y="4064000"/>
            <a:ext cx="4064529" cy="4064000"/>
          </a:xfrm>
          <a:prstGeom prst="rect">
            <a:avLst/>
          </a:prstGeom>
          <a:noFill/>
          <a:ln>
            <a:noFill/>
          </a:ln>
        </p:spPr>
      </p:sp>
      <p:sp>
        <p:nvSpPr>
          <p:cNvPr id="1392" name="Google Shape;1392;p84"/>
          <p:cNvSpPr>
            <a:spLocks noGrp="1"/>
          </p:cNvSpPr>
          <p:nvPr>
            <p:ph type="pic" idx="8"/>
          </p:nvPr>
        </p:nvSpPr>
        <p:spPr>
          <a:xfrm>
            <a:off x="16258117" y="4064000"/>
            <a:ext cx="4064529" cy="4064000"/>
          </a:xfrm>
          <a:prstGeom prst="rect">
            <a:avLst/>
          </a:prstGeom>
          <a:noFill/>
          <a:ln>
            <a:noFill/>
          </a:ln>
        </p:spPr>
      </p:sp>
      <p:sp>
        <p:nvSpPr>
          <p:cNvPr id="1393" name="Google Shape;1393;p84"/>
          <p:cNvSpPr txBox="1">
            <a:spLocks noGrp="1"/>
          </p:cNvSpPr>
          <p:nvPr>
            <p:ph type="body" idx="9"/>
          </p:nvPr>
        </p:nvSpPr>
        <p:spPr>
          <a:xfrm>
            <a:off x="1398552" y="605562"/>
            <a:ext cx="1222967" cy="90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4" name="Google Shape;1394;p84"/>
          <p:cNvSpPr txBox="1">
            <a:spLocks noGrp="1"/>
          </p:cNvSpPr>
          <p:nvPr>
            <p:ph type="body" idx="13"/>
          </p:nvPr>
        </p:nvSpPr>
        <p:spPr>
          <a:xfrm>
            <a:off x="269499" y="1656308"/>
            <a:ext cx="3522725" cy="1730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5" name="Google Shape;1395;p84"/>
          <p:cNvSpPr txBox="1">
            <a:spLocks noGrp="1"/>
          </p:cNvSpPr>
          <p:nvPr>
            <p:ph type="body" idx="14"/>
          </p:nvPr>
        </p:nvSpPr>
        <p:spPr>
          <a:xfrm>
            <a:off x="9521996" y="605562"/>
            <a:ext cx="1222967" cy="90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6" name="Google Shape;1396;p84"/>
          <p:cNvSpPr txBox="1">
            <a:spLocks noGrp="1"/>
          </p:cNvSpPr>
          <p:nvPr>
            <p:ph type="body" idx="15"/>
          </p:nvPr>
        </p:nvSpPr>
        <p:spPr>
          <a:xfrm>
            <a:off x="8392946" y="1656308"/>
            <a:ext cx="3522725" cy="1730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7" name="Google Shape;1397;p84"/>
          <p:cNvSpPr txBox="1">
            <a:spLocks noGrp="1"/>
          </p:cNvSpPr>
          <p:nvPr>
            <p:ph type="body" idx="16"/>
          </p:nvPr>
        </p:nvSpPr>
        <p:spPr>
          <a:xfrm>
            <a:off x="17645440" y="605562"/>
            <a:ext cx="1222967" cy="90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8" name="Google Shape;1398;p84"/>
          <p:cNvSpPr txBox="1">
            <a:spLocks noGrp="1"/>
          </p:cNvSpPr>
          <p:nvPr>
            <p:ph type="body" idx="17"/>
          </p:nvPr>
        </p:nvSpPr>
        <p:spPr>
          <a:xfrm>
            <a:off x="16516388" y="1656308"/>
            <a:ext cx="3522725" cy="1730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9" name="Google Shape;1399;p84"/>
          <p:cNvSpPr txBox="1">
            <a:spLocks noGrp="1"/>
          </p:cNvSpPr>
          <p:nvPr>
            <p:ph type="body" idx="18"/>
          </p:nvPr>
        </p:nvSpPr>
        <p:spPr>
          <a:xfrm>
            <a:off x="5479525" y="4800704"/>
            <a:ext cx="1222967" cy="90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0" name="Google Shape;1400;p84"/>
          <p:cNvSpPr txBox="1">
            <a:spLocks noGrp="1"/>
          </p:cNvSpPr>
          <p:nvPr>
            <p:ph type="body" idx="19"/>
          </p:nvPr>
        </p:nvSpPr>
        <p:spPr>
          <a:xfrm>
            <a:off x="4350473" y="5851452"/>
            <a:ext cx="3522725" cy="1730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1" name="Google Shape;1401;p84"/>
          <p:cNvSpPr txBox="1">
            <a:spLocks noGrp="1"/>
          </p:cNvSpPr>
          <p:nvPr>
            <p:ph type="body" idx="20"/>
          </p:nvPr>
        </p:nvSpPr>
        <p:spPr>
          <a:xfrm>
            <a:off x="13564466" y="4800704"/>
            <a:ext cx="1222967" cy="90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2" name="Google Shape;1402;p84"/>
          <p:cNvSpPr txBox="1">
            <a:spLocks noGrp="1"/>
          </p:cNvSpPr>
          <p:nvPr>
            <p:ph type="body" idx="21"/>
          </p:nvPr>
        </p:nvSpPr>
        <p:spPr>
          <a:xfrm>
            <a:off x="12435416" y="5851452"/>
            <a:ext cx="3522725" cy="1730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3" name="Google Shape;1403;p84"/>
          <p:cNvSpPr txBox="1">
            <a:spLocks noGrp="1"/>
          </p:cNvSpPr>
          <p:nvPr>
            <p:ph type="body" idx="22"/>
          </p:nvPr>
        </p:nvSpPr>
        <p:spPr>
          <a:xfrm>
            <a:off x="21758149" y="4800704"/>
            <a:ext cx="1222967" cy="90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4" name="Google Shape;1404;p84"/>
          <p:cNvSpPr txBox="1">
            <a:spLocks noGrp="1"/>
          </p:cNvSpPr>
          <p:nvPr>
            <p:ph type="body" idx="23"/>
          </p:nvPr>
        </p:nvSpPr>
        <p:spPr>
          <a:xfrm>
            <a:off x="20629097" y="5851452"/>
            <a:ext cx="3522725" cy="1730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les color with text">
  <p:cSld name="Tiles color with text">
    <p:spTree>
      <p:nvGrpSpPr>
        <p:cNvPr id="1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" name="Google Shape;1406;p85"/>
          <p:cNvSpPr/>
          <p:nvPr/>
        </p:nvSpPr>
        <p:spPr>
          <a:xfrm>
            <a:off x="0" y="-54768"/>
            <a:ext cx="4877435" cy="4587724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7" name="Google Shape;1407;p85"/>
          <p:cNvSpPr/>
          <p:nvPr/>
        </p:nvSpPr>
        <p:spPr>
          <a:xfrm>
            <a:off x="4877435" y="-54768"/>
            <a:ext cx="4877435" cy="4587724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8" name="Google Shape;1408;p85"/>
          <p:cNvSpPr/>
          <p:nvPr/>
        </p:nvSpPr>
        <p:spPr>
          <a:xfrm>
            <a:off x="9754870" y="-54768"/>
            <a:ext cx="4877435" cy="4587724"/>
          </a:xfrm>
          <a:prstGeom prst="roundRect">
            <a:avLst>
              <a:gd name="adj" fmla="val 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9" name="Google Shape;1409;p85"/>
          <p:cNvSpPr/>
          <p:nvPr/>
        </p:nvSpPr>
        <p:spPr>
          <a:xfrm>
            <a:off x="14632305" y="-54768"/>
            <a:ext cx="4877435" cy="4587724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0" name="Google Shape;1410;p85"/>
          <p:cNvSpPr/>
          <p:nvPr/>
        </p:nvSpPr>
        <p:spPr>
          <a:xfrm>
            <a:off x="19509740" y="-54768"/>
            <a:ext cx="4877435" cy="4587724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1" name="Google Shape;1411;p85"/>
          <p:cNvSpPr/>
          <p:nvPr/>
        </p:nvSpPr>
        <p:spPr>
          <a:xfrm>
            <a:off x="0" y="4532958"/>
            <a:ext cx="4877435" cy="4587724"/>
          </a:xfrm>
          <a:prstGeom prst="roundRect">
            <a:avLst>
              <a:gd name="adj" fmla="val 0"/>
            </a:avLst>
          </a:prstGeom>
          <a:solidFill>
            <a:srgbClr val="8697AE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2" name="Google Shape;1412;p85"/>
          <p:cNvSpPr/>
          <p:nvPr/>
        </p:nvSpPr>
        <p:spPr>
          <a:xfrm>
            <a:off x="4877435" y="4532958"/>
            <a:ext cx="4877435" cy="4587724"/>
          </a:xfrm>
          <a:prstGeom prst="roundRect">
            <a:avLst>
              <a:gd name="adj" fmla="val 0"/>
            </a:avLst>
          </a:prstGeom>
          <a:solidFill>
            <a:srgbClr val="53C4ED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3" name="Google Shape;1413;p85"/>
          <p:cNvSpPr/>
          <p:nvPr/>
        </p:nvSpPr>
        <p:spPr>
          <a:xfrm>
            <a:off x="9754870" y="4532958"/>
            <a:ext cx="4877435" cy="4587724"/>
          </a:xfrm>
          <a:prstGeom prst="roundRect">
            <a:avLst>
              <a:gd name="adj" fmla="val 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4" name="Google Shape;1414;p85"/>
          <p:cNvSpPr/>
          <p:nvPr/>
        </p:nvSpPr>
        <p:spPr>
          <a:xfrm>
            <a:off x="14632305" y="4532958"/>
            <a:ext cx="4877435" cy="4587724"/>
          </a:xfrm>
          <a:prstGeom prst="roundRect">
            <a:avLst>
              <a:gd name="adj" fmla="val 0"/>
            </a:avLst>
          </a:prstGeom>
          <a:solidFill>
            <a:srgbClr val="FBB684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5" name="Google Shape;1415;p85"/>
          <p:cNvSpPr/>
          <p:nvPr/>
        </p:nvSpPr>
        <p:spPr>
          <a:xfrm>
            <a:off x="19509740" y="4532958"/>
            <a:ext cx="4877435" cy="4587724"/>
          </a:xfrm>
          <a:prstGeom prst="roundRect">
            <a:avLst>
              <a:gd name="adj" fmla="val 0"/>
            </a:avLst>
          </a:prstGeom>
          <a:solidFill>
            <a:srgbClr val="E88977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6" name="Google Shape;1416;p85"/>
          <p:cNvSpPr/>
          <p:nvPr/>
        </p:nvSpPr>
        <p:spPr>
          <a:xfrm>
            <a:off x="0" y="9128276"/>
            <a:ext cx="4877435" cy="4587724"/>
          </a:xfrm>
          <a:prstGeom prst="roundRect">
            <a:avLst>
              <a:gd name="adj" fmla="val 0"/>
            </a:avLst>
          </a:prstGeom>
          <a:solidFill>
            <a:srgbClr val="343F4F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7" name="Google Shape;1417;p85"/>
          <p:cNvSpPr/>
          <p:nvPr/>
        </p:nvSpPr>
        <p:spPr>
          <a:xfrm>
            <a:off x="4877435" y="9128276"/>
            <a:ext cx="4877435" cy="4587724"/>
          </a:xfrm>
          <a:prstGeom prst="roundRect">
            <a:avLst>
              <a:gd name="adj" fmla="val 0"/>
            </a:avLst>
          </a:prstGeom>
          <a:solidFill>
            <a:srgbClr val="0E6584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8" name="Google Shape;1418;p85"/>
          <p:cNvSpPr/>
          <p:nvPr/>
        </p:nvSpPr>
        <p:spPr>
          <a:xfrm>
            <a:off x="9754870" y="9128276"/>
            <a:ext cx="4877435" cy="4587724"/>
          </a:xfrm>
          <a:prstGeom prst="roundRect">
            <a:avLst>
              <a:gd name="adj" fmla="val 0"/>
            </a:avLst>
          </a:prstGeom>
          <a:solidFill>
            <a:srgbClr val="318F74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9" name="Google Shape;1419;p85"/>
          <p:cNvSpPr/>
          <p:nvPr/>
        </p:nvSpPr>
        <p:spPr>
          <a:xfrm>
            <a:off x="14632305" y="9128276"/>
            <a:ext cx="4877435" cy="4587724"/>
          </a:xfrm>
          <a:prstGeom prst="roundRect">
            <a:avLst>
              <a:gd name="adj" fmla="val 0"/>
            </a:avLst>
          </a:prstGeom>
          <a:solidFill>
            <a:srgbClr val="DB5F06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0" name="Google Shape;1420;p85"/>
          <p:cNvSpPr/>
          <p:nvPr/>
        </p:nvSpPr>
        <p:spPr>
          <a:xfrm>
            <a:off x="19509740" y="9128276"/>
            <a:ext cx="4877435" cy="4587724"/>
          </a:xfrm>
          <a:prstGeom prst="roundRect">
            <a:avLst>
              <a:gd name="adj" fmla="val 0"/>
            </a:avLst>
          </a:prstGeom>
          <a:solidFill>
            <a:srgbClr val="9F301A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1" name="Google Shape;1421;p85"/>
          <p:cNvSpPr txBox="1">
            <a:spLocks noGrp="1"/>
          </p:cNvSpPr>
          <p:nvPr>
            <p:ph type="body" idx="1"/>
          </p:nvPr>
        </p:nvSpPr>
        <p:spPr>
          <a:xfrm>
            <a:off x="1683054" y="766694"/>
            <a:ext cx="1326893" cy="90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2" name="Google Shape;1422;p85"/>
          <p:cNvSpPr txBox="1">
            <a:spLocks noGrp="1"/>
          </p:cNvSpPr>
          <p:nvPr>
            <p:ph type="body" idx="2"/>
          </p:nvPr>
        </p:nvSpPr>
        <p:spPr>
          <a:xfrm>
            <a:off x="456285" y="1817440"/>
            <a:ext cx="3822090" cy="1730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3" name="Google Shape;1423;p85"/>
          <p:cNvSpPr txBox="1">
            <a:spLocks noGrp="1"/>
          </p:cNvSpPr>
          <p:nvPr>
            <p:ph type="body" idx="3"/>
          </p:nvPr>
        </p:nvSpPr>
        <p:spPr>
          <a:xfrm>
            <a:off x="6579598" y="766694"/>
            <a:ext cx="1326893" cy="90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4" name="Google Shape;1424;p85"/>
          <p:cNvSpPr txBox="1">
            <a:spLocks noGrp="1"/>
          </p:cNvSpPr>
          <p:nvPr>
            <p:ph type="body" idx="4"/>
          </p:nvPr>
        </p:nvSpPr>
        <p:spPr>
          <a:xfrm>
            <a:off x="5352829" y="1817440"/>
            <a:ext cx="3822090" cy="1730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5" name="Google Shape;1425;p85"/>
          <p:cNvSpPr txBox="1">
            <a:spLocks noGrp="1"/>
          </p:cNvSpPr>
          <p:nvPr>
            <p:ph type="body" idx="5"/>
          </p:nvPr>
        </p:nvSpPr>
        <p:spPr>
          <a:xfrm>
            <a:off x="11476142" y="766694"/>
            <a:ext cx="1326893" cy="90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6" name="Google Shape;1426;p85"/>
          <p:cNvSpPr txBox="1">
            <a:spLocks noGrp="1"/>
          </p:cNvSpPr>
          <p:nvPr>
            <p:ph type="body" idx="6"/>
          </p:nvPr>
        </p:nvSpPr>
        <p:spPr>
          <a:xfrm>
            <a:off x="10249373" y="1817440"/>
            <a:ext cx="3822090" cy="1730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7" name="Google Shape;1427;p85"/>
          <p:cNvSpPr txBox="1">
            <a:spLocks noGrp="1"/>
          </p:cNvSpPr>
          <p:nvPr>
            <p:ph type="body" idx="7"/>
          </p:nvPr>
        </p:nvSpPr>
        <p:spPr>
          <a:xfrm>
            <a:off x="16372686" y="766694"/>
            <a:ext cx="1326893" cy="90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8" name="Google Shape;1428;p85"/>
          <p:cNvSpPr txBox="1">
            <a:spLocks noGrp="1"/>
          </p:cNvSpPr>
          <p:nvPr>
            <p:ph type="body" idx="8"/>
          </p:nvPr>
        </p:nvSpPr>
        <p:spPr>
          <a:xfrm>
            <a:off x="15145917" y="1817440"/>
            <a:ext cx="3822090" cy="1730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9" name="Google Shape;1429;p85"/>
          <p:cNvSpPr txBox="1">
            <a:spLocks noGrp="1"/>
          </p:cNvSpPr>
          <p:nvPr>
            <p:ph type="body" idx="9"/>
          </p:nvPr>
        </p:nvSpPr>
        <p:spPr>
          <a:xfrm>
            <a:off x="21269230" y="766694"/>
            <a:ext cx="1326893" cy="90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0" name="Google Shape;1430;p85"/>
          <p:cNvSpPr txBox="1">
            <a:spLocks noGrp="1"/>
          </p:cNvSpPr>
          <p:nvPr>
            <p:ph type="body" idx="13"/>
          </p:nvPr>
        </p:nvSpPr>
        <p:spPr>
          <a:xfrm>
            <a:off x="20042461" y="1817440"/>
            <a:ext cx="3822090" cy="1730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1" name="Google Shape;1431;p85"/>
          <p:cNvSpPr txBox="1">
            <a:spLocks noGrp="1"/>
          </p:cNvSpPr>
          <p:nvPr>
            <p:ph type="body" idx="14"/>
          </p:nvPr>
        </p:nvSpPr>
        <p:spPr>
          <a:xfrm>
            <a:off x="1683054" y="5303198"/>
            <a:ext cx="1326893" cy="90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2" name="Google Shape;1432;p85"/>
          <p:cNvSpPr txBox="1">
            <a:spLocks noGrp="1"/>
          </p:cNvSpPr>
          <p:nvPr>
            <p:ph type="body" idx="15"/>
          </p:nvPr>
        </p:nvSpPr>
        <p:spPr>
          <a:xfrm>
            <a:off x="456285" y="6353944"/>
            <a:ext cx="3822090" cy="1730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3" name="Google Shape;1433;p85"/>
          <p:cNvSpPr txBox="1">
            <a:spLocks noGrp="1"/>
          </p:cNvSpPr>
          <p:nvPr>
            <p:ph type="body" idx="16"/>
          </p:nvPr>
        </p:nvSpPr>
        <p:spPr>
          <a:xfrm>
            <a:off x="6579598" y="5303198"/>
            <a:ext cx="1326893" cy="90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4" name="Google Shape;1434;p85"/>
          <p:cNvSpPr txBox="1">
            <a:spLocks noGrp="1"/>
          </p:cNvSpPr>
          <p:nvPr>
            <p:ph type="body" idx="17"/>
          </p:nvPr>
        </p:nvSpPr>
        <p:spPr>
          <a:xfrm>
            <a:off x="5352829" y="6353944"/>
            <a:ext cx="3822090" cy="1730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5" name="Google Shape;1435;p85"/>
          <p:cNvSpPr txBox="1">
            <a:spLocks noGrp="1"/>
          </p:cNvSpPr>
          <p:nvPr>
            <p:ph type="body" idx="18"/>
          </p:nvPr>
        </p:nvSpPr>
        <p:spPr>
          <a:xfrm>
            <a:off x="16372686" y="5303198"/>
            <a:ext cx="1326893" cy="90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6" name="Google Shape;1436;p85"/>
          <p:cNvSpPr txBox="1">
            <a:spLocks noGrp="1"/>
          </p:cNvSpPr>
          <p:nvPr>
            <p:ph type="body" idx="19"/>
          </p:nvPr>
        </p:nvSpPr>
        <p:spPr>
          <a:xfrm>
            <a:off x="15145917" y="6353944"/>
            <a:ext cx="3822090" cy="1730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7" name="Google Shape;1437;p85"/>
          <p:cNvSpPr txBox="1">
            <a:spLocks noGrp="1"/>
          </p:cNvSpPr>
          <p:nvPr>
            <p:ph type="body" idx="20"/>
          </p:nvPr>
        </p:nvSpPr>
        <p:spPr>
          <a:xfrm>
            <a:off x="21269230" y="5303198"/>
            <a:ext cx="1326893" cy="90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8" name="Google Shape;1438;p85"/>
          <p:cNvSpPr txBox="1">
            <a:spLocks noGrp="1"/>
          </p:cNvSpPr>
          <p:nvPr>
            <p:ph type="body" idx="21"/>
          </p:nvPr>
        </p:nvSpPr>
        <p:spPr>
          <a:xfrm>
            <a:off x="20042461" y="6353944"/>
            <a:ext cx="3822090" cy="1730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9" name="Google Shape;1439;p85"/>
          <p:cNvSpPr txBox="1">
            <a:spLocks noGrp="1"/>
          </p:cNvSpPr>
          <p:nvPr>
            <p:ph type="body" idx="22"/>
          </p:nvPr>
        </p:nvSpPr>
        <p:spPr>
          <a:xfrm>
            <a:off x="1683054" y="9911710"/>
            <a:ext cx="1326893" cy="90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0" name="Google Shape;1440;p85"/>
          <p:cNvSpPr txBox="1">
            <a:spLocks noGrp="1"/>
          </p:cNvSpPr>
          <p:nvPr>
            <p:ph type="body" idx="23"/>
          </p:nvPr>
        </p:nvSpPr>
        <p:spPr>
          <a:xfrm>
            <a:off x="456285" y="10962456"/>
            <a:ext cx="3822090" cy="1730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1" name="Google Shape;1441;p85"/>
          <p:cNvSpPr txBox="1">
            <a:spLocks noGrp="1"/>
          </p:cNvSpPr>
          <p:nvPr>
            <p:ph type="body" idx="24"/>
          </p:nvPr>
        </p:nvSpPr>
        <p:spPr>
          <a:xfrm>
            <a:off x="6579598" y="9911710"/>
            <a:ext cx="1326893" cy="90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2" name="Google Shape;1442;p85"/>
          <p:cNvSpPr txBox="1">
            <a:spLocks noGrp="1"/>
          </p:cNvSpPr>
          <p:nvPr>
            <p:ph type="body" idx="25"/>
          </p:nvPr>
        </p:nvSpPr>
        <p:spPr>
          <a:xfrm>
            <a:off x="5352829" y="10962456"/>
            <a:ext cx="3822090" cy="1730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3" name="Google Shape;1443;p85"/>
          <p:cNvSpPr txBox="1">
            <a:spLocks noGrp="1"/>
          </p:cNvSpPr>
          <p:nvPr>
            <p:ph type="body" idx="26"/>
          </p:nvPr>
        </p:nvSpPr>
        <p:spPr>
          <a:xfrm>
            <a:off x="11476142" y="9911710"/>
            <a:ext cx="1326893" cy="90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4" name="Google Shape;1444;p85"/>
          <p:cNvSpPr txBox="1">
            <a:spLocks noGrp="1"/>
          </p:cNvSpPr>
          <p:nvPr>
            <p:ph type="body" idx="27"/>
          </p:nvPr>
        </p:nvSpPr>
        <p:spPr>
          <a:xfrm>
            <a:off x="10249373" y="10962456"/>
            <a:ext cx="3822090" cy="1730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5" name="Google Shape;1445;p85"/>
          <p:cNvSpPr txBox="1">
            <a:spLocks noGrp="1"/>
          </p:cNvSpPr>
          <p:nvPr>
            <p:ph type="body" idx="28"/>
          </p:nvPr>
        </p:nvSpPr>
        <p:spPr>
          <a:xfrm>
            <a:off x="16372686" y="9911710"/>
            <a:ext cx="1326893" cy="90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6" name="Google Shape;1446;p85"/>
          <p:cNvSpPr txBox="1">
            <a:spLocks noGrp="1"/>
          </p:cNvSpPr>
          <p:nvPr>
            <p:ph type="body" idx="29"/>
          </p:nvPr>
        </p:nvSpPr>
        <p:spPr>
          <a:xfrm>
            <a:off x="15145917" y="10962456"/>
            <a:ext cx="3822090" cy="1730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7" name="Google Shape;1447;p85"/>
          <p:cNvSpPr txBox="1">
            <a:spLocks noGrp="1"/>
          </p:cNvSpPr>
          <p:nvPr>
            <p:ph type="body" idx="30"/>
          </p:nvPr>
        </p:nvSpPr>
        <p:spPr>
          <a:xfrm>
            <a:off x="21269230" y="9911710"/>
            <a:ext cx="1326893" cy="90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8" name="Google Shape;1448;p85"/>
          <p:cNvSpPr txBox="1">
            <a:spLocks noGrp="1"/>
          </p:cNvSpPr>
          <p:nvPr>
            <p:ph type="body" idx="31"/>
          </p:nvPr>
        </p:nvSpPr>
        <p:spPr>
          <a:xfrm>
            <a:off x="20042461" y="10962456"/>
            <a:ext cx="3822090" cy="1730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9" name="Google Shape;1449;p85"/>
          <p:cNvSpPr/>
          <p:nvPr/>
        </p:nvSpPr>
        <p:spPr>
          <a:xfrm>
            <a:off x="9745315" y="4553744"/>
            <a:ext cx="4877435" cy="4587724"/>
          </a:xfrm>
          <a:prstGeom prst="roundRect">
            <a:avLst>
              <a:gd name="adj" fmla="val 0"/>
            </a:avLst>
          </a:prstGeom>
          <a:solidFill>
            <a:schemeClr val="lt2">
              <a:alpha val="49803"/>
            </a:schemeClr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0" name="Google Shape;1450;p85"/>
          <p:cNvSpPr txBox="1">
            <a:spLocks noGrp="1"/>
          </p:cNvSpPr>
          <p:nvPr>
            <p:ph type="body" idx="32"/>
          </p:nvPr>
        </p:nvSpPr>
        <p:spPr>
          <a:xfrm>
            <a:off x="11476142" y="5303198"/>
            <a:ext cx="1326893" cy="90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1" name="Google Shape;1451;p85"/>
          <p:cNvSpPr txBox="1">
            <a:spLocks noGrp="1"/>
          </p:cNvSpPr>
          <p:nvPr>
            <p:ph type="body" idx="33"/>
          </p:nvPr>
        </p:nvSpPr>
        <p:spPr>
          <a:xfrm>
            <a:off x="10249373" y="6353944"/>
            <a:ext cx="3822090" cy="1730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les color with text">
  <p:cSld name="1_Tiles color with text"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86"/>
          <p:cNvSpPr/>
          <p:nvPr/>
        </p:nvSpPr>
        <p:spPr>
          <a:xfrm>
            <a:off x="0" y="-54768"/>
            <a:ext cx="4877435" cy="4587724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4" name="Google Shape;1454;p86"/>
          <p:cNvSpPr/>
          <p:nvPr/>
        </p:nvSpPr>
        <p:spPr>
          <a:xfrm>
            <a:off x="4877435" y="-54768"/>
            <a:ext cx="4877435" cy="4587724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5" name="Google Shape;1455;p86"/>
          <p:cNvSpPr/>
          <p:nvPr/>
        </p:nvSpPr>
        <p:spPr>
          <a:xfrm>
            <a:off x="9754870" y="-54768"/>
            <a:ext cx="4877435" cy="4587724"/>
          </a:xfrm>
          <a:prstGeom prst="roundRect">
            <a:avLst>
              <a:gd name="adj" fmla="val 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6" name="Google Shape;1456;p86"/>
          <p:cNvSpPr/>
          <p:nvPr/>
        </p:nvSpPr>
        <p:spPr>
          <a:xfrm>
            <a:off x="14632305" y="-54768"/>
            <a:ext cx="4877435" cy="4587724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7" name="Google Shape;1457;p86"/>
          <p:cNvSpPr/>
          <p:nvPr/>
        </p:nvSpPr>
        <p:spPr>
          <a:xfrm>
            <a:off x="19509740" y="-54768"/>
            <a:ext cx="4877435" cy="4587724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8" name="Google Shape;1458;p86"/>
          <p:cNvSpPr txBox="1">
            <a:spLocks noGrp="1"/>
          </p:cNvSpPr>
          <p:nvPr>
            <p:ph type="body" idx="1"/>
          </p:nvPr>
        </p:nvSpPr>
        <p:spPr>
          <a:xfrm>
            <a:off x="1683054" y="766694"/>
            <a:ext cx="1326893" cy="90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9" name="Google Shape;1459;p86"/>
          <p:cNvSpPr txBox="1">
            <a:spLocks noGrp="1"/>
          </p:cNvSpPr>
          <p:nvPr>
            <p:ph type="body" idx="2"/>
          </p:nvPr>
        </p:nvSpPr>
        <p:spPr>
          <a:xfrm>
            <a:off x="456285" y="1817440"/>
            <a:ext cx="3822090" cy="1730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0" name="Google Shape;1460;p86"/>
          <p:cNvSpPr txBox="1">
            <a:spLocks noGrp="1"/>
          </p:cNvSpPr>
          <p:nvPr>
            <p:ph type="body" idx="3"/>
          </p:nvPr>
        </p:nvSpPr>
        <p:spPr>
          <a:xfrm>
            <a:off x="6579598" y="766694"/>
            <a:ext cx="1326893" cy="90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1" name="Google Shape;1461;p86"/>
          <p:cNvSpPr txBox="1">
            <a:spLocks noGrp="1"/>
          </p:cNvSpPr>
          <p:nvPr>
            <p:ph type="body" idx="4"/>
          </p:nvPr>
        </p:nvSpPr>
        <p:spPr>
          <a:xfrm>
            <a:off x="5352829" y="1817440"/>
            <a:ext cx="3822090" cy="1730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2" name="Google Shape;1462;p86"/>
          <p:cNvSpPr txBox="1">
            <a:spLocks noGrp="1"/>
          </p:cNvSpPr>
          <p:nvPr>
            <p:ph type="body" idx="5"/>
          </p:nvPr>
        </p:nvSpPr>
        <p:spPr>
          <a:xfrm>
            <a:off x="11476142" y="766694"/>
            <a:ext cx="1326893" cy="90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3" name="Google Shape;1463;p86"/>
          <p:cNvSpPr txBox="1">
            <a:spLocks noGrp="1"/>
          </p:cNvSpPr>
          <p:nvPr>
            <p:ph type="body" idx="6"/>
          </p:nvPr>
        </p:nvSpPr>
        <p:spPr>
          <a:xfrm>
            <a:off x="10249373" y="1817440"/>
            <a:ext cx="3822090" cy="1730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4" name="Google Shape;1464;p86"/>
          <p:cNvSpPr txBox="1">
            <a:spLocks noGrp="1"/>
          </p:cNvSpPr>
          <p:nvPr>
            <p:ph type="body" idx="7"/>
          </p:nvPr>
        </p:nvSpPr>
        <p:spPr>
          <a:xfrm>
            <a:off x="16372686" y="766694"/>
            <a:ext cx="1326893" cy="90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5" name="Google Shape;1465;p86"/>
          <p:cNvSpPr txBox="1">
            <a:spLocks noGrp="1"/>
          </p:cNvSpPr>
          <p:nvPr>
            <p:ph type="body" idx="8"/>
          </p:nvPr>
        </p:nvSpPr>
        <p:spPr>
          <a:xfrm>
            <a:off x="15145917" y="1817440"/>
            <a:ext cx="3822090" cy="1730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6" name="Google Shape;1466;p86"/>
          <p:cNvSpPr txBox="1">
            <a:spLocks noGrp="1"/>
          </p:cNvSpPr>
          <p:nvPr>
            <p:ph type="body" idx="9"/>
          </p:nvPr>
        </p:nvSpPr>
        <p:spPr>
          <a:xfrm>
            <a:off x="21269230" y="766694"/>
            <a:ext cx="1326893" cy="90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7" name="Google Shape;1467;p86"/>
          <p:cNvSpPr txBox="1">
            <a:spLocks noGrp="1"/>
          </p:cNvSpPr>
          <p:nvPr>
            <p:ph type="body" idx="13"/>
          </p:nvPr>
        </p:nvSpPr>
        <p:spPr>
          <a:xfrm>
            <a:off x="20042461" y="1817440"/>
            <a:ext cx="3822090" cy="1730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8" name="Google Shape;1468;p86"/>
          <p:cNvSpPr>
            <a:spLocks noGrp="1"/>
          </p:cNvSpPr>
          <p:nvPr>
            <p:ph type="pic" idx="14"/>
          </p:nvPr>
        </p:nvSpPr>
        <p:spPr>
          <a:xfrm>
            <a:off x="0" y="4532956"/>
            <a:ext cx="4877435" cy="4595320"/>
          </a:xfrm>
          <a:prstGeom prst="rect">
            <a:avLst/>
          </a:prstGeom>
          <a:noFill/>
          <a:ln>
            <a:noFill/>
          </a:ln>
        </p:spPr>
      </p:sp>
      <p:sp>
        <p:nvSpPr>
          <p:cNvPr id="1469" name="Google Shape;1469;p86"/>
          <p:cNvSpPr>
            <a:spLocks noGrp="1"/>
          </p:cNvSpPr>
          <p:nvPr>
            <p:ph type="pic" idx="15"/>
          </p:nvPr>
        </p:nvSpPr>
        <p:spPr>
          <a:xfrm>
            <a:off x="4877432" y="4532956"/>
            <a:ext cx="4877435" cy="4595320"/>
          </a:xfrm>
          <a:prstGeom prst="rect">
            <a:avLst/>
          </a:prstGeom>
          <a:noFill/>
          <a:ln>
            <a:noFill/>
          </a:ln>
        </p:spPr>
      </p:sp>
      <p:sp>
        <p:nvSpPr>
          <p:cNvPr id="1470" name="Google Shape;1470;p86"/>
          <p:cNvSpPr>
            <a:spLocks noGrp="1"/>
          </p:cNvSpPr>
          <p:nvPr>
            <p:ph type="pic" idx="16"/>
          </p:nvPr>
        </p:nvSpPr>
        <p:spPr>
          <a:xfrm>
            <a:off x="9754867" y="4532956"/>
            <a:ext cx="4877435" cy="4595320"/>
          </a:xfrm>
          <a:prstGeom prst="rect">
            <a:avLst/>
          </a:prstGeom>
          <a:noFill/>
          <a:ln>
            <a:noFill/>
          </a:ln>
        </p:spPr>
      </p:sp>
      <p:sp>
        <p:nvSpPr>
          <p:cNvPr id="1471" name="Google Shape;1471;p86"/>
          <p:cNvSpPr>
            <a:spLocks noGrp="1"/>
          </p:cNvSpPr>
          <p:nvPr>
            <p:ph type="pic" idx="17"/>
          </p:nvPr>
        </p:nvSpPr>
        <p:spPr>
          <a:xfrm>
            <a:off x="14632302" y="4532956"/>
            <a:ext cx="4877435" cy="4595320"/>
          </a:xfrm>
          <a:prstGeom prst="rect">
            <a:avLst/>
          </a:prstGeom>
          <a:noFill/>
          <a:ln>
            <a:noFill/>
          </a:ln>
        </p:spPr>
      </p:sp>
      <p:sp>
        <p:nvSpPr>
          <p:cNvPr id="1472" name="Google Shape;1472;p86"/>
          <p:cNvSpPr>
            <a:spLocks noGrp="1"/>
          </p:cNvSpPr>
          <p:nvPr>
            <p:ph type="pic" idx="18"/>
          </p:nvPr>
        </p:nvSpPr>
        <p:spPr>
          <a:xfrm>
            <a:off x="19522544" y="4532956"/>
            <a:ext cx="4877435" cy="4595320"/>
          </a:xfrm>
          <a:prstGeom prst="rect">
            <a:avLst/>
          </a:prstGeom>
          <a:noFill/>
          <a:ln>
            <a:noFill/>
          </a:ln>
        </p:spPr>
      </p:sp>
      <p:sp>
        <p:nvSpPr>
          <p:cNvPr id="1473" name="Google Shape;1473;p86"/>
          <p:cNvSpPr/>
          <p:nvPr/>
        </p:nvSpPr>
        <p:spPr>
          <a:xfrm>
            <a:off x="0" y="9128276"/>
            <a:ext cx="4877435" cy="4587724"/>
          </a:xfrm>
          <a:prstGeom prst="roundRect">
            <a:avLst>
              <a:gd name="adj" fmla="val 0"/>
            </a:avLst>
          </a:prstGeom>
          <a:solidFill>
            <a:srgbClr val="343F4F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4" name="Google Shape;1474;p86"/>
          <p:cNvSpPr/>
          <p:nvPr/>
        </p:nvSpPr>
        <p:spPr>
          <a:xfrm>
            <a:off x="4877435" y="9128276"/>
            <a:ext cx="4877435" cy="4587724"/>
          </a:xfrm>
          <a:prstGeom prst="roundRect">
            <a:avLst>
              <a:gd name="adj" fmla="val 0"/>
            </a:avLst>
          </a:prstGeom>
          <a:solidFill>
            <a:srgbClr val="0E6584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5" name="Google Shape;1475;p86"/>
          <p:cNvSpPr/>
          <p:nvPr/>
        </p:nvSpPr>
        <p:spPr>
          <a:xfrm>
            <a:off x="9754870" y="9128276"/>
            <a:ext cx="4877435" cy="4587724"/>
          </a:xfrm>
          <a:prstGeom prst="roundRect">
            <a:avLst>
              <a:gd name="adj" fmla="val 0"/>
            </a:avLst>
          </a:prstGeom>
          <a:solidFill>
            <a:srgbClr val="00B050">
              <a:alpha val="52941"/>
            </a:srgbClr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6" name="Google Shape;1476;p86"/>
          <p:cNvSpPr/>
          <p:nvPr/>
        </p:nvSpPr>
        <p:spPr>
          <a:xfrm>
            <a:off x="14632305" y="9128276"/>
            <a:ext cx="4877435" cy="4587724"/>
          </a:xfrm>
          <a:prstGeom prst="roundRect">
            <a:avLst>
              <a:gd name="adj" fmla="val 0"/>
            </a:avLst>
          </a:prstGeom>
          <a:solidFill>
            <a:srgbClr val="DB5F06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7" name="Google Shape;1477;p86"/>
          <p:cNvSpPr/>
          <p:nvPr/>
        </p:nvSpPr>
        <p:spPr>
          <a:xfrm>
            <a:off x="19509740" y="9128276"/>
            <a:ext cx="4877435" cy="4587724"/>
          </a:xfrm>
          <a:prstGeom prst="roundRect">
            <a:avLst>
              <a:gd name="adj" fmla="val 0"/>
            </a:avLst>
          </a:prstGeom>
          <a:solidFill>
            <a:srgbClr val="9F301A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8" name="Google Shape;1478;p86"/>
          <p:cNvSpPr txBox="1">
            <a:spLocks noGrp="1"/>
          </p:cNvSpPr>
          <p:nvPr>
            <p:ph type="body" idx="19"/>
          </p:nvPr>
        </p:nvSpPr>
        <p:spPr>
          <a:xfrm>
            <a:off x="1683054" y="9911710"/>
            <a:ext cx="1326893" cy="90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9" name="Google Shape;1479;p86"/>
          <p:cNvSpPr txBox="1">
            <a:spLocks noGrp="1"/>
          </p:cNvSpPr>
          <p:nvPr>
            <p:ph type="body" idx="20"/>
          </p:nvPr>
        </p:nvSpPr>
        <p:spPr>
          <a:xfrm>
            <a:off x="456285" y="10962456"/>
            <a:ext cx="3822090" cy="1730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0" name="Google Shape;1480;p86"/>
          <p:cNvSpPr txBox="1">
            <a:spLocks noGrp="1"/>
          </p:cNvSpPr>
          <p:nvPr>
            <p:ph type="body" idx="21"/>
          </p:nvPr>
        </p:nvSpPr>
        <p:spPr>
          <a:xfrm>
            <a:off x="6579598" y="9911710"/>
            <a:ext cx="1326893" cy="90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1" name="Google Shape;1481;p86"/>
          <p:cNvSpPr txBox="1">
            <a:spLocks noGrp="1"/>
          </p:cNvSpPr>
          <p:nvPr>
            <p:ph type="body" idx="22"/>
          </p:nvPr>
        </p:nvSpPr>
        <p:spPr>
          <a:xfrm>
            <a:off x="5352829" y="10962456"/>
            <a:ext cx="3822090" cy="1730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2" name="Google Shape;1482;p86"/>
          <p:cNvSpPr txBox="1">
            <a:spLocks noGrp="1"/>
          </p:cNvSpPr>
          <p:nvPr>
            <p:ph type="body" idx="23"/>
          </p:nvPr>
        </p:nvSpPr>
        <p:spPr>
          <a:xfrm>
            <a:off x="11476142" y="9911710"/>
            <a:ext cx="1326893" cy="90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3" name="Google Shape;1483;p86"/>
          <p:cNvSpPr txBox="1">
            <a:spLocks noGrp="1"/>
          </p:cNvSpPr>
          <p:nvPr>
            <p:ph type="body" idx="24"/>
          </p:nvPr>
        </p:nvSpPr>
        <p:spPr>
          <a:xfrm>
            <a:off x="10249373" y="10962456"/>
            <a:ext cx="3822090" cy="1730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4" name="Google Shape;1484;p86"/>
          <p:cNvSpPr txBox="1">
            <a:spLocks noGrp="1"/>
          </p:cNvSpPr>
          <p:nvPr>
            <p:ph type="body" idx="25"/>
          </p:nvPr>
        </p:nvSpPr>
        <p:spPr>
          <a:xfrm>
            <a:off x="16372686" y="9911710"/>
            <a:ext cx="1326893" cy="90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5" name="Google Shape;1485;p86"/>
          <p:cNvSpPr txBox="1">
            <a:spLocks noGrp="1"/>
          </p:cNvSpPr>
          <p:nvPr>
            <p:ph type="body" idx="26"/>
          </p:nvPr>
        </p:nvSpPr>
        <p:spPr>
          <a:xfrm>
            <a:off x="15145917" y="10962456"/>
            <a:ext cx="3822090" cy="1730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6" name="Google Shape;1486;p86"/>
          <p:cNvSpPr txBox="1">
            <a:spLocks noGrp="1"/>
          </p:cNvSpPr>
          <p:nvPr>
            <p:ph type="body" idx="27"/>
          </p:nvPr>
        </p:nvSpPr>
        <p:spPr>
          <a:xfrm>
            <a:off x="21269230" y="9911710"/>
            <a:ext cx="1326893" cy="90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7" name="Google Shape;1487;p86"/>
          <p:cNvSpPr txBox="1">
            <a:spLocks noGrp="1"/>
          </p:cNvSpPr>
          <p:nvPr>
            <p:ph type="body" idx="28"/>
          </p:nvPr>
        </p:nvSpPr>
        <p:spPr>
          <a:xfrm>
            <a:off x="20042461" y="10962456"/>
            <a:ext cx="3822090" cy="1730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p clear background">
  <p:cSld name="Map clear background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5" descr="siluete-map.png"/>
          <p:cNvPicPr preferRelativeResize="0"/>
          <p:nvPr/>
        </p:nvPicPr>
        <p:blipFill rotWithShape="1">
          <a:blip r:embed="rId2">
            <a:alphaModFix amt="8000"/>
          </a:blip>
          <a:srcRect/>
          <a:stretch/>
        </p:blipFill>
        <p:spPr>
          <a:xfrm>
            <a:off x="2112467" y="1318052"/>
            <a:ext cx="20232003" cy="11068228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5"/>
          <p:cNvSpPr txBox="1">
            <a:spLocks noGrp="1"/>
          </p:cNvSpPr>
          <p:nvPr>
            <p:ph type="body" idx="1"/>
          </p:nvPr>
        </p:nvSpPr>
        <p:spPr>
          <a:xfrm>
            <a:off x="1531573" y="656888"/>
            <a:ext cx="21368889" cy="86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1" i="0" u="none" strike="noStrike" cap="none">
                <a:solidFill>
                  <a:schemeClr val="lt1"/>
                </a:solidFill>
                <a:latin typeface="Poppins Thin"/>
                <a:ea typeface="Poppins Thin"/>
                <a:cs typeface="Poppins Thin"/>
                <a:sym typeface="Poppins Thin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47" name="Google Shape;47;p15"/>
          <p:cNvCxnSpPr/>
          <p:nvPr/>
        </p:nvCxnSpPr>
        <p:spPr>
          <a:xfrm rot="10800000">
            <a:off x="10329801" y="1745432"/>
            <a:ext cx="3735996" cy="0"/>
          </a:xfrm>
          <a:prstGeom prst="straightConnector1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15"/>
          <p:cNvSpPr txBox="1">
            <a:spLocks noGrp="1"/>
          </p:cNvSpPr>
          <p:nvPr>
            <p:ph type="body" idx="2"/>
          </p:nvPr>
        </p:nvSpPr>
        <p:spPr>
          <a:xfrm>
            <a:off x="1531573" y="2008613"/>
            <a:ext cx="21368889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les color with images">
  <p:cSld name="Tiles color with images">
    <p:spTree>
      <p:nvGrpSpPr>
        <p:cNvPr id="1" name="Shape 1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9" name="Google Shape;1489;p87"/>
          <p:cNvSpPr/>
          <p:nvPr/>
        </p:nvSpPr>
        <p:spPr>
          <a:xfrm>
            <a:off x="0" y="-54768"/>
            <a:ext cx="4877435" cy="4587724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0" name="Google Shape;1490;p87"/>
          <p:cNvSpPr/>
          <p:nvPr/>
        </p:nvSpPr>
        <p:spPr>
          <a:xfrm>
            <a:off x="9754870" y="-54768"/>
            <a:ext cx="4877435" cy="4587724"/>
          </a:xfrm>
          <a:prstGeom prst="roundRect">
            <a:avLst>
              <a:gd name="adj" fmla="val 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1" name="Google Shape;1491;p87"/>
          <p:cNvSpPr/>
          <p:nvPr/>
        </p:nvSpPr>
        <p:spPr>
          <a:xfrm>
            <a:off x="19509740" y="-54768"/>
            <a:ext cx="4877435" cy="4587724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2" name="Google Shape;1492;p87"/>
          <p:cNvSpPr/>
          <p:nvPr/>
        </p:nvSpPr>
        <p:spPr>
          <a:xfrm>
            <a:off x="4877435" y="4532958"/>
            <a:ext cx="4877435" cy="4587724"/>
          </a:xfrm>
          <a:prstGeom prst="roundRect">
            <a:avLst>
              <a:gd name="adj" fmla="val 0"/>
            </a:avLst>
          </a:prstGeom>
          <a:solidFill>
            <a:srgbClr val="53C4ED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3" name="Google Shape;1493;p87"/>
          <p:cNvSpPr/>
          <p:nvPr/>
        </p:nvSpPr>
        <p:spPr>
          <a:xfrm>
            <a:off x="14632305" y="4532958"/>
            <a:ext cx="4877435" cy="4587724"/>
          </a:xfrm>
          <a:prstGeom prst="roundRect">
            <a:avLst>
              <a:gd name="adj" fmla="val 0"/>
            </a:avLst>
          </a:prstGeom>
          <a:solidFill>
            <a:srgbClr val="FBB684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4" name="Google Shape;1494;p87"/>
          <p:cNvSpPr/>
          <p:nvPr/>
        </p:nvSpPr>
        <p:spPr>
          <a:xfrm>
            <a:off x="0" y="9128276"/>
            <a:ext cx="4877435" cy="4587724"/>
          </a:xfrm>
          <a:prstGeom prst="roundRect">
            <a:avLst>
              <a:gd name="adj" fmla="val 0"/>
            </a:avLst>
          </a:prstGeom>
          <a:solidFill>
            <a:srgbClr val="343F4F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5" name="Google Shape;1495;p87"/>
          <p:cNvSpPr/>
          <p:nvPr/>
        </p:nvSpPr>
        <p:spPr>
          <a:xfrm>
            <a:off x="9754870" y="9128276"/>
            <a:ext cx="4877435" cy="4587724"/>
          </a:xfrm>
          <a:prstGeom prst="roundRect">
            <a:avLst>
              <a:gd name="adj" fmla="val 0"/>
            </a:avLst>
          </a:prstGeom>
          <a:solidFill>
            <a:srgbClr val="00B050">
              <a:alpha val="49803"/>
            </a:srgbClr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6" name="Google Shape;1496;p87"/>
          <p:cNvSpPr/>
          <p:nvPr/>
        </p:nvSpPr>
        <p:spPr>
          <a:xfrm>
            <a:off x="19509740" y="9128276"/>
            <a:ext cx="4877435" cy="4587724"/>
          </a:xfrm>
          <a:prstGeom prst="roundRect">
            <a:avLst>
              <a:gd name="adj" fmla="val 0"/>
            </a:avLst>
          </a:prstGeom>
          <a:solidFill>
            <a:srgbClr val="9F301A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7" name="Google Shape;1497;p87"/>
          <p:cNvSpPr txBox="1">
            <a:spLocks noGrp="1"/>
          </p:cNvSpPr>
          <p:nvPr>
            <p:ph type="body" idx="1"/>
          </p:nvPr>
        </p:nvSpPr>
        <p:spPr>
          <a:xfrm>
            <a:off x="1683054" y="766694"/>
            <a:ext cx="1326893" cy="90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8" name="Google Shape;1498;p87"/>
          <p:cNvSpPr txBox="1">
            <a:spLocks noGrp="1"/>
          </p:cNvSpPr>
          <p:nvPr>
            <p:ph type="body" idx="2"/>
          </p:nvPr>
        </p:nvSpPr>
        <p:spPr>
          <a:xfrm>
            <a:off x="456285" y="1817440"/>
            <a:ext cx="3822090" cy="1730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9" name="Google Shape;1499;p87"/>
          <p:cNvSpPr txBox="1">
            <a:spLocks noGrp="1"/>
          </p:cNvSpPr>
          <p:nvPr>
            <p:ph type="body" idx="3"/>
          </p:nvPr>
        </p:nvSpPr>
        <p:spPr>
          <a:xfrm>
            <a:off x="11476142" y="766694"/>
            <a:ext cx="1326893" cy="90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0" name="Google Shape;1500;p87"/>
          <p:cNvSpPr txBox="1">
            <a:spLocks noGrp="1"/>
          </p:cNvSpPr>
          <p:nvPr>
            <p:ph type="body" idx="4"/>
          </p:nvPr>
        </p:nvSpPr>
        <p:spPr>
          <a:xfrm>
            <a:off x="10249373" y="1817440"/>
            <a:ext cx="3822090" cy="1730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1" name="Google Shape;1501;p87"/>
          <p:cNvSpPr txBox="1">
            <a:spLocks noGrp="1"/>
          </p:cNvSpPr>
          <p:nvPr>
            <p:ph type="body" idx="5"/>
          </p:nvPr>
        </p:nvSpPr>
        <p:spPr>
          <a:xfrm>
            <a:off x="21269230" y="766694"/>
            <a:ext cx="1326893" cy="90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2" name="Google Shape;1502;p87"/>
          <p:cNvSpPr txBox="1">
            <a:spLocks noGrp="1"/>
          </p:cNvSpPr>
          <p:nvPr>
            <p:ph type="body" idx="6"/>
          </p:nvPr>
        </p:nvSpPr>
        <p:spPr>
          <a:xfrm>
            <a:off x="20042461" y="1817440"/>
            <a:ext cx="3822090" cy="1730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3" name="Google Shape;1503;p87"/>
          <p:cNvSpPr txBox="1">
            <a:spLocks noGrp="1"/>
          </p:cNvSpPr>
          <p:nvPr>
            <p:ph type="body" idx="7"/>
          </p:nvPr>
        </p:nvSpPr>
        <p:spPr>
          <a:xfrm>
            <a:off x="6579598" y="5303198"/>
            <a:ext cx="1326893" cy="90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4" name="Google Shape;1504;p87"/>
          <p:cNvSpPr txBox="1">
            <a:spLocks noGrp="1"/>
          </p:cNvSpPr>
          <p:nvPr>
            <p:ph type="body" idx="8"/>
          </p:nvPr>
        </p:nvSpPr>
        <p:spPr>
          <a:xfrm>
            <a:off x="5352829" y="6353944"/>
            <a:ext cx="3822090" cy="1730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5" name="Google Shape;1505;p87"/>
          <p:cNvSpPr txBox="1">
            <a:spLocks noGrp="1"/>
          </p:cNvSpPr>
          <p:nvPr>
            <p:ph type="body" idx="9"/>
          </p:nvPr>
        </p:nvSpPr>
        <p:spPr>
          <a:xfrm>
            <a:off x="16372686" y="5303198"/>
            <a:ext cx="1326893" cy="90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6" name="Google Shape;1506;p87"/>
          <p:cNvSpPr txBox="1">
            <a:spLocks noGrp="1"/>
          </p:cNvSpPr>
          <p:nvPr>
            <p:ph type="body" idx="13"/>
          </p:nvPr>
        </p:nvSpPr>
        <p:spPr>
          <a:xfrm>
            <a:off x="15145917" y="6353944"/>
            <a:ext cx="3822090" cy="1730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7" name="Google Shape;1507;p87"/>
          <p:cNvSpPr txBox="1">
            <a:spLocks noGrp="1"/>
          </p:cNvSpPr>
          <p:nvPr>
            <p:ph type="body" idx="14"/>
          </p:nvPr>
        </p:nvSpPr>
        <p:spPr>
          <a:xfrm>
            <a:off x="1683054" y="9911710"/>
            <a:ext cx="1326893" cy="90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8" name="Google Shape;1508;p87"/>
          <p:cNvSpPr txBox="1">
            <a:spLocks noGrp="1"/>
          </p:cNvSpPr>
          <p:nvPr>
            <p:ph type="body" idx="15"/>
          </p:nvPr>
        </p:nvSpPr>
        <p:spPr>
          <a:xfrm>
            <a:off x="456285" y="10962456"/>
            <a:ext cx="3822090" cy="1730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9" name="Google Shape;1509;p87"/>
          <p:cNvSpPr txBox="1">
            <a:spLocks noGrp="1"/>
          </p:cNvSpPr>
          <p:nvPr>
            <p:ph type="body" idx="16"/>
          </p:nvPr>
        </p:nvSpPr>
        <p:spPr>
          <a:xfrm>
            <a:off x="11476142" y="9911710"/>
            <a:ext cx="1326893" cy="90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10" name="Google Shape;1510;p87"/>
          <p:cNvSpPr txBox="1">
            <a:spLocks noGrp="1"/>
          </p:cNvSpPr>
          <p:nvPr>
            <p:ph type="body" idx="17"/>
          </p:nvPr>
        </p:nvSpPr>
        <p:spPr>
          <a:xfrm>
            <a:off x="10249373" y="10962456"/>
            <a:ext cx="3822090" cy="1730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11" name="Google Shape;1511;p87"/>
          <p:cNvSpPr txBox="1">
            <a:spLocks noGrp="1"/>
          </p:cNvSpPr>
          <p:nvPr>
            <p:ph type="body" idx="18"/>
          </p:nvPr>
        </p:nvSpPr>
        <p:spPr>
          <a:xfrm>
            <a:off x="21269230" y="9911710"/>
            <a:ext cx="1326893" cy="90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12" name="Google Shape;1512;p87"/>
          <p:cNvSpPr txBox="1">
            <a:spLocks noGrp="1"/>
          </p:cNvSpPr>
          <p:nvPr>
            <p:ph type="body" idx="19"/>
          </p:nvPr>
        </p:nvSpPr>
        <p:spPr>
          <a:xfrm>
            <a:off x="20042461" y="10962456"/>
            <a:ext cx="3822090" cy="1730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13" name="Google Shape;1513;p87"/>
          <p:cNvSpPr>
            <a:spLocks noGrp="1"/>
          </p:cNvSpPr>
          <p:nvPr>
            <p:ph type="pic" idx="20"/>
          </p:nvPr>
        </p:nvSpPr>
        <p:spPr>
          <a:xfrm>
            <a:off x="4877432" y="-54768"/>
            <a:ext cx="4877435" cy="4595320"/>
          </a:xfrm>
          <a:prstGeom prst="rect">
            <a:avLst/>
          </a:prstGeom>
          <a:noFill/>
          <a:ln>
            <a:noFill/>
          </a:ln>
        </p:spPr>
      </p:sp>
      <p:sp>
        <p:nvSpPr>
          <p:cNvPr id="1514" name="Google Shape;1514;p87"/>
          <p:cNvSpPr>
            <a:spLocks noGrp="1"/>
          </p:cNvSpPr>
          <p:nvPr>
            <p:ph type="pic" idx="21"/>
          </p:nvPr>
        </p:nvSpPr>
        <p:spPr>
          <a:xfrm>
            <a:off x="14632302" y="-54768"/>
            <a:ext cx="4877435" cy="4595320"/>
          </a:xfrm>
          <a:prstGeom prst="rect">
            <a:avLst/>
          </a:prstGeom>
          <a:noFill/>
          <a:ln>
            <a:noFill/>
          </a:ln>
        </p:spPr>
      </p:sp>
      <p:sp>
        <p:nvSpPr>
          <p:cNvPr id="1515" name="Google Shape;1515;p87"/>
          <p:cNvSpPr>
            <a:spLocks noGrp="1"/>
          </p:cNvSpPr>
          <p:nvPr>
            <p:ph type="pic" idx="22"/>
          </p:nvPr>
        </p:nvSpPr>
        <p:spPr>
          <a:xfrm>
            <a:off x="0" y="4525362"/>
            <a:ext cx="4877435" cy="4595320"/>
          </a:xfrm>
          <a:prstGeom prst="rect">
            <a:avLst/>
          </a:prstGeom>
          <a:noFill/>
          <a:ln>
            <a:noFill/>
          </a:ln>
        </p:spPr>
      </p:sp>
      <p:sp>
        <p:nvSpPr>
          <p:cNvPr id="1516" name="Google Shape;1516;p87"/>
          <p:cNvSpPr>
            <a:spLocks noGrp="1"/>
          </p:cNvSpPr>
          <p:nvPr>
            <p:ph type="pic" idx="23"/>
          </p:nvPr>
        </p:nvSpPr>
        <p:spPr>
          <a:xfrm>
            <a:off x="9755041" y="4525362"/>
            <a:ext cx="4877435" cy="4595320"/>
          </a:xfrm>
          <a:prstGeom prst="rect">
            <a:avLst/>
          </a:prstGeom>
          <a:noFill/>
          <a:ln>
            <a:noFill/>
          </a:ln>
        </p:spPr>
      </p:sp>
      <p:sp>
        <p:nvSpPr>
          <p:cNvPr id="1517" name="Google Shape;1517;p87"/>
          <p:cNvSpPr>
            <a:spLocks noGrp="1"/>
          </p:cNvSpPr>
          <p:nvPr>
            <p:ph type="pic" idx="24"/>
          </p:nvPr>
        </p:nvSpPr>
        <p:spPr>
          <a:xfrm>
            <a:off x="19509737" y="4525362"/>
            <a:ext cx="4877435" cy="4595320"/>
          </a:xfrm>
          <a:prstGeom prst="rect">
            <a:avLst/>
          </a:prstGeom>
          <a:noFill/>
          <a:ln>
            <a:noFill/>
          </a:ln>
        </p:spPr>
      </p:sp>
      <p:sp>
        <p:nvSpPr>
          <p:cNvPr id="1518" name="Google Shape;1518;p87"/>
          <p:cNvSpPr>
            <a:spLocks noGrp="1"/>
          </p:cNvSpPr>
          <p:nvPr>
            <p:ph type="pic" idx="25"/>
          </p:nvPr>
        </p:nvSpPr>
        <p:spPr>
          <a:xfrm>
            <a:off x="4877432" y="9128276"/>
            <a:ext cx="4877435" cy="4595320"/>
          </a:xfrm>
          <a:prstGeom prst="rect">
            <a:avLst/>
          </a:prstGeom>
          <a:noFill/>
          <a:ln>
            <a:noFill/>
          </a:ln>
        </p:spPr>
      </p:sp>
      <p:sp>
        <p:nvSpPr>
          <p:cNvPr id="1519" name="Google Shape;1519;p87"/>
          <p:cNvSpPr>
            <a:spLocks noGrp="1"/>
          </p:cNvSpPr>
          <p:nvPr>
            <p:ph type="pic" idx="26"/>
          </p:nvPr>
        </p:nvSpPr>
        <p:spPr>
          <a:xfrm>
            <a:off x="14641858" y="9128276"/>
            <a:ext cx="4877435" cy="459532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les color with center text">
  <p:cSld name="Tiles color with center text">
    <p:spTree>
      <p:nvGrpSpPr>
        <p:cNvPr id="1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p88"/>
          <p:cNvSpPr/>
          <p:nvPr/>
        </p:nvSpPr>
        <p:spPr>
          <a:xfrm>
            <a:off x="0" y="-54768"/>
            <a:ext cx="4877435" cy="4587724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2" name="Google Shape;1522;p88"/>
          <p:cNvSpPr/>
          <p:nvPr/>
        </p:nvSpPr>
        <p:spPr>
          <a:xfrm>
            <a:off x="4877435" y="-54768"/>
            <a:ext cx="4877435" cy="4587724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3" name="Google Shape;1523;p88"/>
          <p:cNvSpPr/>
          <p:nvPr/>
        </p:nvSpPr>
        <p:spPr>
          <a:xfrm>
            <a:off x="9754870" y="-54768"/>
            <a:ext cx="4877435" cy="4587724"/>
          </a:xfrm>
          <a:prstGeom prst="roundRect">
            <a:avLst>
              <a:gd name="adj" fmla="val 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4" name="Google Shape;1524;p88"/>
          <p:cNvSpPr/>
          <p:nvPr/>
        </p:nvSpPr>
        <p:spPr>
          <a:xfrm>
            <a:off x="14632305" y="-54768"/>
            <a:ext cx="4877435" cy="4587724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5" name="Google Shape;1525;p88"/>
          <p:cNvSpPr/>
          <p:nvPr/>
        </p:nvSpPr>
        <p:spPr>
          <a:xfrm>
            <a:off x="19509740" y="-54768"/>
            <a:ext cx="4877435" cy="4587724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6" name="Google Shape;1526;p88"/>
          <p:cNvSpPr/>
          <p:nvPr/>
        </p:nvSpPr>
        <p:spPr>
          <a:xfrm>
            <a:off x="0" y="9128276"/>
            <a:ext cx="4877435" cy="4587724"/>
          </a:xfrm>
          <a:prstGeom prst="roundRect">
            <a:avLst>
              <a:gd name="adj" fmla="val 0"/>
            </a:avLst>
          </a:prstGeom>
          <a:solidFill>
            <a:srgbClr val="343F4F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7" name="Google Shape;1527;p88"/>
          <p:cNvSpPr/>
          <p:nvPr/>
        </p:nvSpPr>
        <p:spPr>
          <a:xfrm>
            <a:off x="4877435" y="9128276"/>
            <a:ext cx="4877435" cy="4587724"/>
          </a:xfrm>
          <a:prstGeom prst="roundRect">
            <a:avLst>
              <a:gd name="adj" fmla="val 0"/>
            </a:avLst>
          </a:prstGeom>
          <a:solidFill>
            <a:srgbClr val="0E6584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8" name="Google Shape;1528;p88"/>
          <p:cNvSpPr/>
          <p:nvPr/>
        </p:nvSpPr>
        <p:spPr>
          <a:xfrm>
            <a:off x="9754870" y="9128276"/>
            <a:ext cx="4877435" cy="4587724"/>
          </a:xfrm>
          <a:prstGeom prst="roundRect">
            <a:avLst>
              <a:gd name="adj" fmla="val 0"/>
            </a:avLst>
          </a:prstGeom>
          <a:solidFill>
            <a:srgbClr val="00B050">
              <a:alpha val="47843"/>
            </a:srgbClr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9" name="Google Shape;1529;p88"/>
          <p:cNvSpPr/>
          <p:nvPr/>
        </p:nvSpPr>
        <p:spPr>
          <a:xfrm>
            <a:off x="14632305" y="9128276"/>
            <a:ext cx="4877435" cy="4587724"/>
          </a:xfrm>
          <a:prstGeom prst="roundRect">
            <a:avLst>
              <a:gd name="adj" fmla="val 0"/>
            </a:avLst>
          </a:prstGeom>
          <a:solidFill>
            <a:srgbClr val="DB5F06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0" name="Google Shape;1530;p88"/>
          <p:cNvSpPr/>
          <p:nvPr/>
        </p:nvSpPr>
        <p:spPr>
          <a:xfrm>
            <a:off x="19509740" y="9128276"/>
            <a:ext cx="4877435" cy="4587724"/>
          </a:xfrm>
          <a:prstGeom prst="roundRect">
            <a:avLst>
              <a:gd name="adj" fmla="val 0"/>
            </a:avLst>
          </a:prstGeom>
          <a:solidFill>
            <a:srgbClr val="9F301A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1" name="Google Shape;1531;p88"/>
          <p:cNvSpPr txBox="1">
            <a:spLocks noGrp="1"/>
          </p:cNvSpPr>
          <p:nvPr>
            <p:ph type="body" idx="1"/>
          </p:nvPr>
        </p:nvSpPr>
        <p:spPr>
          <a:xfrm>
            <a:off x="1683054" y="766694"/>
            <a:ext cx="1326893" cy="90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2" name="Google Shape;1532;p88"/>
          <p:cNvSpPr txBox="1">
            <a:spLocks noGrp="1"/>
          </p:cNvSpPr>
          <p:nvPr>
            <p:ph type="body" idx="2"/>
          </p:nvPr>
        </p:nvSpPr>
        <p:spPr>
          <a:xfrm>
            <a:off x="456285" y="1817440"/>
            <a:ext cx="3822090" cy="1730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3" name="Google Shape;1533;p88"/>
          <p:cNvSpPr txBox="1">
            <a:spLocks noGrp="1"/>
          </p:cNvSpPr>
          <p:nvPr>
            <p:ph type="body" idx="3"/>
          </p:nvPr>
        </p:nvSpPr>
        <p:spPr>
          <a:xfrm>
            <a:off x="6579598" y="766694"/>
            <a:ext cx="1326893" cy="90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4" name="Google Shape;1534;p88"/>
          <p:cNvSpPr txBox="1">
            <a:spLocks noGrp="1"/>
          </p:cNvSpPr>
          <p:nvPr>
            <p:ph type="body" idx="4"/>
          </p:nvPr>
        </p:nvSpPr>
        <p:spPr>
          <a:xfrm>
            <a:off x="5352829" y="1817440"/>
            <a:ext cx="3822090" cy="1730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5" name="Google Shape;1535;p88"/>
          <p:cNvSpPr txBox="1">
            <a:spLocks noGrp="1"/>
          </p:cNvSpPr>
          <p:nvPr>
            <p:ph type="body" idx="5"/>
          </p:nvPr>
        </p:nvSpPr>
        <p:spPr>
          <a:xfrm>
            <a:off x="11476142" y="766694"/>
            <a:ext cx="1326893" cy="90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6" name="Google Shape;1536;p88"/>
          <p:cNvSpPr txBox="1">
            <a:spLocks noGrp="1"/>
          </p:cNvSpPr>
          <p:nvPr>
            <p:ph type="body" idx="6"/>
          </p:nvPr>
        </p:nvSpPr>
        <p:spPr>
          <a:xfrm>
            <a:off x="10249373" y="1817440"/>
            <a:ext cx="3822090" cy="1730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7" name="Google Shape;1537;p88"/>
          <p:cNvSpPr txBox="1">
            <a:spLocks noGrp="1"/>
          </p:cNvSpPr>
          <p:nvPr>
            <p:ph type="body" idx="7"/>
          </p:nvPr>
        </p:nvSpPr>
        <p:spPr>
          <a:xfrm>
            <a:off x="16372686" y="766694"/>
            <a:ext cx="1326893" cy="90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8" name="Google Shape;1538;p88"/>
          <p:cNvSpPr txBox="1">
            <a:spLocks noGrp="1"/>
          </p:cNvSpPr>
          <p:nvPr>
            <p:ph type="body" idx="8"/>
          </p:nvPr>
        </p:nvSpPr>
        <p:spPr>
          <a:xfrm>
            <a:off x="15145917" y="1817440"/>
            <a:ext cx="3822090" cy="1730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9" name="Google Shape;1539;p88"/>
          <p:cNvSpPr txBox="1">
            <a:spLocks noGrp="1"/>
          </p:cNvSpPr>
          <p:nvPr>
            <p:ph type="body" idx="9"/>
          </p:nvPr>
        </p:nvSpPr>
        <p:spPr>
          <a:xfrm>
            <a:off x="21269230" y="766694"/>
            <a:ext cx="1326893" cy="90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0" name="Google Shape;1540;p88"/>
          <p:cNvSpPr txBox="1">
            <a:spLocks noGrp="1"/>
          </p:cNvSpPr>
          <p:nvPr>
            <p:ph type="body" idx="13"/>
          </p:nvPr>
        </p:nvSpPr>
        <p:spPr>
          <a:xfrm>
            <a:off x="20042461" y="1817440"/>
            <a:ext cx="3822090" cy="1730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1" name="Google Shape;1541;p88"/>
          <p:cNvSpPr txBox="1">
            <a:spLocks noGrp="1"/>
          </p:cNvSpPr>
          <p:nvPr>
            <p:ph type="body" idx="14"/>
          </p:nvPr>
        </p:nvSpPr>
        <p:spPr>
          <a:xfrm>
            <a:off x="1683054" y="9911710"/>
            <a:ext cx="1326893" cy="90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2" name="Google Shape;1542;p88"/>
          <p:cNvSpPr txBox="1">
            <a:spLocks noGrp="1"/>
          </p:cNvSpPr>
          <p:nvPr>
            <p:ph type="body" idx="15"/>
          </p:nvPr>
        </p:nvSpPr>
        <p:spPr>
          <a:xfrm>
            <a:off x="456285" y="10962456"/>
            <a:ext cx="3822090" cy="1730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3" name="Google Shape;1543;p88"/>
          <p:cNvSpPr txBox="1">
            <a:spLocks noGrp="1"/>
          </p:cNvSpPr>
          <p:nvPr>
            <p:ph type="body" idx="16"/>
          </p:nvPr>
        </p:nvSpPr>
        <p:spPr>
          <a:xfrm>
            <a:off x="6579598" y="9911710"/>
            <a:ext cx="1326893" cy="90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4" name="Google Shape;1544;p88"/>
          <p:cNvSpPr txBox="1">
            <a:spLocks noGrp="1"/>
          </p:cNvSpPr>
          <p:nvPr>
            <p:ph type="body" idx="17"/>
          </p:nvPr>
        </p:nvSpPr>
        <p:spPr>
          <a:xfrm>
            <a:off x="5352829" y="10962456"/>
            <a:ext cx="3822090" cy="1730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5" name="Google Shape;1545;p88"/>
          <p:cNvSpPr txBox="1">
            <a:spLocks noGrp="1"/>
          </p:cNvSpPr>
          <p:nvPr>
            <p:ph type="body" idx="18"/>
          </p:nvPr>
        </p:nvSpPr>
        <p:spPr>
          <a:xfrm>
            <a:off x="11476142" y="9911710"/>
            <a:ext cx="1326893" cy="90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6" name="Google Shape;1546;p88"/>
          <p:cNvSpPr txBox="1">
            <a:spLocks noGrp="1"/>
          </p:cNvSpPr>
          <p:nvPr>
            <p:ph type="body" idx="19"/>
          </p:nvPr>
        </p:nvSpPr>
        <p:spPr>
          <a:xfrm>
            <a:off x="10249373" y="10962456"/>
            <a:ext cx="3822090" cy="1730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7" name="Google Shape;1547;p88"/>
          <p:cNvSpPr txBox="1">
            <a:spLocks noGrp="1"/>
          </p:cNvSpPr>
          <p:nvPr>
            <p:ph type="body" idx="20"/>
          </p:nvPr>
        </p:nvSpPr>
        <p:spPr>
          <a:xfrm>
            <a:off x="16372686" y="9911710"/>
            <a:ext cx="1326893" cy="90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8" name="Google Shape;1548;p88"/>
          <p:cNvSpPr txBox="1">
            <a:spLocks noGrp="1"/>
          </p:cNvSpPr>
          <p:nvPr>
            <p:ph type="body" idx="21"/>
          </p:nvPr>
        </p:nvSpPr>
        <p:spPr>
          <a:xfrm>
            <a:off x="15145917" y="10962456"/>
            <a:ext cx="3822090" cy="1730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9" name="Google Shape;1549;p88"/>
          <p:cNvSpPr txBox="1">
            <a:spLocks noGrp="1"/>
          </p:cNvSpPr>
          <p:nvPr>
            <p:ph type="body" idx="22"/>
          </p:nvPr>
        </p:nvSpPr>
        <p:spPr>
          <a:xfrm>
            <a:off x="21269230" y="9911710"/>
            <a:ext cx="1326893" cy="90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0" name="Google Shape;1550;p88"/>
          <p:cNvSpPr txBox="1">
            <a:spLocks noGrp="1"/>
          </p:cNvSpPr>
          <p:nvPr>
            <p:ph type="body" idx="23"/>
          </p:nvPr>
        </p:nvSpPr>
        <p:spPr>
          <a:xfrm>
            <a:off x="20042461" y="10962456"/>
            <a:ext cx="3822090" cy="1730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1" name="Google Shape;1551;p88"/>
          <p:cNvSpPr txBox="1">
            <a:spLocks noGrp="1"/>
          </p:cNvSpPr>
          <p:nvPr>
            <p:ph type="body" idx="24"/>
          </p:nvPr>
        </p:nvSpPr>
        <p:spPr>
          <a:xfrm>
            <a:off x="1531574" y="6353944"/>
            <a:ext cx="21380440" cy="18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2" name="Google Shape;1552;p88"/>
          <p:cNvSpPr txBox="1">
            <a:spLocks noGrp="1"/>
          </p:cNvSpPr>
          <p:nvPr>
            <p:ph type="body" idx="25"/>
          </p:nvPr>
        </p:nvSpPr>
        <p:spPr>
          <a:xfrm>
            <a:off x="1531573" y="5705873"/>
            <a:ext cx="21368889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or bars with icons">
  <p:cSld name="Color bars with icons">
    <p:spTree>
      <p:nvGrpSpPr>
        <p:cNvPr id="1" name="Shape 1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4" name="Google Shape;1554;p89"/>
          <p:cNvSpPr/>
          <p:nvPr/>
        </p:nvSpPr>
        <p:spPr>
          <a:xfrm>
            <a:off x="0" y="-126776"/>
            <a:ext cx="4067015" cy="13842776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5" name="Google Shape;1555;p89"/>
          <p:cNvSpPr/>
          <p:nvPr/>
        </p:nvSpPr>
        <p:spPr>
          <a:xfrm>
            <a:off x="4067015" y="-126776"/>
            <a:ext cx="4067015" cy="13842776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6" name="Google Shape;1556;p89"/>
          <p:cNvSpPr/>
          <p:nvPr/>
        </p:nvSpPr>
        <p:spPr>
          <a:xfrm>
            <a:off x="8134032" y="-126776"/>
            <a:ext cx="4067015" cy="13842776"/>
          </a:xfrm>
          <a:prstGeom prst="roundRect">
            <a:avLst>
              <a:gd name="adj" fmla="val 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7" name="Google Shape;1557;p89"/>
          <p:cNvSpPr/>
          <p:nvPr/>
        </p:nvSpPr>
        <p:spPr>
          <a:xfrm>
            <a:off x="12201050" y="-126776"/>
            <a:ext cx="4067015" cy="13842776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8" name="Google Shape;1558;p89"/>
          <p:cNvSpPr/>
          <p:nvPr/>
        </p:nvSpPr>
        <p:spPr>
          <a:xfrm>
            <a:off x="16268065" y="-126776"/>
            <a:ext cx="4067015" cy="13842776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9" name="Google Shape;1559;p89"/>
          <p:cNvSpPr/>
          <p:nvPr/>
        </p:nvSpPr>
        <p:spPr>
          <a:xfrm>
            <a:off x="20320157" y="-126776"/>
            <a:ext cx="4067015" cy="13842776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0" name="Google Shape;1560;p89"/>
          <p:cNvSpPr txBox="1">
            <a:spLocks noGrp="1"/>
          </p:cNvSpPr>
          <p:nvPr>
            <p:ph type="body" idx="1"/>
          </p:nvPr>
        </p:nvSpPr>
        <p:spPr>
          <a:xfrm>
            <a:off x="1317347" y="4868746"/>
            <a:ext cx="1326893" cy="90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1" name="Google Shape;1561;p89"/>
          <p:cNvSpPr txBox="1">
            <a:spLocks noGrp="1"/>
          </p:cNvSpPr>
          <p:nvPr>
            <p:ph type="body" idx="2"/>
          </p:nvPr>
        </p:nvSpPr>
        <p:spPr>
          <a:xfrm>
            <a:off x="90578" y="5919492"/>
            <a:ext cx="3822090" cy="1730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2" name="Google Shape;1562;p89"/>
          <p:cNvSpPr txBox="1">
            <a:spLocks noGrp="1"/>
          </p:cNvSpPr>
          <p:nvPr>
            <p:ph type="body" idx="3"/>
          </p:nvPr>
        </p:nvSpPr>
        <p:spPr>
          <a:xfrm>
            <a:off x="5421804" y="4868746"/>
            <a:ext cx="1326893" cy="90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3" name="Google Shape;1563;p89"/>
          <p:cNvSpPr txBox="1">
            <a:spLocks noGrp="1"/>
          </p:cNvSpPr>
          <p:nvPr>
            <p:ph type="body" idx="4"/>
          </p:nvPr>
        </p:nvSpPr>
        <p:spPr>
          <a:xfrm>
            <a:off x="4195035" y="5919492"/>
            <a:ext cx="3822090" cy="1730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4" name="Google Shape;1564;p89"/>
          <p:cNvSpPr txBox="1">
            <a:spLocks noGrp="1"/>
          </p:cNvSpPr>
          <p:nvPr>
            <p:ph type="body" idx="5"/>
          </p:nvPr>
        </p:nvSpPr>
        <p:spPr>
          <a:xfrm>
            <a:off x="9454252" y="4868746"/>
            <a:ext cx="1326893" cy="90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5" name="Google Shape;1565;p89"/>
          <p:cNvSpPr txBox="1">
            <a:spLocks noGrp="1"/>
          </p:cNvSpPr>
          <p:nvPr>
            <p:ph type="body" idx="6"/>
          </p:nvPr>
        </p:nvSpPr>
        <p:spPr>
          <a:xfrm>
            <a:off x="8227483" y="5919492"/>
            <a:ext cx="3822090" cy="1730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6" name="Google Shape;1566;p89"/>
          <p:cNvSpPr txBox="1">
            <a:spLocks noGrp="1"/>
          </p:cNvSpPr>
          <p:nvPr>
            <p:ph type="body" idx="7"/>
          </p:nvPr>
        </p:nvSpPr>
        <p:spPr>
          <a:xfrm>
            <a:off x="13564374" y="4868746"/>
            <a:ext cx="1326893" cy="90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7" name="Google Shape;1567;p89"/>
          <p:cNvSpPr txBox="1">
            <a:spLocks noGrp="1"/>
          </p:cNvSpPr>
          <p:nvPr>
            <p:ph type="body" idx="8"/>
          </p:nvPr>
        </p:nvSpPr>
        <p:spPr>
          <a:xfrm>
            <a:off x="12337605" y="5919492"/>
            <a:ext cx="3822090" cy="1730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8" name="Google Shape;1568;p89"/>
          <p:cNvSpPr txBox="1">
            <a:spLocks noGrp="1"/>
          </p:cNvSpPr>
          <p:nvPr>
            <p:ph type="body" idx="9"/>
          </p:nvPr>
        </p:nvSpPr>
        <p:spPr>
          <a:xfrm>
            <a:off x="17596821" y="4868746"/>
            <a:ext cx="1326893" cy="90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9" name="Google Shape;1569;p89"/>
          <p:cNvSpPr txBox="1">
            <a:spLocks noGrp="1"/>
          </p:cNvSpPr>
          <p:nvPr>
            <p:ph type="body" idx="13"/>
          </p:nvPr>
        </p:nvSpPr>
        <p:spPr>
          <a:xfrm>
            <a:off x="16370052" y="5919492"/>
            <a:ext cx="3822090" cy="1730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0" name="Google Shape;1570;p89"/>
          <p:cNvSpPr txBox="1">
            <a:spLocks noGrp="1"/>
          </p:cNvSpPr>
          <p:nvPr>
            <p:ph type="body" idx="14"/>
          </p:nvPr>
        </p:nvSpPr>
        <p:spPr>
          <a:xfrm>
            <a:off x="21695611" y="4868746"/>
            <a:ext cx="1326893" cy="90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1" name="Google Shape;1571;p89"/>
          <p:cNvSpPr txBox="1">
            <a:spLocks noGrp="1"/>
          </p:cNvSpPr>
          <p:nvPr>
            <p:ph type="body" idx="15"/>
          </p:nvPr>
        </p:nvSpPr>
        <p:spPr>
          <a:xfrm>
            <a:off x="20468842" y="5919492"/>
            <a:ext cx="3822090" cy="1730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2" name="Google Shape;1572;p89"/>
          <p:cNvSpPr/>
          <p:nvPr/>
        </p:nvSpPr>
        <p:spPr>
          <a:xfrm>
            <a:off x="1896443" y="8370170"/>
            <a:ext cx="20594289" cy="10802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3" name="Google Shape;1573;p89"/>
          <p:cNvSpPr/>
          <p:nvPr/>
        </p:nvSpPr>
        <p:spPr>
          <a:xfrm>
            <a:off x="1608413" y="8207696"/>
            <a:ext cx="450504" cy="450504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4" name="Google Shape;1574;p89"/>
          <p:cNvSpPr/>
          <p:nvPr/>
        </p:nvSpPr>
        <p:spPr>
          <a:xfrm>
            <a:off x="5856884" y="8207696"/>
            <a:ext cx="450504" cy="450504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5" name="Google Shape;1575;p89"/>
          <p:cNvSpPr/>
          <p:nvPr/>
        </p:nvSpPr>
        <p:spPr>
          <a:xfrm>
            <a:off x="9889331" y="8207696"/>
            <a:ext cx="450504" cy="450504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6" name="Google Shape;1576;p89"/>
          <p:cNvSpPr/>
          <p:nvPr/>
        </p:nvSpPr>
        <p:spPr>
          <a:xfrm>
            <a:off x="13993789" y="8207696"/>
            <a:ext cx="450504" cy="450504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7" name="Google Shape;1577;p89"/>
          <p:cNvSpPr/>
          <p:nvPr/>
        </p:nvSpPr>
        <p:spPr>
          <a:xfrm>
            <a:off x="18026236" y="8207696"/>
            <a:ext cx="450504" cy="450504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8" name="Google Shape;1578;p89"/>
          <p:cNvSpPr/>
          <p:nvPr/>
        </p:nvSpPr>
        <p:spPr>
          <a:xfrm>
            <a:off x="22265481" y="8207696"/>
            <a:ext cx="450504" cy="450504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les titles with image 1">
  <p:cSld name="Tiles titles with image 1">
    <p:spTree>
      <p:nvGrpSpPr>
        <p:cNvPr id="1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Google Shape;1580;p90"/>
          <p:cNvSpPr>
            <a:spLocks noGrp="1"/>
          </p:cNvSpPr>
          <p:nvPr>
            <p:ph type="pic" idx="2"/>
          </p:nvPr>
        </p:nvSpPr>
        <p:spPr>
          <a:xfrm>
            <a:off x="1531574" y="3185592"/>
            <a:ext cx="6701574" cy="9484268"/>
          </a:xfrm>
          <a:prstGeom prst="rect">
            <a:avLst/>
          </a:prstGeom>
          <a:noFill/>
          <a:ln>
            <a:noFill/>
          </a:ln>
        </p:spPr>
      </p:sp>
      <p:sp>
        <p:nvSpPr>
          <p:cNvPr id="1581" name="Google Shape;1581;p90"/>
          <p:cNvSpPr txBox="1">
            <a:spLocks noGrp="1"/>
          </p:cNvSpPr>
          <p:nvPr>
            <p:ph type="body" idx="1"/>
          </p:nvPr>
        </p:nvSpPr>
        <p:spPr>
          <a:xfrm>
            <a:off x="1531573" y="656888"/>
            <a:ext cx="21368889" cy="86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1" i="0" u="none" strike="noStrike" cap="none">
                <a:solidFill>
                  <a:schemeClr val="lt1"/>
                </a:solidFill>
                <a:latin typeface="Poppins Thin"/>
                <a:ea typeface="Poppins Thin"/>
                <a:cs typeface="Poppins Thin"/>
                <a:sym typeface="Poppins Thin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582" name="Google Shape;1582;p90"/>
          <p:cNvCxnSpPr/>
          <p:nvPr/>
        </p:nvCxnSpPr>
        <p:spPr>
          <a:xfrm rot="10800000">
            <a:off x="10329801" y="1745432"/>
            <a:ext cx="3735996" cy="0"/>
          </a:xfrm>
          <a:prstGeom prst="straightConnector1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83" name="Google Shape;1583;p90"/>
          <p:cNvSpPr txBox="1">
            <a:spLocks noGrp="1"/>
          </p:cNvSpPr>
          <p:nvPr>
            <p:ph type="body" idx="3"/>
          </p:nvPr>
        </p:nvSpPr>
        <p:spPr>
          <a:xfrm>
            <a:off x="1531573" y="2008613"/>
            <a:ext cx="21368889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4" name="Google Shape;1584;p90"/>
          <p:cNvSpPr/>
          <p:nvPr/>
        </p:nvSpPr>
        <p:spPr>
          <a:xfrm>
            <a:off x="8593188" y="3185592"/>
            <a:ext cx="4877435" cy="4587724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5" name="Google Shape;1585;p90"/>
          <p:cNvSpPr txBox="1">
            <a:spLocks noGrp="1"/>
          </p:cNvSpPr>
          <p:nvPr>
            <p:ph type="body" idx="4"/>
          </p:nvPr>
        </p:nvSpPr>
        <p:spPr>
          <a:xfrm>
            <a:off x="10333569" y="3955834"/>
            <a:ext cx="1326893" cy="90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6" name="Google Shape;1586;p90"/>
          <p:cNvSpPr txBox="1">
            <a:spLocks noGrp="1"/>
          </p:cNvSpPr>
          <p:nvPr>
            <p:ph type="body" idx="5"/>
          </p:nvPr>
        </p:nvSpPr>
        <p:spPr>
          <a:xfrm>
            <a:off x="9106800" y="5006580"/>
            <a:ext cx="3822090" cy="1730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7" name="Google Shape;1587;p90"/>
          <p:cNvSpPr/>
          <p:nvPr/>
        </p:nvSpPr>
        <p:spPr>
          <a:xfrm>
            <a:off x="13777766" y="3185592"/>
            <a:ext cx="9122700" cy="4587724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8" name="Google Shape;1588;p90"/>
          <p:cNvSpPr txBox="1">
            <a:spLocks noGrp="1"/>
          </p:cNvSpPr>
          <p:nvPr>
            <p:ph type="body" idx="6"/>
          </p:nvPr>
        </p:nvSpPr>
        <p:spPr>
          <a:xfrm>
            <a:off x="17594189" y="3862046"/>
            <a:ext cx="1326893" cy="90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9" name="Google Shape;1589;p90"/>
          <p:cNvSpPr txBox="1">
            <a:spLocks noGrp="1"/>
          </p:cNvSpPr>
          <p:nvPr>
            <p:ph type="body" idx="7"/>
          </p:nvPr>
        </p:nvSpPr>
        <p:spPr>
          <a:xfrm>
            <a:off x="14363383" y="4839923"/>
            <a:ext cx="7839317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0" name="Google Shape;1590;p90"/>
          <p:cNvSpPr txBox="1">
            <a:spLocks noGrp="1"/>
          </p:cNvSpPr>
          <p:nvPr>
            <p:ph type="body" idx="8"/>
          </p:nvPr>
        </p:nvSpPr>
        <p:spPr>
          <a:xfrm>
            <a:off x="14363383" y="5422040"/>
            <a:ext cx="7839317" cy="1730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1" name="Google Shape;1591;p90"/>
          <p:cNvSpPr/>
          <p:nvPr/>
        </p:nvSpPr>
        <p:spPr>
          <a:xfrm>
            <a:off x="8608839" y="8082136"/>
            <a:ext cx="9122700" cy="4587724"/>
          </a:xfrm>
          <a:prstGeom prst="roundRect">
            <a:avLst>
              <a:gd name="adj" fmla="val 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2" name="Google Shape;1592;p90"/>
          <p:cNvSpPr txBox="1">
            <a:spLocks noGrp="1"/>
          </p:cNvSpPr>
          <p:nvPr>
            <p:ph type="body" idx="9"/>
          </p:nvPr>
        </p:nvSpPr>
        <p:spPr>
          <a:xfrm>
            <a:off x="12425263" y="8758590"/>
            <a:ext cx="1326893" cy="90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3" name="Google Shape;1593;p90"/>
          <p:cNvSpPr txBox="1">
            <a:spLocks noGrp="1"/>
          </p:cNvSpPr>
          <p:nvPr>
            <p:ph type="body" idx="13"/>
          </p:nvPr>
        </p:nvSpPr>
        <p:spPr>
          <a:xfrm>
            <a:off x="9194457" y="9736467"/>
            <a:ext cx="7839317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4" name="Google Shape;1594;p90"/>
          <p:cNvSpPr txBox="1">
            <a:spLocks noGrp="1"/>
          </p:cNvSpPr>
          <p:nvPr>
            <p:ph type="body" idx="14"/>
          </p:nvPr>
        </p:nvSpPr>
        <p:spPr>
          <a:xfrm>
            <a:off x="9194457" y="10318584"/>
            <a:ext cx="7839317" cy="1730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5" name="Google Shape;1595;p90"/>
          <p:cNvSpPr/>
          <p:nvPr/>
        </p:nvSpPr>
        <p:spPr>
          <a:xfrm>
            <a:off x="18051163" y="8099400"/>
            <a:ext cx="4877435" cy="4587724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6" name="Google Shape;1596;p90"/>
          <p:cNvSpPr txBox="1">
            <a:spLocks noGrp="1"/>
          </p:cNvSpPr>
          <p:nvPr>
            <p:ph type="body" idx="15"/>
          </p:nvPr>
        </p:nvSpPr>
        <p:spPr>
          <a:xfrm>
            <a:off x="19791545" y="8869642"/>
            <a:ext cx="1326893" cy="90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7" name="Google Shape;1597;p90"/>
          <p:cNvSpPr txBox="1">
            <a:spLocks noGrp="1"/>
          </p:cNvSpPr>
          <p:nvPr>
            <p:ph type="body" idx="16"/>
          </p:nvPr>
        </p:nvSpPr>
        <p:spPr>
          <a:xfrm>
            <a:off x="18564775" y="9920388"/>
            <a:ext cx="3822090" cy="1730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les titles with image 2">
  <p:cSld name="Tiles titles with image 2">
    <p:spTree>
      <p:nvGrpSpPr>
        <p:cNvPr id="1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Google Shape;1599;p91"/>
          <p:cNvSpPr>
            <a:spLocks noGrp="1"/>
          </p:cNvSpPr>
          <p:nvPr>
            <p:ph type="pic" idx="2"/>
          </p:nvPr>
        </p:nvSpPr>
        <p:spPr>
          <a:xfrm>
            <a:off x="1531574" y="3185592"/>
            <a:ext cx="16206630" cy="9484268"/>
          </a:xfrm>
          <a:prstGeom prst="rect">
            <a:avLst/>
          </a:prstGeom>
          <a:noFill/>
          <a:ln>
            <a:noFill/>
          </a:ln>
        </p:spPr>
      </p:sp>
      <p:sp>
        <p:nvSpPr>
          <p:cNvPr id="1600" name="Google Shape;1600;p91"/>
          <p:cNvSpPr txBox="1">
            <a:spLocks noGrp="1"/>
          </p:cNvSpPr>
          <p:nvPr>
            <p:ph type="body" idx="1"/>
          </p:nvPr>
        </p:nvSpPr>
        <p:spPr>
          <a:xfrm>
            <a:off x="1531573" y="656888"/>
            <a:ext cx="21368889" cy="86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1" i="0" u="none" strike="noStrike" cap="none">
                <a:solidFill>
                  <a:schemeClr val="lt1"/>
                </a:solidFill>
                <a:latin typeface="Poppins Thin"/>
                <a:ea typeface="Poppins Thin"/>
                <a:cs typeface="Poppins Thin"/>
                <a:sym typeface="Poppins Thin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601" name="Google Shape;1601;p91"/>
          <p:cNvCxnSpPr/>
          <p:nvPr/>
        </p:nvCxnSpPr>
        <p:spPr>
          <a:xfrm rot="10800000">
            <a:off x="10329801" y="1745432"/>
            <a:ext cx="3735996" cy="0"/>
          </a:xfrm>
          <a:prstGeom prst="straightConnector1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02" name="Google Shape;1602;p91"/>
          <p:cNvSpPr txBox="1">
            <a:spLocks noGrp="1"/>
          </p:cNvSpPr>
          <p:nvPr>
            <p:ph type="body" idx="3"/>
          </p:nvPr>
        </p:nvSpPr>
        <p:spPr>
          <a:xfrm>
            <a:off x="1531573" y="2008613"/>
            <a:ext cx="21368889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3" name="Google Shape;1603;p91"/>
          <p:cNvSpPr/>
          <p:nvPr/>
        </p:nvSpPr>
        <p:spPr>
          <a:xfrm>
            <a:off x="18051163" y="3185592"/>
            <a:ext cx="4877435" cy="4587724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4" name="Google Shape;1604;p91"/>
          <p:cNvSpPr txBox="1">
            <a:spLocks noGrp="1"/>
          </p:cNvSpPr>
          <p:nvPr>
            <p:ph type="body" idx="4"/>
          </p:nvPr>
        </p:nvSpPr>
        <p:spPr>
          <a:xfrm>
            <a:off x="19791545" y="3955834"/>
            <a:ext cx="1326893" cy="90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5" name="Google Shape;1605;p91"/>
          <p:cNvSpPr txBox="1">
            <a:spLocks noGrp="1"/>
          </p:cNvSpPr>
          <p:nvPr>
            <p:ph type="body" idx="5"/>
          </p:nvPr>
        </p:nvSpPr>
        <p:spPr>
          <a:xfrm>
            <a:off x="18564775" y="5006580"/>
            <a:ext cx="3822090" cy="1730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6" name="Google Shape;1606;p91"/>
          <p:cNvSpPr/>
          <p:nvPr/>
        </p:nvSpPr>
        <p:spPr>
          <a:xfrm>
            <a:off x="18051163" y="8082136"/>
            <a:ext cx="4877435" cy="4587724"/>
          </a:xfrm>
          <a:prstGeom prst="roundRect">
            <a:avLst>
              <a:gd name="adj" fmla="val 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7" name="Google Shape;1607;p91"/>
          <p:cNvSpPr txBox="1">
            <a:spLocks noGrp="1"/>
          </p:cNvSpPr>
          <p:nvPr>
            <p:ph type="body" idx="6"/>
          </p:nvPr>
        </p:nvSpPr>
        <p:spPr>
          <a:xfrm>
            <a:off x="19791545" y="8852378"/>
            <a:ext cx="1326893" cy="90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8" name="Google Shape;1608;p91"/>
          <p:cNvSpPr txBox="1">
            <a:spLocks noGrp="1"/>
          </p:cNvSpPr>
          <p:nvPr>
            <p:ph type="body" idx="7"/>
          </p:nvPr>
        </p:nvSpPr>
        <p:spPr>
          <a:xfrm>
            <a:off x="18564775" y="9903124"/>
            <a:ext cx="3822090" cy="1730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les titles with image 3">
  <p:cSld name="Tiles titles with image 3">
    <p:spTree>
      <p:nvGrpSpPr>
        <p:cNvPr id="1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p92"/>
          <p:cNvSpPr>
            <a:spLocks noGrp="1"/>
          </p:cNvSpPr>
          <p:nvPr>
            <p:ph type="pic" idx="2"/>
          </p:nvPr>
        </p:nvSpPr>
        <p:spPr>
          <a:xfrm>
            <a:off x="1531574" y="3185592"/>
            <a:ext cx="6701574" cy="4587724"/>
          </a:xfrm>
          <a:prstGeom prst="rect">
            <a:avLst/>
          </a:prstGeom>
          <a:noFill/>
          <a:ln>
            <a:noFill/>
          </a:ln>
        </p:spPr>
      </p:sp>
      <p:sp>
        <p:nvSpPr>
          <p:cNvPr id="1611" name="Google Shape;1611;p92"/>
          <p:cNvSpPr txBox="1">
            <a:spLocks noGrp="1"/>
          </p:cNvSpPr>
          <p:nvPr>
            <p:ph type="body" idx="1"/>
          </p:nvPr>
        </p:nvSpPr>
        <p:spPr>
          <a:xfrm>
            <a:off x="1531573" y="656888"/>
            <a:ext cx="21368889" cy="86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1" i="0" u="none" strike="noStrike" cap="none">
                <a:solidFill>
                  <a:schemeClr val="lt1"/>
                </a:solidFill>
                <a:latin typeface="Poppins Thin"/>
                <a:ea typeface="Poppins Thin"/>
                <a:cs typeface="Poppins Thin"/>
                <a:sym typeface="Poppins Thin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612" name="Google Shape;1612;p92"/>
          <p:cNvCxnSpPr/>
          <p:nvPr/>
        </p:nvCxnSpPr>
        <p:spPr>
          <a:xfrm rot="10800000">
            <a:off x="10329801" y="1745432"/>
            <a:ext cx="3735996" cy="0"/>
          </a:xfrm>
          <a:prstGeom prst="straightConnector1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13" name="Google Shape;1613;p92"/>
          <p:cNvSpPr txBox="1">
            <a:spLocks noGrp="1"/>
          </p:cNvSpPr>
          <p:nvPr>
            <p:ph type="body" idx="3"/>
          </p:nvPr>
        </p:nvSpPr>
        <p:spPr>
          <a:xfrm>
            <a:off x="1531573" y="2008613"/>
            <a:ext cx="21368889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4" name="Google Shape;1614;p92"/>
          <p:cNvSpPr/>
          <p:nvPr/>
        </p:nvSpPr>
        <p:spPr>
          <a:xfrm>
            <a:off x="8593188" y="3185592"/>
            <a:ext cx="4877435" cy="4587724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5" name="Google Shape;1615;p92"/>
          <p:cNvSpPr txBox="1">
            <a:spLocks noGrp="1"/>
          </p:cNvSpPr>
          <p:nvPr>
            <p:ph type="body" idx="4"/>
          </p:nvPr>
        </p:nvSpPr>
        <p:spPr>
          <a:xfrm>
            <a:off x="10333569" y="3955834"/>
            <a:ext cx="1326893" cy="90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6" name="Google Shape;1616;p92"/>
          <p:cNvSpPr txBox="1">
            <a:spLocks noGrp="1"/>
          </p:cNvSpPr>
          <p:nvPr>
            <p:ph type="body" idx="5"/>
          </p:nvPr>
        </p:nvSpPr>
        <p:spPr>
          <a:xfrm>
            <a:off x="9106800" y="5006580"/>
            <a:ext cx="3822090" cy="1730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7" name="Google Shape;1617;p92"/>
          <p:cNvSpPr/>
          <p:nvPr/>
        </p:nvSpPr>
        <p:spPr>
          <a:xfrm>
            <a:off x="13777766" y="3185592"/>
            <a:ext cx="9122700" cy="4587724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8" name="Google Shape;1618;p92"/>
          <p:cNvSpPr txBox="1">
            <a:spLocks noGrp="1"/>
          </p:cNvSpPr>
          <p:nvPr>
            <p:ph type="body" idx="6"/>
          </p:nvPr>
        </p:nvSpPr>
        <p:spPr>
          <a:xfrm>
            <a:off x="17594189" y="3862046"/>
            <a:ext cx="1326893" cy="90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9" name="Google Shape;1619;p92"/>
          <p:cNvSpPr txBox="1">
            <a:spLocks noGrp="1"/>
          </p:cNvSpPr>
          <p:nvPr>
            <p:ph type="body" idx="7"/>
          </p:nvPr>
        </p:nvSpPr>
        <p:spPr>
          <a:xfrm>
            <a:off x="14363383" y="4839923"/>
            <a:ext cx="7839317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0" name="Google Shape;1620;p92"/>
          <p:cNvSpPr txBox="1">
            <a:spLocks noGrp="1"/>
          </p:cNvSpPr>
          <p:nvPr>
            <p:ph type="body" idx="8"/>
          </p:nvPr>
        </p:nvSpPr>
        <p:spPr>
          <a:xfrm>
            <a:off x="14363383" y="5422040"/>
            <a:ext cx="7839317" cy="1730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1" name="Google Shape;1621;p92"/>
          <p:cNvSpPr/>
          <p:nvPr/>
        </p:nvSpPr>
        <p:spPr>
          <a:xfrm>
            <a:off x="1531574" y="8082136"/>
            <a:ext cx="9122700" cy="4587724"/>
          </a:xfrm>
          <a:prstGeom prst="roundRect">
            <a:avLst>
              <a:gd name="adj" fmla="val 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2" name="Google Shape;1622;p92"/>
          <p:cNvSpPr txBox="1">
            <a:spLocks noGrp="1"/>
          </p:cNvSpPr>
          <p:nvPr>
            <p:ph type="body" idx="9"/>
          </p:nvPr>
        </p:nvSpPr>
        <p:spPr>
          <a:xfrm>
            <a:off x="5347997" y="8758590"/>
            <a:ext cx="1326893" cy="90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3" name="Google Shape;1623;p92"/>
          <p:cNvSpPr txBox="1">
            <a:spLocks noGrp="1"/>
          </p:cNvSpPr>
          <p:nvPr>
            <p:ph type="body" idx="13"/>
          </p:nvPr>
        </p:nvSpPr>
        <p:spPr>
          <a:xfrm>
            <a:off x="2117194" y="9736467"/>
            <a:ext cx="7839317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4" name="Google Shape;1624;p92"/>
          <p:cNvSpPr txBox="1">
            <a:spLocks noGrp="1"/>
          </p:cNvSpPr>
          <p:nvPr>
            <p:ph type="body" idx="14"/>
          </p:nvPr>
        </p:nvSpPr>
        <p:spPr>
          <a:xfrm>
            <a:off x="2117194" y="10318584"/>
            <a:ext cx="7839317" cy="1730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5" name="Google Shape;1625;p92"/>
          <p:cNvSpPr/>
          <p:nvPr/>
        </p:nvSpPr>
        <p:spPr>
          <a:xfrm>
            <a:off x="11031906" y="8099400"/>
            <a:ext cx="4877435" cy="4587724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6" name="Google Shape;1626;p92"/>
          <p:cNvSpPr txBox="1">
            <a:spLocks noGrp="1"/>
          </p:cNvSpPr>
          <p:nvPr>
            <p:ph type="body" idx="15"/>
          </p:nvPr>
        </p:nvSpPr>
        <p:spPr>
          <a:xfrm>
            <a:off x="12772287" y="8869642"/>
            <a:ext cx="1326893" cy="90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7" name="Google Shape;1627;p92"/>
          <p:cNvSpPr txBox="1">
            <a:spLocks noGrp="1"/>
          </p:cNvSpPr>
          <p:nvPr>
            <p:ph type="body" idx="16"/>
          </p:nvPr>
        </p:nvSpPr>
        <p:spPr>
          <a:xfrm>
            <a:off x="11545518" y="9920388"/>
            <a:ext cx="3822090" cy="1730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8" name="Google Shape;1628;p92"/>
          <p:cNvSpPr/>
          <p:nvPr/>
        </p:nvSpPr>
        <p:spPr>
          <a:xfrm>
            <a:off x="16226035" y="8099400"/>
            <a:ext cx="6674426" cy="4587724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9" name="Google Shape;1629;p92"/>
          <p:cNvSpPr txBox="1">
            <a:spLocks noGrp="1"/>
          </p:cNvSpPr>
          <p:nvPr>
            <p:ph type="body" idx="17"/>
          </p:nvPr>
        </p:nvSpPr>
        <p:spPr>
          <a:xfrm>
            <a:off x="18962341" y="8686582"/>
            <a:ext cx="1326893" cy="90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0" name="Google Shape;1630;p92"/>
          <p:cNvSpPr txBox="1">
            <a:spLocks noGrp="1"/>
          </p:cNvSpPr>
          <p:nvPr>
            <p:ph type="body" idx="18"/>
          </p:nvPr>
        </p:nvSpPr>
        <p:spPr>
          <a:xfrm>
            <a:off x="16658083" y="9664459"/>
            <a:ext cx="6039117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1" name="Google Shape;1631;p92"/>
          <p:cNvSpPr txBox="1">
            <a:spLocks noGrp="1"/>
          </p:cNvSpPr>
          <p:nvPr>
            <p:ph type="body" idx="19"/>
          </p:nvPr>
        </p:nvSpPr>
        <p:spPr>
          <a:xfrm>
            <a:off x="16658083" y="10246576"/>
            <a:ext cx="6039117" cy="1730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les titles with image 4">
  <p:cSld name="Tiles titles with image 4">
    <p:spTree>
      <p:nvGrpSpPr>
        <p:cNvPr id="1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" name="Google Shape;1633;p93"/>
          <p:cNvSpPr>
            <a:spLocks noGrp="1"/>
          </p:cNvSpPr>
          <p:nvPr>
            <p:ph type="pic" idx="2"/>
          </p:nvPr>
        </p:nvSpPr>
        <p:spPr>
          <a:xfrm>
            <a:off x="1531574" y="3185592"/>
            <a:ext cx="6701574" cy="4587724"/>
          </a:xfrm>
          <a:prstGeom prst="rect">
            <a:avLst/>
          </a:prstGeom>
          <a:noFill/>
          <a:ln>
            <a:noFill/>
          </a:ln>
        </p:spPr>
      </p:sp>
      <p:sp>
        <p:nvSpPr>
          <p:cNvPr id="1634" name="Google Shape;1634;p93"/>
          <p:cNvSpPr txBox="1">
            <a:spLocks noGrp="1"/>
          </p:cNvSpPr>
          <p:nvPr>
            <p:ph type="body" idx="1"/>
          </p:nvPr>
        </p:nvSpPr>
        <p:spPr>
          <a:xfrm>
            <a:off x="1531573" y="656888"/>
            <a:ext cx="21368889" cy="86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1" i="0" u="none" strike="noStrike" cap="none">
                <a:solidFill>
                  <a:schemeClr val="lt1"/>
                </a:solidFill>
                <a:latin typeface="Poppins Thin"/>
                <a:ea typeface="Poppins Thin"/>
                <a:cs typeface="Poppins Thin"/>
                <a:sym typeface="Poppins Thin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635" name="Google Shape;1635;p93"/>
          <p:cNvCxnSpPr/>
          <p:nvPr/>
        </p:nvCxnSpPr>
        <p:spPr>
          <a:xfrm rot="10800000">
            <a:off x="10329801" y="1745432"/>
            <a:ext cx="3735996" cy="0"/>
          </a:xfrm>
          <a:prstGeom prst="straightConnector1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36" name="Google Shape;1636;p93"/>
          <p:cNvSpPr txBox="1">
            <a:spLocks noGrp="1"/>
          </p:cNvSpPr>
          <p:nvPr>
            <p:ph type="body" idx="3"/>
          </p:nvPr>
        </p:nvSpPr>
        <p:spPr>
          <a:xfrm>
            <a:off x="1531573" y="2008613"/>
            <a:ext cx="21368889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7" name="Google Shape;1637;p93"/>
          <p:cNvSpPr/>
          <p:nvPr/>
        </p:nvSpPr>
        <p:spPr>
          <a:xfrm>
            <a:off x="8593188" y="3185592"/>
            <a:ext cx="4877435" cy="4587724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8" name="Google Shape;1638;p93"/>
          <p:cNvSpPr txBox="1">
            <a:spLocks noGrp="1"/>
          </p:cNvSpPr>
          <p:nvPr>
            <p:ph type="body" idx="4"/>
          </p:nvPr>
        </p:nvSpPr>
        <p:spPr>
          <a:xfrm>
            <a:off x="10333569" y="3955834"/>
            <a:ext cx="1326893" cy="90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9" name="Google Shape;1639;p93"/>
          <p:cNvSpPr txBox="1">
            <a:spLocks noGrp="1"/>
          </p:cNvSpPr>
          <p:nvPr>
            <p:ph type="body" idx="5"/>
          </p:nvPr>
        </p:nvSpPr>
        <p:spPr>
          <a:xfrm>
            <a:off x="9106800" y="5006580"/>
            <a:ext cx="3822090" cy="1730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0" name="Google Shape;1640;p93"/>
          <p:cNvSpPr/>
          <p:nvPr/>
        </p:nvSpPr>
        <p:spPr>
          <a:xfrm>
            <a:off x="13777766" y="3185592"/>
            <a:ext cx="9122700" cy="4587724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1" name="Google Shape;1641;p93"/>
          <p:cNvSpPr txBox="1">
            <a:spLocks noGrp="1"/>
          </p:cNvSpPr>
          <p:nvPr>
            <p:ph type="body" idx="6"/>
          </p:nvPr>
        </p:nvSpPr>
        <p:spPr>
          <a:xfrm>
            <a:off x="17594189" y="3862046"/>
            <a:ext cx="1326893" cy="90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2" name="Google Shape;1642;p93"/>
          <p:cNvSpPr txBox="1">
            <a:spLocks noGrp="1"/>
          </p:cNvSpPr>
          <p:nvPr>
            <p:ph type="body" idx="7"/>
          </p:nvPr>
        </p:nvSpPr>
        <p:spPr>
          <a:xfrm>
            <a:off x="14363383" y="4839923"/>
            <a:ext cx="7839317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3" name="Google Shape;1643;p93"/>
          <p:cNvSpPr txBox="1">
            <a:spLocks noGrp="1"/>
          </p:cNvSpPr>
          <p:nvPr>
            <p:ph type="body" idx="8"/>
          </p:nvPr>
        </p:nvSpPr>
        <p:spPr>
          <a:xfrm>
            <a:off x="14363383" y="5422040"/>
            <a:ext cx="7839317" cy="1730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4" name="Google Shape;1644;p93"/>
          <p:cNvSpPr/>
          <p:nvPr/>
        </p:nvSpPr>
        <p:spPr>
          <a:xfrm>
            <a:off x="1519435" y="8082136"/>
            <a:ext cx="4877435" cy="4587724"/>
          </a:xfrm>
          <a:prstGeom prst="roundRect">
            <a:avLst>
              <a:gd name="adj" fmla="val 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5" name="Google Shape;1645;p93"/>
          <p:cNvSpPr txBox="1">
            <a:spLocks noGrp="1"/>
          </p:cNvSpPr>
          <p:nvPr>
            <p:ph type="body" idx="9"/>
          </p:nvPr>
        </p:nvSpPr>
        <p:spPr>
          <a:xfrm>
            <a:off x="3259816" y="8852378"/>
            <a:ext cx="1326893" cy="90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6" name="Google Shape;1646;p93"/>
          <p:cNvSpPr txBox="1">
            <a:spLocks noGrp="1"/>
          </p:cNvSpPr>
          <p:nvPr>
            <p:ph type="body" idx="13"/>
          </p:nvPr>
        </p:nvSpPr>
        <p:spPr>
          <a:xfrm>
            <a:off x="2033047" y="9903124"/>
            <a:ext cx="3822090" cy="1730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7" name="Google Shape;1647;p93"/>
          <p:cNvSpPr>
            <a:spLocks noGrp="1"/>
          </p:cNvSpPr>
          <p:nvPr>
            <p:ph type="pic" idx="14"/>
          </p:nvPr>
        </p:nvSpPr>
        <p:spPr>
          <a:xfrm>
            <a:off x="6769051" y="8082136"/>
            <a:ext cx="6701574" cy="4587724"/>
          </a:xfrm>
          <a:prstGeom prst="rect">
            <a:avLst/>
          </a:prstGeom>
          <a:noFill/>
          <a:ln>
            <a:noFill/>
          </a:ln>
        </p:spPr>
      </p:sp>
      <p:sp>
        <p:nvSpPr>
          <p:cNvPr id="1648" name="Google Shape;1648;p93"/>
          <p:cNvSpPr/>
          <p:nvPr/>
        </p:nvSpPr>
        <p:spPr>
          <a:xfrm>
            <a:off x="13777766" y="8082136"/>
            <a:ext cx="9122700" cy="4587724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9" name="Google Shape;1649;p93"/>
          <p:cNvSpPr txBox="1">
            <a:spLocks noGrp="1"/>
          </p:cNvSpPr>
          <p:nvPr>
            <p:ph type="body" idx="15"/>
          </p:nvPr>
        </p:nvSpPr>
        <p:spPr>
          <a:xfrm>
            <a:off x="17594189" y="8758590"/>
            <a:ext cx="1326893" cy="90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0" name="Google Shape;1650;p93"/>
          <p:cNvSpPr txBox="1">
            <a:spLocks noGrp="1"/>
          </p:cNvSpPr>
          <p:nvPr>
            <p:ph type="body" idx="16"/>
          </p:nvPr>
        </p:nvSpPr>
        <p:spPr>
          <a:xfrm>
            <a:off x="14363383" y="9736467"/>
            <a:ext cx="7839317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1" name="Google Shape;1651;p93"/>
          <p:cNvSpPr txBox="1">
            <a:spLocks noGrp="1"/>
          </p:cNvSpPr>
          <p:nvPr>
            <p:ph type="body" idx="17"/>
          </p:nvPr>
        </p:nvSpPr>
        <p:spPr>
          <a:xfrm>
            <a:off x="14363383" y="10318584"/>
            <a:ext cx="7839317" cy="1730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les titles with image 5">
  <p:cSld name="Tiles titles with image 5">
    <p:spTree>
      <p:nvGrpSpPr>
        <p:cNvPr id="1" name="Shape 1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3" name="Google Shape;1653;p94"/>
          <p:cNvSpPr txBox="1">
            <a:spLocks noGrp="1"/>
          </p:cNvSpPr>
          <p:nvPr>
            <p:ph type="body" idx="1"/>
          </p:nvPr>
        </p:nvSpPr>
        <p:spPr>
          <a:xfrm>
            <a:off x="1531573" y="656888"/>
            <a:ext cx="21368889" cy="86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1" i="0" u="none" strike="noStrike" cap="none">
                <a:solidFill>
                  <a:schemeClr val="lt1"/>
                </a:solidFill>
                <a:latin typeface="Poppins Thin"/>
                <a:ea typeface="Poppins Thin"/>
                <a:cs typeface="Poppins Thin"/>
                <a:sym typeface="Poppins Thin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654" name="Google Shape;1654;p94"/>
          <p:cNvCxnSpPr/>
          <p:nvPr/>
        </p:nvCxnSpPr>
        <p:spPr>
          <a:xfrm rot="10800000">
            <a:off x="10329801" y="1745432"/>
            <a:ext cx="3735996" cy="0"/>
          </a:xfrm>
          <a:prstGeom prst="straightConnector1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55" name="Google Shape;1655;p94"/>
          <p:cNvSpPr txBox="1">
            <a:spLocks noGrp="1"/>
          </p:cNvSpPr>
          <p:nvPr>
            <p:ph type="body" idx="2"/>
          </p:nvPr>
        </p:nvSpPr>
        <p:spPr>
          <a:xfrm>
            <a:off x="1531573" y="2008613"/>
            <a:ext cx="21368889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6" name="Google Shape;1656;p94"/>
          <p:cNvSpPr/>
          <p:nvPr/>
        </p:nvSpPr>
        <p:spPr>
          <a:xfrm>
            <a:off x="1531575" y="3185592"/>
            <a:ext cx="11939048" cy="4587724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7" name="Google Shape;1657;p94"/>
          <p:cNvSpPr txBox="1">
            <a:spLocks noGrp="1"/>
          </p:cNvSpPr>
          <p:nvPr>
            <p:ph type="body" idx="3"/>
          </p:nvPr>
        </p:nvSpPr>
        <p:spPr>
          <a:xfrm>
            <a:off x="6833127" y="3862046"/>
            <a:ext cx="1326893" cy="90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8" name="Google Shape;1658;p94"/>
          <p:cNvSpPr txBox="1">
            <a:spLocks noGrp="1"/>
          </p:cNvSpPr>
          <p:nvPr>
            <p:ph type="body" idx="4"/>
          </p:nvPr>
        </p:nvSpPr>
        <p:spPr>
          <a:xfrm>
            <a:off x="2117193" y="4839923"/>
            <a:ext cx="10724468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9" name="Google Shape;1659;p94"/>
          <p:cNvSpPr txBox="1">
            <a:spLocks noGrp="1"/>
          </p:cNvSpPr>
          <p:nvPr>
            <p:ph type="body" idx="5"/>
          </p:nvPr>
        </p:nvSpPr>
        <p:spPr>
          <a:xfrm>
            <a:off x="2117193" y="5422040"/>
            <a:ext cx="10724468" cy="1730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60" name="Google Shape;1660;p94"/>
          <p:cNvSpPr/>
          <p:nvPr/>
        </p:nvSpPr>
        <p:spPr>
          <a:xfrm>
            <a:off x="1519435" y="8082136"/>
            <a:ext cx="4877435" cy="4587724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1" name="Google Shape;1661;p94"/>
          <p:cNvSpPr txBox="1">
            <a:spLocks noGrp="1"/>
          </p:cNvSpPr>
          <p:nvPr>
            <p:ph type="body" idx="6"/>
          </p:nvPr>
        </p:nvSpPr>
        <p:spPr>
          <a:xfrm>
            <a:off x="3259816" y="8852378"/>
            <a:ext cx="1326893" cy="90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62" name="Google Shape;1662;p94"/>
          <p:cNvSpPr txBox="1">
            <a:spLocks noGrp="1"/>
          </p:cNvSpPr>
          <p:nvPr>
            <p:ph type="body" idx="7"/>
          </p:nvPr>
        </p:nvSpPr>
        <p:spPr>
          <a:xfrm>
            <a:off x="2033047" y="9903124"/>
            <a:ext cx="3822090" cy="1730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63" name="Google Shape;1663;p94"/>
          <p:cNvSpPr>
            <a:spLocks noGrp="1"/>
          </p:cNvSpPr>
          <p:nvPr>
            <p:ph type="pic" idx="8"/>
          </p:nvPr>
        </p:nvSpPr>
        <p:spPr>
          <a:xfrm>
            <a:off x="6769051" y="8082136"/>
            <a:ext cx="6701574" cy="4587724"/>
          </a:xfrm>
          <a:prstGeom prst="rect">
            <a:avLst/>
          </a:prstGeom>
          <a:noFill/>
          <a:ln>
            <a:noFill/>
          </a:ln>
        </p:spPr>
      </p:sp>
      <p:sp>
        <p:nvSpPr>
          <p:cNvPr id="1664" name="Google Shape;1664;p94"/>
          <p:cNvSpPr/>
          <p:nvPr/>
        </p:nvSpPr>
        <p:spPr>
          <a:xfrm>
            <a:off x="13777766" y="3185592"/>
            <a:ext cx="9122700" cy="9484268"/>
          </a:xfrm>
          <a:prstGeom prst="roundRect">
            <a:avLst>
              <a:gd name="adj" fmla="val 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5" name="Google Shape;1665;p94"/>
          <p:cNvSpPr txBox="1">
            <a:spLocks noGrp="1"/>
          </p:cNvSpPr>
          <p:nvPr>
            <p:ph type="body" idx="9"/>
          </p:nvPr>
        </p:nvSpPr>
        <p:spPr>
          <a:xfrm>
            <a:off x="17594189" y="4481736"/>
            <a:ext cx="1326893" cy="90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66" name="Google Shape;1666;p94"/>
          <p:cNvSpPr txBox="1">
            <a:spLocks noGrp="1"/>
          </p:cNvSpPr>
          <p:nvPr>
            <p:ph type="body" idx="13"/>
          </p:nvPr>
        </p:nvSpPr>
        <p:spPr>
          <a:xfrm>
            <a:off x="14363383" y="5459613"/>
            <a:ext cx="7839317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67" name="Google Shape;1667;p94"/>
          <p:cNvSpPr txBox="1">
            <a:spLocks noGrp="1"/>
          </p:cNvSpPr>
          <p:nvPr>
            <p:ph type="body" idx="14"/>
          </p:nvPr>
        </p:nvSpPr>
        <p:spPr>
          <a:xfrm>
            <a:off x="14363383" y="6041729"/>
            <a:ext cx="7839317" cy="532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>
            <a:lvl1pPr marL="457200" marR="0" lvl="0" indent="-228600" algn="just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WOT Analysis 1">
  <p:cSld name="SWOT Analysis 1">
    <p:spTree>
      <p:nvGrpSpPr>
        <p:cNvPr id="1" name="Shape 1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" name="Google Shape;1669;p95"/>
          <p:cNvSpPr txBox="1">
            <a:spLocks noGrp="1"/>
          </p:cNvSpPr>
          <p:nvPr>
            <p:ph type="body" idx="1"/>
          </p:nvPr>
        </p:nvSpPr>
        <p:spPr>
          <a:xfrm>
            <a:off x="1531573" y="656888"/>
            <a:ext cx="21368889" cy="86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1" i="0" u="none" strike="noStrike" cap="none">
                <a:solidFill>
                  <a:schemeClr val="lt1"/>
                </a:solidFill>
                <a:latin typeface="Poppins Thin"/>
                <a:ea typeface="Poppins Thin"/>
                <a:cs typeface="Poppins Thin"/>
                <a:sym typeface="Poppins Thin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670" name="Google Shape;1670;p95"/>
          <p:cNvCxnSpPr/>
          <p:nvPr/>
        </p:nvCxnSpPr>
        <p:spPr>
          <a:xfrm rot="10800000">
            <a:off x="10329801" y="1745432"/>
            <a:ext cx="3735996" cy="0"/>
          </a:xfrm>
          <a:prstGeom prst="straightConnector1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71" name="Google Shape;1671;p95"/>
          <p:cNvSpPr txBox="1">
            <a:spLocks noGrp="1"/>
          </p:cNvSpPr>
          <p:nvPr>
            <p:ph type="body" idx="2"/>
          </p:nvPr>
        </p:nvSpPr>
        <p:spPr>
          <a:xfrm>
            <a:off x="1531573" y="2008613"/>
            <a:ext cx="21368889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72" name="Google Shape;1672;p95"/>
          <p:cNvSpPr/>
          <p:nvPr/>
        </p:nvSpPr>
        <p:spPr>
          <a:xfrm>
            <a:off x="8415866" y="4059766"/>
            <a:ext cx="3776134" cy="37761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3" name="Google Shape;1673;p95"/>
          <p:cNvSpPr/>
          <p:nvPr/>
        </p:nvSpPr>
        <p:spPr>
          <a:xfrm>
            <a:off x="12192000" y="4059766"/>
            <a:ext cx="3776134" cy="37761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4" name="Google Shape;1674;p95"/>
          <p:cNvSpPr/>
          <p:nvPr/>
        </p:nvSpPr>
        <p:spPr>
          <a:xfrm>
            <a:off x="12192000" y="7835900"/>
            <a:ext cx="3776134" cy="377613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5" name="Google Shape;1675;p95"/>
          <p:cNvSpPr/>
          <p:nvPr/>
        </p:nvSpPr>
        <p:spPr>
          <a:xfrm>
            <a:off x="8415866" y="7835900"/>
            <a:ext cx="3776134" cy="377613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6" name="Google Shape;1676;p95"/>
          <p:cNvSpPr txBox="1">
            <a:spLocks noGrp="1"/>
          </p:cNvSpPr>
          <p:nvPr>
            <p:ph type="body" idx="3"/>
          </p:nvPr>
        </p:nvSpPr>
        <p:spPr>
          <a:xfrm>
            <a:off x="8846327" y="4121696"/>
            <a:ext cx="2915212" cy="1718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Arial"/>
              <a:buNone/>
              <a:defRPr sz="12000" b="1" i="0" u="none" strike="noStrike" cap="none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77" name="Google Shape;1677;p95"/>
          <p:cNvSpPr txBox="1">
            <a:spLocks noGrp="1"/>
          </p:cNvSpPr>
          <p:nvPr>
            <p:ph type="body" idx="4"/>
          </p:nvPr>
        </p:nvSpPr>
        <p:spPr>
          <a:xfrm>
            <a:off x="12608191" y="4121696"/>
            <a:ext cx="2915212" cy="1718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Arial"/>
              <a:buNone/>
              <a:defRPr sz="12000" b="1" i="0" u="none" strike="noStrike" cap="none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78" name="Google Shape;1678;p95"/>
          <p:cNvSpPr txBox="1">
            <a:spLocks noGrp="1"/>
          </p:cNvSpPr>
          <p:nvPr>
            <p:ph type="body" idx="5"/>
          </p:nvPr>
        </p:nvSpPr>
        <p:spPr>
          <a:xfrm>
            <a:off x="8846327" y="7866112"/>
            <a:ext cx="2915212" cy="1718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Arial"/>
              <a:buNone/>
              <a:defRPr sz="12000" b="1" i="0" u="none" strike="noStrike" cap="none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79" name="Google Shape;1679;p95"/>
          <p:cNvSpPr txBox="1">
            <a:spLocks noGrp="1"/>
          </p:cNvSpPr>
          <p:nvPr>
            <p:ph type="body" idx="6"/>
          </p:nvPr>
        </p:nvSpPr>
        <p:spPr>
          <a:xfrm>
            <a:off x="12608191" y="7866112"/>
            <a:ext cx="2915212" cy="1718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Arial"/>
              <a:buNone/>
              <a:defRPr sz="12000" b="1" i="0" u="none" strike="noStrike" cap="none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80" name="Google Shape;1680;p95"/>
          <p:cNvSpPr txBox="1">
            <a:spLocks noGrp="1"/>
          </p:cNvSpPr>
          <p:nvPr>
            <p:ph type="body" idx="7"/>
          </p:nvPr>
        </p:nvSpPr>
        <p:spPr>
          <a:xfrm>
            <a:off x="8846326" y="5705872"/>
            <a:ext cx="2908163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222A3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81" name="Google Shape;1681;p95"/>
          <p:cNvSpPr txBox="1">
            <a:spLocks noGrp="1"/>
          </p:cNvSpPr>
          <p:nvPr>
            <p:ph type="body" idx="8"/>
          </p:nvPr>
        </p:nvSpPr>
        <p:spPr>
          <a:xfrm>
            <a:off x="8846326" y="6553154"/>
            <a:ext cx="2908163" cy="1096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82" name="Google Shape;1682;p95"/>
          <p:cNvSpPr txBox="1">
            <a:spLocks noGrp="1"/>
          </p:cNvSpPr>
          <p:nvPr>
            <p:ph type="body" idx="9"/>
          </p:nvPr>
        </p:nvSpPr>
        <p:spPr>
          <a:xfrm>
            <a:off x="12625635" y="5705872"/>
            <a:ext cx="2908163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4358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94358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83" name="Google Shape;1683;p95"/>
          <p:cNvSpPr txBox="1">
            <a:spLocks noGrp="1"/>
          </p:cNvSpPr>
          <p:nvPr>
            <p:ph type="body" idx="13"/>
          </p:nvPr>
        </p:nvSpPr>
        <p:spPr>
          <a:xfrm>
            <a:off x="12625635" y="6553154"/>
            <a:ext cx="2908163" cy="1096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84" name="Google Shape;1684;p95"/>
          <p:cNvSpPr txBox="1">
            <a:spLocks noGrp="1"/>
          </p:cNvSpPr>
          <p:nvPr>
            <p:ph type="body" idx="14"/>
          </p:nvPr>
        </p:nvSpPr>
        <p:spPr>
          <a:xfrm>
            <a:off x="8846326" y="9395094"/>
            <a:ext cx="2908163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5F4D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215F4D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85" name="Google Shape;1685;p95"/>
          <p:cNvSpPr txBox="1">
            <a:spLocks noGrp="1"/>
          </p:cNvSpPr>
          <p:nvPr>
            <p:ph type="body" idx="15"/>
          </p:nvPr>
        </p:nvSpPr>
        <p:spPr>
          <a:xfrm>
            <a:off x="8846326" y="10242376"/>
            <a:ext cx="2908163" cy="1096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86" name="Google Shape;1686;p95"/>
          <p:cNvSpPr txBox="1">
            <a:spLocks noGrp="1"/>
          </p:cNvSpPr>
          <p:nvPr>
            <p:ph type="body" idx="16"/>
          </p:nvPr>
        </p:nvSpPr>
        <p:spPr>
          <a:xfrm>
            <a:off x="12625635" y="9395094"/>
            <a:ext cx="2908163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3F04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923F04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87" name="Google Shape;1687;p95"/>
          <p:cNvSpPr txBox="1">
            <a:spLocks noGrp="1"/>
          </p:cNvSpPr>
          <p:nvPr>
            <p:ph type="body" idx="17"/>
          </p:nvPr>
        </p:nvSpPr>
        <p:spPr>
          <a:xfrm>
            <a:off x="12625635" y="10242376"/>
            <a:ext cx="2908163" cy="1096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88" name="Google Shape;1688;p95"/>
          <p:cNvSpPr/>
          <p:nvPr/>
        </p:nvSpPr>
        <p:spPr>
          <a:xfrm>
            <a:off x="6942666" y="4456641"/>
            <a:ext cx="457201" cy="457201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9" name="Google Shape;1689;p95"/>
          <p:cNvSpPr/>
          <p:nvPr/>
        </p:nvSpPr>
        <p:spPr>
          <a:xfrm>
            <a:off x="6942666" y="5678087"/>
            <a:ext cx="457201" cy="457201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0" name="Google Shape;1690;p95"/>
          <p:cNvSpPr/>
          <p:nvPr/>
        </p:nvSpPr>
        <p:spPr>
          <a:xfrm>
            <a:off x="6942666" y="6899532"/>
            <a:ext cx="457201" cy="457201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1" name="Google Shape;1691;p95"/>
          <p:cNvSpPr/>
          <p:nvPr/>
        </p:nvSpPr>
        <p:spPr>
          <a:xfrm>
            <a:off x="6942666" y="8325798"/>
            <a:ext cx="457201" cy="457200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2" name="Google Shape;1692;p95"/>
          <p:cNvSpPr/>
          <p:nvPr/>
        </p:nvSpPr>
        <p:spPr>
          <a:xfrm>
            <a:off x="6942666" y="9547242"/>
            <a:ext cx="457201" cy="457201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3" name="Google Shape;1693;p95"/>
          <p:cNvSpPr/>
          <p:nvPr/>
        </p:nvSpPr>
        <p:spPr>
          <a:xfrm>
            <a:off x="6942666" y="10768688"/>
            <a:ext cx="457201" cy="457201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4" name="Google Shape;1694;p95"/>
          <p:cNvSpPr/>
          <p:nvPr/>
        </p:nvSpPr>
        <p:spPr>
          <a:xfrm>
            <a:off x="17020744" y="8325798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5" name="Google Shape;1695;p95"/>
          <p:cNvSpPr/>
          <p:nvPr/>
        </p:nvSpPr>
        <p:spPr>
          <a:xfrm>
            <a:off x="17020744" y="9547242"/>
            <a:ext cx="457200" cy="457201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6" name="Google Shape;1696;p95"/>
          <p:cNvSpPr/>
          <p:nvPr/>
        </p:nvSpPr>
        <p:spPr>
          <a:xfrm>
            <a:off x="17020744" y="10768688"/>
            <a:ext cx="457200" cy="457201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7" name="Google Shape;1697;p95"/>
          <p:cNvSpPr/>
          <p:nvPr/>
        </p:nvSpPr>
        <p:spPr>
          <a:xfrm>
            <a:off x="17020744" y="4456641"/>
            <a:ext cx="457200" cy="457201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8" name="Google Shape;1698;p95"/>
          <p:cNvSpPr/>
          <p:nvPr/>
        </p:nvSpPr>
        <p:spPr>
          <a:xfrm>
            <a:off x="17020744" y="5678087"/>
            <a:ext cx="457200" cy="457201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9" name="Google Shape;1699;p95"/>
          <p:cNvSpPr/>
          <p:nvPr/>
        </p:nvSpPr>
        <p:spPr>
          <a:xfrm>
            <a:off x="17020744" y="6899532"/>
            <a:ext cx="457200" cy="457201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0" name="Google Shape;1700;p95"/>
          <p:cNvSpPr txBox="1"/>
          <p:nvPr/>
        </p:nvSpPr>
        <p:spPr>
          <a:xfrm>
            <a:off x="7773633" y="3579342"/>
            <a:ext cx="102592" cy="872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libri"/>
              <a:buNone/>
            </a:pPr>
            <a:endParaRPr sz="5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1" name="Google Shape;1701;p95"/>
          <p:cNvSpPr txBox="1">
            <a:spLocks noGrp="1"/>
          </p:cNvSpPr>
          <p:nvPr>
            <p:ph type="body" idx="18"/>
          </p:nvPr>
        </p:nvSpPr>
        <p:spPr>
          <a:xfrm>
            <a:off x="1531573" y="4337720"/>
            <a:ext cx="5040000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02" name="Google Shape;1702;p95"/>
          <p:cNvSpPr txBox="1">
            <a:spLocks noGrp="1"/>
          </p:cNvSpPr>
          <p:nvPr>
            <p:ph type="body" idx="19"/>
          </p:nvPr>
        </p:nvSpPr>
        <p:spPr>
          <a:xfrm>
            <a:off x="1531573" y="5501451"/>
            <a:ext cx="5040000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03" name="Google Shape;1703;p95"/>
          <p:cNvSpPr txBox="1">
            <a:spLocks noGrp="1"/>
          </p:cNvSpPr>
          <p:nvPr>
            <p:ph type="body" idx="20"/>
          </p:nvPr>
        </p:nvSpPr>
        <p:spPr>
          <a:xfrm>
            <a:off x="1531573" y="6716234"/>
            <a:ext cx="5040000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04" name="Google Shape;1704;p95"/>
          <p:cNvSpPr txBox="1">
            <a:spLocks noGrp="1"/>
          </p:cNvSpPr>
          <p:nvPr>
            <p:ph type="body" idx="21"/>
          </p:nvPr>
        </p:nvSpPr>
        <p:spPr>
          <a:xfrm>
            <a:off x="1531573" y="8275938"/>
            <a:ext cx="5040000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05" name="Google Shape;1705;p95"/>
          <p:cNvSpPr txBox="1">
            <a:spLocks noGrp="1"/>
          </p:cNvSpPr>
          <p:nvPr>
            <p:ph type="body" idx="22"/>
          </p:nvPr>
        </p:nvSpPr>
        <p:spPr>
          <a:xfrm>
            <a:off x="1531573" y="9439669"/>
            <a:ext cx="5040000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06" name="Google Shape;1706;p95"/>
          <p:cNvSpPr txBox="1">
            <a:spLocks noGrp="1"/>
          </p:cNvSpPr>
          <p:nvPr>
            <p:ph type="body" idx="23"/>
          </p:nvPr>
        </p:nvSpPr>
        <p:spPr>
          <a:xfrm>
            <a:off x="1531573" y="10654452"/>
            <a:ext cx="5040000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07" name="Google Shape;1707;p95"/>
          <p:cNvSpPr txBox="1">
            <a:spLocks noGrp="1"/>
          </p:cNvSpPr>
          <p:nvPr>
            <p:ph type="body" idx="24"/>
          </p:nvPr>
        </p:nvSpPr>
        <p:spPr>
          <a:xfrm>
            <a:off x="17860462" y="4337720"/>
            <a:ext cx="5040000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08" name="Google Shape;1708;p95"/>
          <p:cNvSpPr txBox="1">
            <a:spLocks noGrp="1"/>
          </p:cNvSpPr>
          <p:nvPr>
            <p:ph type="body" idx="25"/>
          </p:nvPr>
        </p:nvSpPr>
        <p:spPr>
          <a:xfrm>
            <a:off x="17860462" y="5501451"/>
            <a:ext cx="5040000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09" name="Google Shape;1709;p95"/>
          <p:cNvSpPr txBox="1">
            <a:spLocks noGrp="1"/>
          </p:cNvSpPr>
          <p:nvPr>
            <p:ph type="body" idx="26"/>
          </p:nvPr>
        </p:nvSpPr>
        <p:spPr>
          <a:xfrm>
            <a:off x="17860462" y="6716234"/>
            <a:ext cx="5040000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10" name="Google Shape;1710;p95"/>
          <p:cNvSpPr txBox="1">
            <a:spLocks noGrp="1"/>
          </p:cNvSpPr>
          <p:nvPr>
            <p:ph type="body" idx="27"/>
          </p:nvPr>
        </p:nvSpPr>
        <p:spPr>
          <a:xfrm>
            <a:off x="17860462" y="8275938"/>
            <a:ext cx="5040000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11" name="Google Shape;1711;p95"/>
          <p:cNvSpPr txBox="1">
            <a:spLocks noGrp="1"/>
          </p:cNvSpPr>
          <p:nvPr>
            <p:ph type="body" idx="28"/>
          </p:nvPr>
        </p:nvSpPr>
        <p:spPr>
          <a:xfrm>
            <a:off x="17860462" y="9439669"/>
            <a:ext cx="5040000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12" name="Google Shape;1712;p95"/>
          <p:cNvSpPr txBox="1">
            <a:spLocks noGrp="1"/>
          </p:cNvSpPr>
          <p:nvPr>
            <p:ph type="body" idx="29"/>
          </p:nvPr>
        </p:nvSpPr>
        <p:spPr>
          <a:xfrm>
            <a:off x="17860462" y="10654452"/>
            <a:ext cx="5040000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WOT Analysis 2">
  <p:cSld name="SWOT Analysis 2">
    <p:spTree>
      <p:nvGrpSpPr>
        <p:cNvPr id="1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4" name="Google Shape;1714;p96"/>
          <p:cNvSpPr txBox="1">
            <a:spLocks noGrp="1"/>
          </p:cNvSpPr>
          <p:nvPr>
            <p:ph type="body" idx="1"/>
          </p:nvPr>
        </p:nvSpPr>
        <p:spPr>
          <a:xfrm>
            <a:off x="1531573" y="656888"/>
            <a:ext cx="21368889" cy="86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1" i="0" u="none" strike="noStrike" cap="none">
                <a:solidFill>
                  <a:schemeClr val="lt1"/>
                </a:solidFill>
                <a:latin typeface="Poppins Thin"/>
                <a:ea typeface="Poppins Thin"/>
                <a:cs typeface="Poppins Thin"/>
                <a:sym typeface="Poppins Thin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715" name="Google Shape;1715;p96"/>
          <p:cNvCxnSpPr/>
          <p:nvPr/>
        </p:nvCxnSpPr>
        <p:spPr>
          <a:xfrm rot="10800000">
            <a:off x="10329801" y="1745432"/>
            <a:ext cx="3735996" cy="0"/>
          </a:xfrm>
          <a:prstGeom prst="straightConnector1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16" name="Google Shape;1716;p96"/>
          <p:cNvSpPr txBox="1">
            <a:spLocks noGrp="1"/>
          </p:cNvSpPr>
          <p:nvPr>
            <p:ph type="body" idx="2"/>
          </p:nvPr>
        </p:nvSpPr>
        <p:spPr>
          <a:xfrm>
            <a:off x="1531573" y="2008613"/>
            <a:ext cx="21368889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17" name="Google Shape;1717;p96"/>
          <p:cNvSpPr/>
          <p:nvPr/>
        </p:nvSpPr>
        <p:spPr>
          <a:xfrm rot="-5400000">
            <a:off x="11099534" y="2790719"/>
            <a:ext cx="2225798" cy="3474415"/>
          </a:xfrm>
          <a:custGeom>
            <a:avLst/>
            <a:gdLst/>
            <a:ahLst/>
            <a:cxnLst/>
            <a:rect l="l" t="t" r="r" b="b"/>
            <a:pathLst>
              <a:path w="712" h="1112" extrusionOk="0">
                <a:moveTo>
                  <a:pt x="360" y="0"/>
                </a:moveTo>
                <a:cubicBezTo>
                  <a:pt x="403" y="0"/>
                  <a:pt x="438" y="31"/>
                  <a:pt x="438" y="69"/>
                </a:cubicBezTo>
                <a:cubicBezTo>
                  <a:pt x="438" y="85"/>
                  <a:pt x="423" y="121"/>
                  <a:pt x="417" y="133"/>
                </a:cubicBezTo>
                <a:cubicBezTo>
                  <a:pt x="409" y="148"/>
                  <a:pt x="409" y="164"/>
                  <a:pt x="416" y="177"/>
                </a:cubicBezTo>
                <a:cubicBezTo>
                  <a:pt x="424" y="190"/>
                  <a:pt x="438" y="198"/>
                  <a:pt x="457" y="200"/>
                </a:cubicBezTo>
                <a:cubicBezTo>
                  <a:pt x="457" y="200"/>
                  <a:pt x="457" y="200"/>
                  <a:pt x="457" y="200"/>
                </a:cubicBezTo>
                <a:cubicBezTo>
                  <a:pt x="458" y="200"/>
                  <a:pt x="460" y="200"/>
                  <a:pt x="464" y="200"/>
                </a:cubicBezTo>
                <a:cubicBezTo>
                  <a:pt x="712" y="200"/>
                  <a:pt x="712" y="200"/>
                  <a:pt x="712" y="200"/>
                </a:cubicBezTo>
                <a:cubicBezTo>
                  <a:pt x="712" y="225"/>
                  <a:pt x="712" y="225"/>
                  <a:pt x="712" y="225"/>
                </a:cubicBezTo>
                <a:cubicBezTo>
                  <a:pt x="712" y="237"/>
                  <a:pt x="712" y="237"/>
                  <a:pt x="712" y="237"/>
                </a:cubicBezTo>
                <a:cubicBezTo>
                  <a:pt x="712" y="410"/>
                  <a:pt x="712" y="410"/>
                  <a:pt x="712" y="410"/>
                </a:cubicBezTo>
                <a:cubicBezTo>
                  <a:pt x="712" y="460"/>
                  <a:pt x="712" y="460"/>
                  <a:pt x="712" y="460"/>
                </a:cubicBezTo>
                <a:cubicBezTo>
                  <a:pt x="712" y="466"/>
                  <a:pt x="712" y="466"/>
                  <a:pt x="712" y="466"/>
                </a:cubicBezTo>
                <a:cubicBezTo>
                  <a:pt x="712" y="466"/>
                  <a:pt x="712" y="468"/>
                  <a:pt x="712" y="469"/>
                </a:cubicBezTo>
                <a:cubicBezTo>
                  <a:pt x="712" y="469"/>
                  <a:pt x="712" y="469"/>
                  <a:pt x="712" y="469"/>
                </a:cubicBezTo>
                <a:cubicBezTo>
                  <a:pt x="712" y="471"/>
                  <a:pt x="712" y="474"/>
                  <a:pt x="712" y="477"/>
                </a:cubicBezTo>
                <a:cubicBezTo>
                  <a:pt x="712" y="477"/>
                  <a:pt x="712" y="668"/>
                  <a:pt x="712" y="669"/>
                </a:cubicBezTo>
                <a:cubicBezTo>
                  <a:pt x="712" y="762"/>
                  <a:pt x="712" y="762"/>
                  <a:pt x="712" y="762"/>
                </a:cubicBezTo>
                <a:cubicBezTo>
                  <a:pt x="712" y="912"/>
                  <a:pt x="712" y="912"/>
                  <a:pt x="712" y="912"/>
                </a:cubicBezTo>
                <a:cubicBezTo>
                  <a:pt x="463" y="912"/>
                  <a:pt x="463" y="912"/>
                  <a:pt x="463" y="912"/>
                </a:cubicBezTo>
                <a:cubicBezTo>
                  <a:pt x="460" y="912"/>
                  <a:pt x="458" y="912"/>
                  <a:pt x="457" y="912"/>
                </a:cubicBezTo>
                <a:cubicBezTo>
                  <a:pt x="457" y="912"/>
                  <a:pt x="457" y="912"/>
                  <a:pt x="457" y="912"/>
                </a:cubicBezTo>
                <a:cubicBezTo>
                  <a:pt x="438" y="914"/>
                  <a:pt x="424" y="922"/>
                  <a:pt x="416" y="935"/>
                </a:cubicBezTo>
                <a:cubicBezTo>
                  <a:pt x="409" y="948"/>
                  <a:pt x="409" y="963"/>
                  <a:pt x="417" y="979"/>
                </a:cubicBezTo>
                <a:cubicBezTo>
                  <a:pt x="422" y="991"/>
                  <a:pt x="438" y="1026"/>
                  <a:pt x="438" y="1043"/>
                </a:cubicBezTo>
                <a:cubicBezTo>
                  <a:pt x="438" y="1081"/>
                  <a:pt x="403" y="1112"/>
                  <a:pt x="359" y="1112"/>
                </a:cubicBezTo>
                <a:cubicBezTo>
                  <a:pt x="316" y="1112"/>
                  <a:pt x="281" y="1081"/>
                  <a:pt x="281" y="1043"/>
                </a:cubicBezTo>
                <a:cubicBezTo>
                  <a:pt x="281" y="1026"/>
                  <a:pt x="296" y="991"/>
                  <a:pt x="302" y="979"/>
                </a:cubicBezTo>
                <a:cubicBezTo>
                  <a:pt x="310" y="963"/>
                  <a:pt x="310" y="948"/>
                  <a:pt x="303" y="935"/>
                </a:cubicBezTo>
                <a:cubicBezTo>
                  <a:pt x="295" y="921"/>
                  <a:pt x="280" y="913"/>
                  <a:pt x="260" y="912"/>
                </a:cubicBezTo>
                <a:cubicBezTo>
                  <a:pt x="255" y="912"/>
                  <a:pt x="255" y="912"/>
                  <a:pt x="255" y="912"/>
                </a:cubicBezTo>
                <a:cubicBezTo>
                  <a:pt x="0" y="912"/>
                  <a:pt x="0" y="912"/>
                  <a:pt x="0" y="912"/>
                </a:cubicBezTo>
                <a:cubicBezTo>
                  <a:pt x="0" y="879"/>
                  <a:pt x="0" y="879"/>
                  <a:pt x="0" y="879"/>
                </a:cubicBezTo>
                <a:cubicBezTo>
                  <a:pt x="0" y="745"/>
                  <a:pt x="0" y="745"/>
                  <a:pt x="0" y="745"/>
                </a:cubicBezTo>
                <a:cubicBezTo>
                  <a:pt x="0" y="670"/>
                  <a:pt x="0" y="670"/>
                  <a:pt x="0" y="670"/>
                </a:cubicBezTo>
                <a:cubicBezTo>
                  <a:pt x="0" y="666"/>
                  <a:pt x="0" y="666"/>
                  <a:pt x="0" y="666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49"/>
                  <a:pt x="9" y="639"/>
                  <a:pt x="21" y="639"/>
                </a:cubicBezTo>
                <a:cubicBezTo>
                  <a:pt x="25" y="639"/>
                  <a:pt x="30" y="640"/>
                  <a:pt x="35" y="643"/>
                </a:cubicBezTo>
                <a:cubicBezTo>
                  <a:pt x="40" y="645"/>
                  <a:pt x="84" y="666"/>
                  <a:pt x="109" y="666"/>
                </a:cubicBezTo>
                <a:cubicBezTo>
                  <a:pt x="159" y="666"/>
                  <a:pt x="200" y="621"/>
                  <a:pt x="200" y="565"/>
                </a:cubicBezTo>
                <a:cubicBezTo>
                  <a:pt x="200" y="509"/>
                  <a:pt x="159" y="464"/>
                  <a:pt x="109" y="464"/>
                </a:cubicBezTo>
                <a:cubicBezTo>
                  <a:pt x="84" y="464"/>
                  <a:pt x="40" y="485"/>
                  <a:pt x="35" y="488"/>
                </a:cubicBezTo>
                <a:cubicBezTo>
                  <a:pt x="30" y="490"/>
                  <a:pt x="25" y="491"/>
                  <a:pt x="21" y="491"/>
                </a:cubicBezTo>
                <a:cubicBezTo>
                  <a:pt x="9" y="491"/>
                  <a:pt x="1" y="481"/>
                  <a:pt x="0" y="465"/>
                </a:cubicBezTo>
                <a:cubicBezTo>
                  <a:pt x="0" y="464"/>
                  <a:pt x="0" y="420"/>
                  <a:pt x="0" y="420"/>
                </a:cubicBezTo>
                <a:cubicBezTo>
                  <a:pt x="0" y="362"/>
                  <a:pt x="0" y="362"/>
                  <a:pt x="0" y="362"/>
                </a:cubicBezTo>
                <a:cubicBezTo>
                  <a:pt x="0" y="350"/>
                  <a:pt x="0" y="350"/>
                  <a:pt x="0" y="350"/>
                </a:cubicBezTo>
                <a:cubicBezTo>
                  <a:pt x="0" y="244"/>
                  <a:pt x="0" y="244"/>
                  <a:pt x="0" y="244"/>
                </a:cubicBezTo>
                <a:cubicBezTo>
                  <a:pt x="0" y="241"/>
                  <a:pt x="1" y="215"/>
                  <a:pt x="1" y="200"/>
                </a:cubicBezTo>
                <a:cubicBezTo>
                  <a:pt x="255" y="200"/>
                  <a:pt x="255" y="200"/>
                  <a:pt x="255" y="200"/>
                </a:cubicBezTo>
                <a:cubicBezTo>
                  <a:pt x="260" y="200"/>
                  <a:pt x="260" y="200"/>
                  <a:pt x="260" y="200"/>
                </a:cubicBezTo>
                <a:cubicBezTo>
                  <a:pt x="280" y="199"/>
                  <a:pt x="295" y="190"/>
                  <a:pt x="303" y="177"/>
                </a:cubicBezTo>
                <a:cubicBezTo>
                  <a:pt x="310" y="164"/>
                  <a:pt x="310" y="148"/>
                  <a:pt x="302" y="133"/>
                </a:cubicBezTo>
                <a:cubicBezTo>
                  <a:pt x="296" y="121"/>
                  <a:pt x="281" y="85"/>
                  <a:pt x="281" y="69"/>
                </a:cubicBezTo>
                <a:cubicBezTo>
                  <a:pt x="281" y="31"/>
                  <a:pt x="316" y="0"/>
                  <a:pt x="360" y="0"/>
                </a:cubicBezTo>
              </a:path>
            </a:pathLst>
          </a:custGeom>
          <a:solidFill>
            <a:srgbClr val="758A2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8" name="Google Shape;1718;p96"/>
          <p:cNvSpPr/>
          <p:nvPr/>
        </p:nvSpPr>
        <p:spPr>
          <a:xfrm rot="10800000">
            <a:off x="8873731" y="5003186"/>
            <a:ext cx="2225799" cy="3474416"/>
          </a:xfrm>
          <a:custGeom>
            <a:avLst/>
            <a:gdLst/>
            <a:ahLst/>
            <a:cxnLst/>
            <a:rect l="l" t="t" r="r" b="b"/>
            <a:pathLst>
              <a:path w="712" h="1112" extrusionOk="0">
                <a:moveTo>
                  <a:pt x="360" y="0"/>
                </a:moveTo>
                <a:cubicBezTo>
                  <a:pt x="403" y="0"/>
                  <a:pt x="438" y="31"/>
                  <a:pt x="438" y="69"/>
                </a:cubicBezTo>
                <a:cubicBezTo>
                  <a:pt x="438" y="85"/>
                  <a:pt x="423" y="121"/>
                  <a:pt x="417" y="133"/>
                </a:cubicBezTo>
                <a:cubicBezTo>
                  <a:pt x="409" y="148"/>
                  <a:pt x="409" y="164"/>
                  <a:pt x="416" y="177"/>
                </a:cubicBezTo>
                <a:cubicBezTo>
                  <a:pt x="424" y="190"/>
                  <a:pt x="438" y="198"/>
                  <a:pt x="457" y="200"/>
                </a:cubicBezTo>
                <a:cubicBezTo>
                  <a:pt x="457" y="200"/>
                  <a:pt x="457" y="200"/>
                  <a:pt x="457" y="200"/>
                </a:cubicBezTo>
                <a:cubicBezTo>
                  <a:pt x="458" y="200"/>
                  <a:pt x="460" y="200"/>
                  <a:pt x="464" y="200"/>
                </a:cubicBezTo>
                <a:cubicBezTo>
                  <a:pt x="712" y="200"/>
                  <a:pt x="712" y="200"/>
                  <a:pt x="712" y="200"/>
                </a:cubicBezTo>
                <a:cubicBezTo>
                  <a:pt x="712" y="225"/>
                  <a:pt x="712" y="225"/>
                  <a:pt x="712" y="225"/>
                </a:cubicBezTo>
                <a:cubicBezTo>
                  <a:pt x="712" y="237"/>
                  <a:pt x="712" y="237"/>
                  <a:pt x="712" y="237"/>
                </a:cubicBezTo>
                <a:cubicBezTo>
                  <a:pt x="712" y="410"/>
                  <a:pt x="712" y="410"/>
                  <a:pt x="712" y="410"/>
                </a:cubicBezTo>
                <a:cubicBezTo>
                  <a:pt x="712" y="460"/>
                  <a:pt x="712" y="460"/>
                  <a:pt x="712" y="460"/>
                </a:cubicBezTo>
                <a:cubicBezTo>
                  <a:pt x="712" y="466"/>
                  <a:pt x="712" y="466"/>
                  <a:pt x="712" y="466"/>
                </a:cubicBezTo>
                <a:cubicBezTo>
                  <a:pt x="712" y="466"/>
                  <a:pt x="712" y="468"/>
                  <a:pt x="712" y="469"/>
                </a:cubicBezTo>
                <a:cubicBezTo>
                  <a:pt x="712" y="469"/>
                  <a:pt x="712" y="469"/>
                  <a:pt x="712" y="469"/>
                </a:cubicBezTo>
                <a:cubicBezTo>
                  <a:pt x="712" y="471"/>
                  <a:pt x="712" y="474"/>
                  <a:pt x="712" y="477"/>
                </a:cubicBezTo>
                <a:cubicBezTo>
                  <a:pt x="712" y="477"/>
                  <a:pt x="712" y="668"/>
                  <a:pt x="712" y="669"/>
                </a:cubicBezTo>
                <a:cubicBezTo>
                  <a:pt x="712" y="762"/>
                  <a:pt x="712" y="762"/>
                  <a:pt x="712" y="762"/>
                </a:cubicBezTo>
                <a:cubicBezTo>
                  <a:pt x="712" y="912"/>
                  <a:pt x="712" y="912"/>
                  <a:pt x="712" y="912"/>
                </a:cubicBezTo>
                <a:cubicBezTo>
                  <a:pt x="463" y="912"/>
                  <a:pt x="463" y="912"/>
                  <a:pt x="463" y="912"/>
                </a:cubicBezTo>
                <a:cubicBezTo>
                  <a:pt x="460" y="912"/>
                  <a:pt x="458" y="912"/>
                  <a:pt x="457" y="912"/>
                </a:cubicBezTo>
                <a:cubicBezTo>
                  <a:pt x="457" y="912"/>
                  <a:pt x="457" y="912"/>
                  <a:pt x="457" y="912"/>
                </a:cubicBezTo>
                <a:cubicBezTo>
                  <a:pt x="438" y="914"/>
                  <a:pt x="424" y="922"/>
                  <a:pt x="416" y="935"/>
                </a:cubicBezTo>
                <a:cubicBezTo>
                  <a:pt x="409" y="948"/>
                  <a:pt x="409" y="963"/>
                  <a:pt x="417" y="979"/>
                </a:cubicBezTo>
                <a:cubicBezTo>
                  <a:pt x="422" y="991"/>
                  <a:pt x="438" y="1026"/>
                  <a:pt x="438" y="1043"/>
                </a:cubicBezTo>
                <a:cubicBezTo>
                  <a:pt x="438" y="1081"/>
                  <a:pt x="403" y="1112"/>
                  <a:pt x="359" y="1112"/>
                </a:cubicBezTo>
                <a:cubicBezTo>
                  <a:pt x="316" y="1112"/>
                  <a:pt x="281" y="1081"/>
                  <a:pt x="281" y="1043"/>
                </a:cubicBezTo>
                <a:cubicBezTo>
                  <a:pt x="281" y="1026"/>
                  <a:pt x="296" y="991"/>
                  <a:pt x="302" y="979"/>
                </a:cubicBezTo>
                <a:cubicBezTo>
                  <a:pt x="310" y="963"/>
                  <a:pt x="310" y="948"/>
                  <a:pt x="303" y="935"/>
                </a:cubicBezTo>
                <a:cubicBezTo>
                  <a:pt x="295" y="921"/>
                  <a:pt x="280" y="913"/>
                  <a:pt x="260" y="912"/>
                </a:cubicBezTo>
                <a:cubicBezTo>
                  <a:pt x="255" y="912"/>
                  <a:pt x="255" y="912"/>
                  <a:pt x="255" y="912"/>
                </a:cubicBezTo>
                <a:cubicBezTo>
                  <a:pt x="0" y="912"/>
                  <a:pt x="0" y="912"/>
                  <a:pt x="0" y="912"/>
                </a:cubicBezTo>
                <a:cubicBezTo>
                  <a:pt x="0" y="879"/>
                  <a:pt x="0" y="879"/>
                  <a:pt x="0" y="879"/>
                </a:cubicBezTo>
                <a:cubicBezTo>
                  <a:pt x="0" y="745"/>
                  <a:pt x="0" y="745"/>
                  <a:pt x="0" y="745"/>
                </a:cubicBezTo>
                <a:cubicBezTo>
                  <a:pt x="0" y="670"/>
                  <a:pt x="0" y="670"/>
                  <a:pt x="0" y="670"/>
                </a:cubicBezTo>
                <a:cubicBezTo>
                  <a:pt x="0" y="666"/>
                  <a:pt x="0" y="666"/>
                  <a:pt x="0" y="666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49"/>
                  <a:pt x="9" y="639"/>
                  <a:pt x="21" y="639"/>
                </a:cubicBezTo>
                <a:cubicBezTo>
                  <a:pt x="25" y="639"/>
                  <a:pt x="30" y="640"/>
                  <a:pt x="35" y="643"/>
                </a:cubicBezTo>
                <a:cubicBezTo>
                  <a:pt x="40" y="645"/>
                  <a:pt x="84" y="666"/>
                  <a:pt x="109" y="666"/>
                </a:cubicBezTo>
                <a:cubicBezTo>
                  <a:pt x="159" y="666"/>
                  <a:pt x="200" y="621"/>
                  <a:pt x="200" y="565"/>
                </a:cubicBezTo>
                <a:cubicBezTo>
                  <a:pt x="200" y="509"/>
                  <a:pt x="159" y="464"/>
                  <a:pt x="109" y="464"/>
                </a:cubicBezTo>
                <a:cubicBezTo>
                  <a:pt x="84" y="464"/>
                  <a:pt x="40" y="485"/>
                  <a:pt x="35" y="488"/>
                </a:cubicBezTo>
                <a:cubicBezTo>
                  <a:pt x="30" y="490"/>
                  <a:pt x="25" y="491"/>
                  <a:pt x="21" y="491"/>
                </a:cubicBezTo>
                <a:cubicBezTo>
                  <a:pt x="9" y="491"/>
                  <a:pt x="1" y="481"/>
                  <a:pt x="0" y="465"/>
                </a:cubicBezTo>
                <a:cubicBezTo>
                  <a:pt x="0" y="464"/>
                  <a:pt x="0" y="420"/>
                  <a:pt x="0" y="420"/>
                </a:cubicBezTo>
                <a:cubicBezTo>
                  <a:pt x="0" y="362"/>
                  <a:pt x="0" y="362"/>
                  <a:pt x="0" y="362"/>
                </a:cubicBezTo>
                <a:cubicBezTo>
                  <a:pt x="0" y="350"/>
                  <a:pt x="0" y="350"/>
                  <a:pt x="0" y="350"/>
                </a:cubicBezTo>
                <a:cubicBezTo>
                  <a:pt x="0" y="244"/>
                  <a:pt x="0" y="244"/>
                  <a:pt x="0" y="244"/>
                </a:cubicBezTo>
                <a:cubicBezTo>
                  <a:pt x="0" y="241"/>
                  <a:pt x="1" y="215"/>
                  <a:pt x="1" y="200"/>
                </a:cubicBezTo>
                <a:cubicBezTo>
                  <a:pt x="255" y="200"/>
                  <a:pt x="255" y="200"/>
                  <a:pt x="255" y="200"/>
                </a:cubicBezTo>
                <a:cubicBezTo>
                  <a:pt x="260" y="200"/>
                  <a:pt x="260" y="200"/>
                  <a:pt x="260" y="200"/>
                </a:cubicBezTo>
                <a:cubicBezTo>
                  <a:pt x="280" y="199"/>
                  <a:pt x="295" y="190"/>
                  <a:pt x="303" y="177"/>
                </a:cubicBezTo>
                <a:cubicBezTo>
                  <a:pt x="310" y="164"/>
                  <a:pt x="310" y="148"/>
                  <a:pt x="302" y="133"/>
                </a:cubicBezTo>
                <a:cubicBezTo>
                  <a:pt x="296" y="121"/>
                  <a:pt x="281" y="85"/>
                  <a:pt x="281" y="69"/>
                </a:cubicBezTo>
                <a:cubicBezTo>
                  <a:pt x="281" y="31"/>
                  <a:pt x="316" y="0"/>
                  <a:pt x="360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9" name="Google Shape;1719;p96"/>
          <p:cNvSpPr/>
          <p:nvPr/>
        </p:nvSpPr>
        <p:spPr>
          <a:xfrm>
            <a:off x="13344599" y="5003186"/>
            <a:ext cx="2225799" cy="3474416"/>
          </a:xfrm>
          <a:custGeom>
            <a:avLst/>
            <a:gdLst/>
            <a:ahLst/>
            <a:cxnLst/>
            <a:rect l="l" t="t" r="r" b="b"/>
            <a:pathLst>
              <a:path w="712" h="1112" extrusionOk="0">
                <a:moveTo>
                  <a:pt x="360" y="0"/>
                </a:moveTo>
                <a:cubicBezTo>
                  <a:pt x="403" y="0"/>
                  <a:pt x="438" y="31"/>
                  <a:pt x="438" y="69"/>
                </a:cubicBezTo>
                <a:cubicBezTo>
                  <a:pt x="438" y="85"/>
                  <a:pt x="423" y="121"/>
                  <a:pt x="417" y="133"/>
                </a:cubicBezTo>
                <a:cubicBezTo>
                  <a:pt x="409" y="148"/>
                  <a:pt x="409" y="164"/>
                  <a:pt x="416" y="177"/>
                </a:cubicBezTo>
                <a:cubicBezTo>
                  <a:pt x="424" y="190"/>
                  <a:pt x="438" y="198"/>
                  <a:pt x="457" y="200"/>
                </a:cubicBezTo>
                <a:cubicBezTo>
                  <a:pt x="457" y="200"/>
                  <a:pt x="457" y="200"/>
                  <a:pt x="457" y="200"/>
                </a:cubicBezTo>
                <a:cubicBezTo>
                  <a:pt x="458" y="200"/>
                  <a:pt x="460" y="200"/>
                  <a:pt x="464" y="200"/>
                </a:cubicBezTo>
                <a:cubicBezTo>
                  <a:pt x="712" y="200"/>
                  <a:pt x="712" y="200"/>
                  <a:pt x="712" y="200"/>
                </a:cubicBezTo>
                <a:cubicBezTo>
                  <a:pt x="712" y="225"/>
                  <a:pt x="712" y="225"/>
                  <a:pt x="712" y="225"/>
                </a:cubicBezTo>
                <a:cubicBezTo>
                  <a:pt x="712" y="237"/>
                  <a:pt x="712" y="237"/>
                  <a:pt x="712" y="237"/>
                </a:cubicBezTo>
                <a:cubicBezTo>
                  <a:pt x="712" y="410"/>
                  <a:pt x="712" y="410"/>
                  <a:pt x="712" y="410"/>
                </a:cubicBezTo>
                <a:cubicBezTo>
                  <a:pt x="712" y="460"/>
                  <a:pt x="712" y="460"/>
                  <a:pt x="712" y="460"/>
                </a:cubicBezTo>
                <a:cubicBezTo>
                  <a:pt x="712" y="466"/>
                  <a:pt x="712" y="466"/>
                  <a:pt x="712" y="466"/>
                </a:cubicBezTo>
                <a:cubicBezTo>
                  <a:pt x="712" y="466"/>
                  <a:pt x="712" y="468"/>
                  <a:pt x="712" y="469"/>
                </a:cubicBezTo>
                <a:cubicBezTo>
                  <a:pt x="712" y="469"/>
                  <a:pt x="712" y="469"/>
                  <a:pt x="712" y="469"/>
                </a:cubicBezTo>
                <a:cubicBezTo>
                  <a:pt x="712" y="471"/>
                  <a:pt x="712" y="474"/>
                  <a:pt x="712" y="477"/>
                </a:cubicBezTo>
                <a:cubicBezTo>
                  <a:pt x="712" y="477"/>
                  <a:pt x="712" y="668"/>
                  <a:pt x="712" y="669"/>
                </a:cubicBezTo>
                <a:cubicBezTo>
                  <a:pt x="712" y="762"/>
                  <a:pt x="712" y="762"/>
                  <a:pt x="712" y="762"/>
                </a:cubicBezTo>
                <a:cubicBezTo>
                  <a:pt x="712" y="912"/>
                  <a:pt x="712" y="912"/>
                  <a:pt x="712" y="912"/>
                </a:cubicBezTo>
                <a:cubicBezTo>
                  <a:pt x="463" y="912"/>
                  <a:pt x="463" y="912"/>
                  <a:pt x="463" y="912"/>
                </a:cubicBezTo>
                <a:cubicBezTo>
                  <a:pt x="460" y="912"/>
                  <a:pt x="458" y="912"/>
                  <a:pt x="457" y="912"/>
                </a:cubicBezTo>
                <a:cubicBezTo>
                  <a:pt x="457" y="912"/>
                  <a:pt x="457" y="912"/>
                  <a:pt x="457" y="912"/>
                </a:cubicBezTo>
                <a:cubicBezTo>
                  <a:pt x="438" y="914"/>
                  <a:pt x="424" y="922"/>
                  <a:pt x="416" y="935"/>
                </a:cubicBezTo>
                <a:cubicBezTo>
                  <a:pt x="409" y="948"/>
                  <a:pt x="409" y="963"/>
                  <a:pt x="417" y="979"/>
                </a:cubicBezTo>
                <a:cubicBezTo>
                  <a:pt x="422" y="991"/>
                  <a:pt x="438" y="1026"/>
                  <a:pt x="438" y="1043"/>
                </a:cubicBezTo>
                <a:cubicBezTo>
                  <a:pt x="438" y="1081"/>
                  <a:pt x="403" y="1112"/>
                  <a:pt x="359" y="1112"/>
                </a:cubicBezTo>
                <a:cubicBezTo>
                  <a:pt x="316" y="1112"/>
                  <a:pt x="281" y="1081"/>
                  <a:pt x="281" y="1043"/>
                </a:cubicBezTo>
                <a:cubicBezTo>
                  <a:pt x="281" y="1026"/>
                  <a:pt x="296" y="991"/>
                  <a:pt x="302" y="979"/>
                </a:cubicBezTo>
                <a:cubicBezTo>
                  <a:pt x="310" y="963"/>
                  <a:pt x="310" y="948"/>
                  <a:pt x="303" y="935"/>
                </a:cubicBezTo>
                <a:cubicBezTo>
                  <a:pt x="295" y="921"/>
                  <a:pt x="280" y="913"/>
                  <a:pt x="260" y="912"/>
                </a:cubicBezTo>
                <a:cubicBezTo>
                  <a:pt x="255" y="912"/>
                  <a:pt x="255" y="912"/>
                  <a:pt x="255" y="912"/>
                </a:cubicBezTo>
                <a:cubicBezTo>
                  <a:pt x="0" y="912"/>
                  <a:pt x="0" y="912"/>
                  <a:pt x="0" y="912"/>
                </a:cubicBezTo>
                <a:cubicBezTo>
                  <a:pt x="0" y="879"/>
                  <a:pt x="0" y="879"/>
                  <a:pt x="0" y="879"/>
                </a:cubicBezTo>
                <a:cubicBezTo>
                  <a:pt x="0" y="745"/>
                  <a:pt x="0" y="745"/>
                  <a:pt x="0" y="745"/>
                </a:cubicBezTo>
                <a:cubicBezTo>
                  <a:pt x="0" y="670"/>
                  <a:pt x="0" y="670"/>
                  <a:pt x="0" y="670"/>
                </a:cubicBezTo>
                <a:cubicBezTo>
                  <a:pt x="0" y="666"/>
                  <a:pt x="0" y="666"/>
                  <a:pt x="0" y="666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49"/>
                  <a:pt x="9" y="639"/>
                  <a:pt x="21" y="639"/>
                </a:cubicBezTo>
                <a:cubicBezTo>
                  <a:pt x="25" y="639"/>
                  <a:pt x="30" y="640"/>
                  <a:pt x="35" y="643"/>
                </a:cubicBezTo>
                <a:cubicBezTo>
                  <a:pt x="40" y="645"/>
                  <a:pt x="84" y="666"/>
                  <a:pt x="109" y="666"/>
                </a:cubicBezTo>
                <a:cubicBezTo>
                  <a:pt x="159" y="666"/>
                  <a:pt x="200" y="621"/>
                  <a:pt x="200" y="565"/>
                </a:cubicBezTo>
                <a:cubicBezTo>
                  <a:pt x="200" y="509"/>
                  <a:pt x="159" y="464"/>
                  <a:pt x="109" y="464"/>
                </a:cubicBezTo>
                <a:cubicBezTo>
                  <a:pt x="84" y="464"/>
                  <a:pt x="40" y="485"/>
                  <a:pt x="35" y="488"/>
                </a:cubicBezTo>
                <a:cubicBezTo>
                  <a:pt x="30" y="490"/>
                  <a:pt x="25" y="491"/>
                  <a:pt x="21" y="491"/>
                </a:cubicBezTo>
                <a:cubicBezTo>
                  <a:pt x="9" y="491"/>
                  <a:pt x="1" y="481"/>
                  <a:pt x="0" y="465"/>
                </a:cubicBezTo>
                <a:cubicBezTo>
                  <a:pt x="0" y="464"/>
                  <a:pt x="0" y="420"/>
                  <a:pt x="0" y="420"/>
                </a:cubicBezTo>
                <a:cubicBezTo>
                  <a:pt x="0" y="362"/>
                  <a:pt x="0" y="362"/>
                  <a:pt x="0" y="362"/>
                </a:cubicBezTo>
                <a:cubicBezTo>
                  <a:pt x="0" y="350"/>
                  <a:pt x="0" y="350"/>
                  <a:pt x="0" y="350"/>
                </a:cubicBezTo>
                <a:cubicBezTo>
                  <a:pt x="0" y="244"/>
                  <a:pt x="0" y="244"/>
                  <a:pt x="0" y="244"/>
                </a:cubicBezTo>
                <a:cubicBezTo>
                  <a:pt x="0" y="241"/>
                  <a:pt x="1" y="215"/>
                  <a:pt x="1" y="200"/>
                </a:cubicBezTo>
                <a:cubicBezTo>
                  <a:pt x="255" y="200"/>
                  <a:pt x="255" y="200"/>
                  <a:pt x="255" y="200"/>
                </a:cubicBezTo>
                <a:cubicBezTo>
                  <a:pt x="260" y="200"/>
                  <a:pt x="260" y="200"/>
                  <a:pt x="260" y="200"/>
                </a:cubicBezTo>
                <a:cubicBezTo>
                  <a:pt x="280" y="199"/>
                  <a:pt x="295" y="190"/>
                  <a:pt x="303" y="177"/>
                </a:cubicBezTo>
                <a:cubicBezTo>
                  <a:pt x="310" y="164"/>
                  <a:pt x="310" y="148"/>
                  <a:pt x="302" y="133"/>
                </a:cubicBezTo>
                <a:cubicBezTo>
                  <a:pt x="296" y="121"/>
                  <a:pt x="281" y="85"/>
                  <a:pt x="281" y="69"/>
                </a:cubicBezTo>
                <a:cubicBezTo>
                  <a:pt x="281" y="31"/>
                  <a:pt x="316" y="0"/>
                  <a:pt x="360" y="0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0" name="Google Shape;1720;p96"/>
          <p:cNvSpPr/>
          <p:nvPr/>
        </p:nvSpPr>
        <p:spPr>
          <a:xfrm rot="5400000">
            <a:off x="11099534" y="7248255"/>
            <a:ext cx="2225798" cy="3474415"/>
          </a:xfrm>
          <a:custGeom>
            <a:avLst/>
            <a:gdLst/>
            <a:ahLst/>
            <a:cxnLst/>
            <a:rect l="l" t="t" r="r" b="b"/>
            <a:pathLst>
              <a:path w="712" h="1112" extrusionOk="0">
                <a:moveTo>
                  <a:pt x="360" y="0"/>
                </a:moveTo>
                <a:cubicBezTo>
                  <a:pt x="403" y="0"/>
                  <a:pt x="438" y="31"/>
                  <a:pt x="438" y="69"/>
                </a:cubicBezTo>
                <a:cubicBezTo>
                  <a:pt x="438" y="85"/>
                  <a:pt x="423" y="121"/>
                  <a:pt x="417" y="133"/>
                </a:cubicBezTo>
                <a:cubicBezTo>
                  <a:pt x="409" y="148"/>
                  <a:pt x="409" y="164"/>
                  <a:pt x="416" y="177"/>
                </a:cubicBezTo>
                <a:cubicBezTo>
                  <a:pt x="424" y="190"/>
                  <a:pt x="438" y="198"/>
                  <a:pt x="457" y="200"/>
                </a:cubicBezTo>
                <a:cubicBezTo>
                  <a:pt x="457" y="200"/>
                  <a:pt x="457" y="200"/>
                  <a:pt x="457" y="200"/>
                </a:cubicBezTo>
                <a:cubicBezTo>
                  <a:pt x="458" y="200"/>
                  <a:pt x="460" y="200"/>
                  <a:pt x="464" y="200"/>
                </a:cubicBezTo>
                <a:cubicBezTo>
                  <a:pt x="712" y="200"/>
                  <a:pt x="712" y="200"/>
                  <a:pt x="712" y="200"/>
                </a:cubicBezTo>
                <a:cubicBezTo>
                  <a:pt x="712" y="225"/>
                  <a:pt x="712" y="225"/>
                  <a:pt x="712" y="225"/>
                </a:cubicBezTo>
                <a:cubicBezTo>
                  <a:pt x="712" y="237"/>
                  <a:pt x="712" y="237"/>
                  <a:pt x="712" y="237"/>
                </a:cubicBezTo>
                <a:cubicBezTo>
                  <a:pt x="712" y="410"/>
                  <a:pt x="712" y="410"/>
                  <a:pt x="712" y="410"/>
                </a:cubicBezTo>
                <a:cubicBezTo>
                  <a:pt x="712" y="460"/>
                  <a:pt x="712" y="460"/>
                  <a:pt x="712" y="460"/>
                </a:cubicBezTo>
                <a:cubicBezTo>
                  <a:pt x="712" y="466"/>
                  <a:pt x="712" y="466"/>
                  <a:pt x="712" y="466"/>
                </a:cubicBezTo>
                <a:cubicBezTo>
                  <a:pt x="712" y="466"/>
                  <a:pt x="712" y="468"/>
                  <a:pt x="712" y="469"/>
                </a:cubicBezTo>
                <a:cubicBezTo>
                  <a:pt x="712" y="469"/>
                  <a:pt x="712" y="469"/>
                  <a:pt x="712" y="469"/>
                </a:cubicBezTo>
                <a:cubicBezTo>
                  <a:pt x="712" y="471"/>
                  <a:pt x="712" y="474"/>
                  <a:pt x="712" y="477"/>
                </a:cubicBezTo>
                <a:cubicBezTo>
                  <a:pt x="712" y="477"/>
                  <a:pt x="712" y="668"/>
                  <a:pt x="712" y="669"/>
                </a:cubicBezTo>
                <a:cubicBezTo>
                  <a:pt x="712" y="762"/>
                  <a:pt x="712" y="762"/>
                  <a:pt x="712" y="762"/>
                </a:cubicBezTo>
                <a:cubicBezTo>
                  <a:pt x="712" y="912"/>
                  <a:pt x="712" y="912"/>
                  <a:pt x="712" y="912"/>
                </a:cubicBezTo>
                <a:cubicBezTo>
                  <a:pt x="463" y="912"/>
                  <a:pt x="463" y="912"/>
                  <a:pt x="463" y="912"/>
                </a:cubicBezTo>
                <a:cubicBezTo>
                  <a:pt x="460" y="912"/>
                  <a:pt x="458" y="912"/>
                  <a:pt x="457" y="912"/>
                </a:cubicBezTo>
                <a:cubicBezTo>
                  <a:pt x="457" y="912"/>
                  <a:pt x="457" y="912"/>
                  <a:pt x="457" y="912"/>
                </a:cubicBezTo>
                <a:cubicBezTo>
                  <a:pt x="438" y="914"/>
                  <a:pt x="424" y="922"/>
                  <a:pt x="416" y="935"/>
                </a:cubicBezTo>
                <a:cubicBezTo>
                  <a:pt x="409" y="948"/>
                  <a:pt x="409" y="963"/>
                  <a:pt x="417" y="979"/>
                </a:cubicBezTo>
                <a:cubicBezTo>
                  <a:pt x="422" y="991"/>
                  <a:pt x="438" y="1026"/>
                  <a:pt x="438" y="1043"/>
                </a:cubicBezTo>
                <a:cubicBezTo>
                  <a:pt x="438" y="1081"/>
                  <a:pt x="403" y="1112"/>
                  <a:pt x="359" y="1112"/>
                </a:cubicBezTo>
                <a:cubicBezTo>
                  <a:pt x="316" y="1112"/>
                  <a:pt x="281" y="1081"/>
                  <a:pt x="281" y="1043"/>
                </a:cubicBezTo>
                <a:cubicBezTo>
                  <a:pt x="281" y="1026"/>
                  <a:pt x="296" y="991"/>
                  <a:pt x="302" y="979"/>
                </a:cubicBezTo>
                <a:cubicBezTo>
                  <a:pt x="310" y="963"/>
                  <a:pt x="310" y="948"/>
                  <a:pt x="303" y="935"/>
                </a:cubicBezTo>
                <a:cubicBezTo>
                  <a:pt x="295" y="921"/>
                  <a:pt x="280" y="913"/>
                  <a:pt x="260" y="912"/>
                </a:cubicBezTo>
                <a:cubicBezTo>
                  <a:pt x="255" y="912"/>
                  <a:pt x="255" y="912"/>
                  <a:pt x="255" y="912"/>
                </a:cubicBezTo>
                <a:cubicBezTo>
                  <a:pt x="0" y="912"/>
                  <a:pt x="0" y="912"/>
                  <a:pt x="0" y="912"/>
                </a:cubicBezTo>
                <a:cubicBezTo>
                  <a:pt x="0" y="879"/>
                  <a:pt x="0" y="879"/>
                  <a:pt x="0" y="879"/>
                </a:cubicBezTo>
                <a:cubicBezTo>
                  <a:pt x="0" y="745"/>
                  <a:pt x="0" y="745"/>
                  <a:pt x="0" y="745"/>
                </a:cubicBezTo>
                <a:cubicBezTo>
                  <a:pt x="0" y="670"/>
                  <a:pt x="0" y="670"/>
                  <a:pt x="0" y="670"/>
                </a:cubicBezTo>
                <a:cubicBezTo>
                  <a:pt x="0" y="666"/>
                  <a:pt x="0" y="666"/>
                  <a:pt x="0" y="666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49"/>
                  <a:pt x="9" y="639"/>
                  <a:pt x="21" y="639"/>
                </a:cubicBezTo>
                <a:cubicBezTo>
                  <a:pt x="25" y="639"/>
                  <a:pt x="30" y="640"/>
                  <a:pt x="35" y="643"/>
                </a:cubicBezTo>
                <a:cubicBezTo>
                  <a:pt x="40" y="645"/>
                  <a:pt x="84" y="666"/>
                  <a:pt x="109" y="666"/>
                </a:cubicBezTo>
                <a:cubicBezTo>
                  <a:pt x="159" y="666"/>
                  <a:pt x="200" y="621"/>
                  <a:pt x="200" y="565"/>
                </a:cubicBezTo>
                <a:cubicBezTo>
                  <a:pt x="200" y="509"/>
                  <a:pt x="159" y="464"/>
                  <a:pt x="109" y="464"/>
                </a:cubicBezTo>
                <a:cubicBezTo>
                  <a:pt x="84" y="464"/>
                  <a:pt x="40" y="485"/>
                  <a:pt x="35" y="488"/>
                </a:cubicBezTo>
                <a:cubicBezTo>
                  <a:pt x="30" y="490"/>
                  <a:pt x="25" y="491"/>
                  <a:pt x="21" y="491"/>
                </a:cubicBezTo>
                <a:cubicBezTo>
                  <a:pt x="9" y="491"/>
                  <a:pt x="1" y="481"/>
                  <a:pt x="0" y="465"/>
                </a:cubicBezTo>
                <a:cubicBezTo>
                  <a:pt x="0" y="464"/>
                  <a:pt x="0" y="420"/>
                  <a:pt x="0" y="420"/>
                </a:cubicBezTo>
                <a:cubicBezTo>
                  <a:pt x="0" y="362"/>
                  <a:pt x="0" y="362"/>
                  <a:pt x="0" y="362"/>
                </a:cubicBezTo>
                <a:cubicBezTo>
                  <a:pt x="0" y="350"/>
                  <a:pt x="0" y="350"/>
                  <a:pt x="0" y="350"/>
                </a:cubicBezTo>
                <a:cubicBezTo>
                  <a:pt x="0" y="244"/>
                  <a:pt x="0" y="244"/>
                  <a:pt x="0" y="244"/>
                </a:cubicBezTo>
                <a:cubicBezTo>
                  <a:pt x="0" y="241"/>
                  <a:pt x="1" y="215"/>
                  <a:pt x="1" y="200"/>
                </a:cubicBezTo>
                <a:cubicBezTo>
                  <a:pt x="255" y="200"/>
                  <a:pt x="255" y="200"/>
                  <a:pt x="255" y="200"/>
                </a:cubicBezTo>
                <a:cubicBezTo>
                  <a:pt x="260" y="200"/>
                  <a:pt x="260" y="200"/>
                  <a:pt x="260" y="200"/>
                </a:cubicBezTo>
                <a:cubicBezTo>
                  <a:pt x="280" y="199"/>
                  <a:pt x="295" y="190"/>
                  <a:pt x="303" y="177"/>
                </a:cubicBezTo>
                <a:cubicBezTo>
                  <a:pt x="310" y="164"/>
                  <a:pt x="310" y="148"/>
                  <a:pt x="302" y="133"/>
                </a:cubicBezTo>
                <a:cubicBezTo>
                  <a:pt x="296" y="121"/>
                  <a:pt x="281" y="85"/>
                  <a:pt x="281" y="69"/>
                </a:cubicBezTo>
                <a:cubicBezTo>
                  <a:pt x="281" y="31"/>
                  <a:pt x="316" y="0"/>
                  <a:pt x="360" y="0"/>
                </a:cubicBezTo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1" name="Google Shape;1721;p96"/>
          <p:cNvSpPr txBox="1">
            <a:spLocks noGrp="1"/>
          </p:cNvSpPr>
          <p:nvPr>
            <p:ph type="body" idx="3"/>
          </p:nvPr>
        </p:nvSpPr>
        <p:spPr>
          <a:xfrm>
            <a:off x="11689532" y="3847077"/>
            <a:ext cx="1065691" cy="96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22" name="Google Shape;1722;p96"/>
          <p:cNvSpPr txBox="1">
            <a:spLocks noGrp="1"/>
          </p:cNvSpPr>
          <p:nvPr>
            <p:ph type="body" idx="4"/>
          </p:nvPr>
        </p:nvSpPr>
        <p:spPr>
          <a:xfrm>
            <a:off x="9264110" y="6223341"/>
            <a:ext cx="1065691" cy="96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23" name="Google Shape;1723;p96"/>
          <p:cNvSpPr txBox="1">
            <a:spLocks noGrp="1"/>
          </p:cNvSpPr>
          <p:nvPr>
            <p:ph type="body" idx="5"/>
          </p:nvPr>
        </p:nvSpPr>
        <p:spPr>
          <a:xfrm>
            <a:off x="14209813" y="6223341"/>
            <a:ext cx="1065691" cy="96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24" name="Google Shape;1724;p96"/>
          <p:cNvSpPr txBox="1">
            <a:spLocks noGrp="1"/>
          </p:cNvSpPr>
          <p:nvPr>
            <p:ph type="body" idx="6"/>
          </p:nvPr>
        </p:nvSpPr>
        <p:spPr>
          <a:xfrm>
            <a:off x="11689532" y="8671613"/>
            <a:ext cx="1065691" cy="96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25" name="Google Shape;1725;p96"/>
          <p:cNvSpPr txBox="1">
            <a:spLocks noGrp="1"/>
          </p:cNvSpPr>
          <p:nvPr>
            <p:ph type="body" idx="7"/>
          </p:nvPr>
        </p:nvSpPr>
        <p:spPr>
          <a:xfrm>
            <a:off x="1531573" y="4711173"/>
            <a:ext cx="6386394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8A26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758A26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26" name="Google Shape;1726;p96"/>
          <p:cNvSpPr txBox="1">
            <a:spLocks noGrp="1"/>
          </p:cNvSpPr>
          <p:nvPr>
            <p:ph type="body" idx="8"/>
          </p:nvPr>
        </p:nvSpPr>
        <p:spPr>
          <a:xfrm>
            <a:off x="1531573" y="5440993"/>
            <a:ext cx="6386394" cy="1096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27" name="Google Shape;1727;p96"/>
          <p:cNvSpPr txBox="1">
            <a:spLocks noGrp="1"/>
          </p:cNvSpPr>
          <p:nvPr>
            <p:ph type="body" idx="9"/>
          </p:nvPr>
        </p:nvSpPr>
        <p:spPr>
          <a:xfrm>
            <a:off x="1531573" y="7015429"/>
            <a:ext cx="6386394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28" name="Google Shape;1728;p96"/>
          <p:cNvSpPr txBox="1">
            <a:spLocks noGrp="1"/>
          </p:cNvSpPr>
          <p:nvPr>
            <p:ph type="body" idx="13"/>
          </p:nvPr>
        </p:nvSpPr>
        <p:spPr>
          <a:xfrm>
            <a:off x="1531573" y="7745249"/>
            <a:ext cx="6386394" cy="1096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29" name="Google Shape;1729;p96"/>
          <p:cNvSpPr txBox="1">
            <a:spLocks noGrp="1"/>
          </p:cNvSpPr>
          <p:nvPr>
            <p:ph type="body" idx="14"/>
          </p:nvPr>
        </p:nvSpPr>
        <p:spPr>
          <a:xfrm>
            <a:off x="16514067" y="4711173"/>
            <a:ext cx="6386394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30" name="Google Shape;1730;p96"/>
          <p:cNvSpPr txBox="1">
            <a:spLocks noGrp="1"/>
          </p:cNvSpPr>
          <p:nvPr>
            <p:ph type="body" idx="15"/>
          </p:nvPr>
        </p:nvSpPr>
        <p:spPr>
          <a:xfrm>
            <a:off x="16514067" y="5440993"/>
            <a:ext cx="6386394" cy="1096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31" name="Google Shape;1731;p96"/>
          <p:cNvSpPr txBox="1">
            <a:spLocks noGrp="1"/>
          </p:cNvSpPr>
          <p:nvPr>
            <p:ph type="body" idx="16"/>
          </p:nvPr>
        </p:nvSpPr>
        <p:spPr>
          <a:xfrm>
            <a:off x="16514067" y="7015429"/>
            <a:ext cx="6386394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accent6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32" name="Google Shape;1732;p96"/>
          <p:cNvSpPr txBox="1">
            <a:spLocks noGrp="1"/>
          </p:cNvSpPr>
          <p:nvPr>
            <p:ph type="body" idx="17"/>
          </p:nvPr>
        </p:nvSpPr>
        <p:spPr>
          <a:xfrm>
            <a:off x="16514067" y="7745249"/>
            <a:ext cx="6386394" cy="1096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33" name="Google Shape;1733;p96"/>
          <p:cNvSpPr txBox="1">
            <a:spLocks noGrp="1"/>
          </p:cNvSpPr>
          <p:nvPr>
            <p:ph type="body" idx="18"/>
          </p:nvPr>
        </p:nvSpPr>
        <p:spPr>
          <a:xfrm>
            <a:off x="1531574" y="11322496"/>
            <a:ext cx="21380440" cy="18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34" name="Google Shape;1734;p96"/>
          <p:cNvSpPr txBox="1">
            <a:spLocks noGrp="1"/>
          </p:cNvSpPr>
          <p:nvPr>
            <p:ph type="body" idx="19"/>
          </p:nvPr>
        </p:nvSpPr>
        <p:spPr>
          <a:xfrm>
            <a:off x="1531573" y="10674425"/>
            <a:ext cx="21368889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ient list dark">
  <p:cSld name="Client list dar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6"/>
          <p:cNvSpPr/>
          <p:nvPr/>
        </p:nvSpPr>
        <p:spPr>
          <a:xfrm>
            <a:off x="0" y="3592786"/>
            <a:ext cx="24387175" cy="806489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16"/>
          <p:cNvSpPr txBox="1">
            <a:spLocks noGrp="1"/>
          </p:cNvSpPr>
          <p:nvPr>
            <p:ph type="body" idx="1"/>
          </p:nvPr>
        </p:nvSpPr>
        <p:spPr>
          <a:xfrm>
            <a:off x="1531573" y="656888"/>
            <a:ext cx="21368889" cy="86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5200"/>
              <a:buFont typeface="Arial"/>
              <a:buNone/>
              <a:defRPr sz="5200" b="1" i="0" u="none" strike="noStrike" cap="none">
                <a:solidFill>
                  <a:srgbClr val="F2F2F2"/>
                </a:solidFill>
                <a:latin typeface="Poppins Thin"/>
                <a:ea typeface="Poppins Thin"/>
                <a:cs typeface="Poppins Thin"/>
                <a:sym typeface="Poppins Thin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52" name="Google Shape;52;p16"/>
          <p:cNvCxnSpPr/>
          <p:nvPr/>
        </p:nvCxnSpPr>
        <p:spPr>
          <a:xfrm rot="10800000">
            <a:off x="10329801" y="1745432"/>
            <a:ext cx="3735996" cy="0"/>
          </a:xfrm>
          <a:prstGeom prst="straightConnector1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3" name="Google Shape;53;p16"/>
          <p:cNvSpPr txBox="1">
            <a:spLocks noGrp="1"/>
          </p:cNvSpPr>
          <p:nvPr>
            <p:ph type="body" idx="2"/>
          </p:nvPr>
        </p:nvSpPr>
        <p:spPr>
          <a:xfrm>
            <a:off x="1531573" y="2008613"/>
            <a:ext cx="21368889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6"/>
          <p:cNvSpPr>
            <a:spLocks noGrp="1"/>
          </p:cNvSpPr>
          <p:nvPr>
            <p:ph type="pic" idx="3"/>
          </p:nvPr>
        </p:nvSpPr>
        <p:spPr>
          <a:xfrm>
            <a:off x="1824436" y="4337720"/>
            <a:ext cx="4688314" cy="1703338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16"/>
          <p:cNvSpPr>
            <a:spLocks noGrp="1"/>
          </p:cNvSpPr>
          <p:nvPr>
            <p:ph type="pic" idx="4"/>
          </p:nvPr>
        </p:nvSpPr>
        <p:spPr>
          <a:xfrm>
            <a:off x="7188897" y="4337720"/>
            <a:ext cx="4688314" cy="1703338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16"/>
          <p:cNvSpPr>
            <a:spLocks noGrp="1"/>
          </p:cNvSpPr>
          <p:nvPr>
            <p:ph type="pic" idx="5"/>
          </p:nvPr>
        </p:nvSpPr>
        <p:spPr>
          <a:xfrm>
            <a:off x="12558457" y="4337720"/>
            <a:ext cx="4688314" cy="1703338"/>
          </a:xfrm>
          <a:prstGeom prst="rect">
            <a:avLst/>
          </a:prstGeom>
          <a:noFill/>
          <a:ln>
            <a:noFill/>
          </a:ln>
        </p:spPr>
      </p:sp>
      <p:sp>
        <p:nvSpPr>
          <p:cNvPr id="57" name="Google Shape;57;p16"/>
          <p:cNvSpPr>
            <a:spLocks noGrp="1"/>
          </p:cNvSpPr>
          <p:nvPr>
            <p:ph type="pic" idx="6"/>
          </p:nvPr>
        </p:nvSpPr>
        <p:spPr>
          <a:xfrm>
            <a:off x="17919286" y="4337720"/>
            <a:ext cx="4688314" cy="1703338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16"/>
          <p:cNvSpPr>
            <a:spLocks noGrp="1"/>
          </p:cNvSpPr>
          <p:nvPr>
            <p:ph type="pic" idx="7"/>
          </p:nvPr>
        </p:nvSpPr>
        <p:spPr>
          <a:xfrm>
            <a:off x="1824436" y="6691230"/>
            <a:ext cx="4688314" cy="1703338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Google Shape;59;p16"/>
          <p:cNvSpPr>
            <a:spLocks noGrp="1"/>
          </p:cNvSpPr>
          <p:nvPr>
            <p:ph type="pic" idx="8"/>
          </p:nvPr>
        </p:nvSpPr>
        <p:spPr>
          <a:xfrm>
            <a:off x="7188897" y="6691230"/>
            <a:ext cx="4688314" cy="1703338"/>
          </a:xfrm>
          <a:prstGeom prst="rect">
            <a:avLst/>
          </a:prstGeom>
          <a:noFill/>
          <a:ln>
            <a:noFill/>
          </a:ln>
        </p:spPr>
      </p:sp>
      <p:sp>
        <p:nvSpPr>
          <p:cNvPr id="60" name="Google Shape;60;p16"/>
          <p:cNvSpPr>
            <a:spLocks noGrp="1"/>
          </p:cNvSpPr>
          <p:nvPr>
            <p:ph type="pic" idx="9"/>
          </p:nvPr>
        </p:nvSpPr>
        <p:spPr>
          <a:xfrm>
            <a:off x="12558457" y="6691230"/>
            <a:ext cx="4688314" cy="1703338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16"/>
          <p:cNvSpPr>
            <a:spLocks noGrp="1"/>
          </p:cNvSpPr>
          <p:nvPr>
            <p:ph type="pic" idx="13"/>
          </p:nvPr>
        </p:nvSpPr>
        <p:spPr>
          <a:xfrm>
            <a:off x="17919286" y="6691230"/>
            <a:ext cx="4688314" cy="1703338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16"/>
          <p:cNvSpPr>
            <a:spLocks noGrp="1"/>
          </p:cNvSpPr>
          <p:nvPr>
            <p:ph type="pic" idx="14"/>
          </p:nvPr>
        </p:nvSpPr>
        <p:spPr>
          <a:xfrm>
            <a:off x="1801762" y="9145460"/>
            <a:ext cx="4688314" cy="1703338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16"/>
          <p:cNvSpPr>
            <a:spLocks noGrp="1"/>
          </p:cNvSpPr>
          <p:nvPr>
            <p:ph type="pic" idx="15"/>
          </p:nvPr>
        </p:nvSpPr>
        <p:spPr>
          <a:xfrm>
            <a:off x="7166223" y="9145460"/>
            <a:ext cx="4688314" cy="1703338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6"/>
          <p:cNvSpPr>
            <a:spLocks noGrp="1"/>
          </p:cNvSpPr>
          <p:nvPr>
            <p:ph type="pic" idx="16"/>
          </p:nvPr>
        </p:nvSpPr>
        <p:spPr>
          <a:xfrm>
            <a:off x="12535783" y="9145460"/>
            <a:ext cx="4688314" cy="1703338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16"/>
          <p:cNvSpPr>
            <a:spLocks noGrp="1"/>
          </p:cNvSpPr>
          <p:nvPr>
            <p:ph type="pic" idx="17"/>
          </p:nvPr>
        </p:nvSpPr>
        <p:spPr>
          <a:xfrm>
            <a:off x="17896612" y="9145460"/>
            <a:ext cx="4688314" cy="170333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WOT Analysis 3">
  <p:cSld name="SWOT Analysis 3"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6" name="Google Shape;1736;p97"/>
          <p:cNvSpPr txBox="1">
            <a:spLocks noGrp="1"/>
          </p:cNvSpPr>
          <p:nvPr>
            <p:ph type="body" idx="1"/>
          </p:nvPr>
        </p:nvSpPr>
        <p:spPr>
          <a:xfrm>
            <a:off x="1531573" y="656888"/>
            <a:ext cx="21368889" cy="86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1" i="0" u="none" strike="noStrike" cap="none">
                <a:solidFill>
                  <a:schemeClr val="lt1"/>
                </a:solidFill>
                <a:latin typeface="Poppins Thin"/>
                <a:ea typeface="Poppins Thin"/>
                <a:cs typeface="Poppins Thin"/>
                <a:sym typeface="Poppins Thin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737" name="Google Shape;1737;p97"/>
          <p:cNvCxnSpPr/>
          <p:nvPr/>
        </p:nvCxnSpPr>
        <p:spPr>
          <a:xfrm rot="10800000">
            <a:off x="10329801" y="1745432"/>
            <a:ext cx="3735996" cy="0"/>
          </a:xfrm>
          <a:prstGeom prst="straightConnector1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38" name="Google Shape;1738;p97"/>
          <p:cNvSpPr txBox="1">
            <a:spLocks noGrp="1"/>
          </p:cNvSpPr>
          <p:nvPr>
            <p:ph type="body" idx="2"/>
          </p:nvPr>
        </p:nvSpPr>
        <p:spPr>
          <a:xfrm>
            <a:off x="1531573" y="2008613"/>
            <a:ext cx="21368889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39" name="Google Shape;1739;p97"/>
          <p:cNvSpPr txBox="1">
            <a:spLocks noGrp="1"/>
          </p:cNvSpPr>
          <p:nvPr>
            <p:ph type="body" idx="3"/>
          </p:nvPr>
        </p:nvSpPr>
        <p:spPr>
          <a:xfrm>
            <a:off x="1531573" y="4423141"/>
            <a:ext cx="6386394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40" name="Google Shape;1740;p97"/>
          <p:cNvSpPr txBox="1">
            <a:spLocks noGrp="1"/>
          </p:cNvSpPr>
          <p:nvPr>
            <p:ph type="body" idx="4"/>
          </p:nvPr>
        </p:nvSpPr>
        <p:spPr>
          <a:xfrm>
            <a:off x="1531573" y="5152961"/>
            <a:ext cx="6386394" cy="1096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41" name="Google Shape;1741;p97"/>
          <p:cNvSpPr txBox="1">
            <a:spLocks noGrp="1"/>
          </p:cNvSpPr>
          <p:nvPr>
            <p:ph type="body" idx="5"/>
          </p:nvPr>
        </p:nvSpPr>
        <p:spPr>
          <a:xfrm>
            <a:off x="1531573" y="6727397"/>
            <a:ext cx="6386394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42" name="Google Shape;1742;p97"/>
          <p:cNvSpPr txBox="1">
            <a:spLocks noGrp="1"/>
          </p:cNvSpPr>
          <p:nvPr>
            <p:ph type="body" idx="6"/>
          </p:nvPr>
        </p:nvSpPr>
        <p:spPr>
          <a:xfrm>
            <a:off x="1531573" y="7457217"/>
            <a:ext cx="6386394" cy="1096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43" name="Google Shape;1743;p97"/>
          <p:cNvSpPr txBox="1">
            <a:spLocks noGrp="1"/>
          </p:cNvSpPr>
          <p:nvPr>
            <p:ph type="body" idx="7"/>
          </p:nvPr>
        </p:nvSpPr>
        <p:spPr>
          <a:xfrm>
            <a:off x="16514067" y="4423141"/>
            <a:ext cx="6386394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44" name="Google Shape;1744;p97"/>
          <p:cNvSpPr txBox="1">
            <a:spLocks noGrp="1"/>
          </p:cNvSpPr>
          <p:nvPr>
            <p:ph type="body" idx="8"/>
          </p:nvPr>
        </p:nvSpPr>
        <p:spPr>
          <a:xfrm>
            <a:off x="16514067" y="5152961"/>
            <a:ext cx="6386394" cy="1096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45" name="Google Shape;1745;p97"/>
          <p:cNvSpPr txBox="1">
            <a:spLocks noGrp="1"/>
          </p:cNvSpPr>
          <p:nvPr>
            <p:ph type="body" idx="9"/>
          </p:nvPr>
        </p:nvSpPr>
        <p:spPr>
          <a:xfrm>
            <a:off x="16514067" y="6727397"/>
            <a:ext cx="6386394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46" name="Google Shape;1746;p97"/>
          <p:cNvSpPr txBox="1">
            <a:spLocks noGrp="1"/>
          </p:cNvSpPr>
          <p:nvPr>
            <p:ph type="body" idx="13"/>
          </p:nvPr>
        </p:nvSpPr>
        <p:spPr>
          <a:xfrm>
            <a:off x="16514067" y="7457217"/>
            <a:ext cx="6386394" cy="1096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47" name="Google Shape;1747;p97"/>
          <p:cNvSpPr txBox="1">
            <a:spLocks noGrp="1"/>
          </p:cNvSpPr>
          <p:nvPr>
            <p:ph type="body" idx="14"/>
          </p:nvPr>
        </p:nvSpPr>
        <p:spPr>
          <a:xfrm>
            <a:off x="1531574" y="11322496"/>
            <a:ext cx="21380440" cy="18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48" name="Google Shape;1748;p97"/>
          <p:cNvSpPr txBox="1">
            <a:spLocks noGrp="1"/>
          </p:cNvSpPr>
          <p:nvPr>
            <p:ph type="body" idx="15"/>
          </p:nvPr>
        </p:nvSpPr>
        <p:spPr>
          <a:xfrm>
            <a:off x="1531573" y="10674425"/>
            <a:ext cx="21368889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49" name="Google Shape;1749;p97"/>
          <p:cNvSpPr/>
          <p:nvPr/>
        </p:nvSpPr>
        <p:spPr>
          <a:xfrm>
            <a:off x="8571726" y="6069136"/>
            <a:ext cx="3404309" cy="408441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544" y="21600"/>
                </a:moveTo>
                <a:lnTo>
                  <a:pt x="17863" y="16372"/>
                </a:lnTo>
                <a:lnTo>
                  <a:pt x="21600" y="11064"/>
                </a:lnTo>
                <a:cubicBezTo>
                  <a:pt x="16705" y="10632"/>
                  <a:pt x="12832" y="7246"/>
                  <a:pt x="12619" y="3093"/>
                </a:cubicBezTo>
                <a:lnTo>
                  <a:pt x="6294" y="0"/>
                </a:lnTo>
                <a:lnTo>
                  <a:pt x="0" y="3080"/>
                </a:lnTo>
                <a:cubicBezTo>
                  <a:pt x="216" y="13022"/>
                  <a:pt x="9708" y="21118"/>
                  <a:pt x="21544" y="2160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0" name="Google Shape;1750;p97"/>
          <p:cNvSpPr/>
          <p:nvPr/>
        </p:nvSpPr>
        <p:spPr>
          <a:xfrm>
            <a:off x="11565379" y="6754050"/>
            <a:ext cx="4084592" cy="340449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5305"/>
                </a:moveTo>
                <a:lnTo>
                  <a:pt x="3079" y="21600"/>
                </a:lnTo>
                <a:cubicBezTo>
                  <a:pt x="13022" y="21383"/>
                  <a:pt x="21117" y="11891"/>
                  <a:pt x="21600" y="57"/>
                </a:cubicBezTo>
                <a:lnTo>
                  <a:pt x="16372" y="3738"/>
                </a:lnTo>
                <a:lnTo>
                  <a:pt x="11063" y="0"/>
                </a:lnTo>
                <a:cubicBezTo>
                  <a:pt x="10631" y="4895"/>
                  <a:pt x="7245" y="8768"/>
                  <a:pt x="3093" y="8981"/>
                </a:cubicBezTo>
                <a:cubicBezTo>
                  <a:pt x="3093" y="8981"/>
                  <a:pt x="0" y="15305"/>
                  <a:pt x="0" y="1530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1" name="Google Shape;1751;p97"/>
          <p:cNvSpPr/>
          <p:nvPr/>
        </p:nvSpPr>
        <p:spPr>
          <a:xfrm>
            <a:off x="12224892" y="3113584"/>
            <a:ext cx="3404309" cy="408441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8521"/>
                </a:moveTo>
                <a:cubicBezTo>
                  <a:pt x="21384" y="8578"/>
                  <a:pt x="11891" y="483"/>
                  <a:pt x="56" y="0"/>
                </a:cubicBezTo>
                <a:lnTo>
                  <a:pt x="3737" y="5228"/>
                </a:lnTo>
                <a:lnTo>
                  <a:pt x="0" y="10536"/>
                </a:lnTo>
                <a:cubicBezTo>
                  <a:pt x="4895" y="10968"/>
                  <a:pt x="8767" y="14353"/>
                  <a:pt x="8981" y="18507"/>
                </a:cubicBezTo>
                <a:lnTo>
                  <a:pt x="15305" y="21600"/>
                </a:lnTo>
                <a:cubicBezTo>
                  <a:pt x="15305" y="21600"/>
                  <a:pt x="21600" y="18521"/>
                  <a:pt x="21600" y="1852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2" name="Google Shape;1752;p97"/>
          <p:cNvSpPr/>
          <p:nvPr/>
        </p:nvSpPr>
        <p:spPr>
          <a:xfrm>
            <a:off x="8571726" y="3113584"/>
            <a:ext cx="4084592" cy="340430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6294"/>
                </a:moveTo>
                <a:lnTo>
                  <a:pt x="18521" y="0"/>
                </a:lnTo>
                <a:cubicBezTo>
                  <a:pt x="8577" y="216"/>
                  <a:pt x="483" y="9708"/>
                  <a:pt x="0" y="21544"/>
                </a:cubicBezTo>
                <a:lnTo>
                  <a:pt x="5227" y="17863"/>
                </a:lnTo>
                <a:lnTo>
                  <a:pt x="10537" y="21600"/>
                </a:lnTo>
                <a:cubicBezTo>
                  <a:pt x="10969" y="16705"/>
                  <a:pt x="14354" y="12832"/>
                  <a:pt x="18507" y="12619"/>
                </a:cubicBezTo>
                <a:cubicBezTo>
                  <a:pt x="18507" y="12619"/>
                  <a:pt x="21600" y="6294"/>
                  <a:pt x="21600" y="62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3" name="Google Shape;1753;p97"/>
          <p:cNvSpPr txBox="1">
            <a:spLocks noGrp="1"/>
          </p:cNvSpPr>
          <p:nvPr>
            <p:ph type="body" idx="16"/>
          </p:nvPr>
        </p:nvSpPr>
        <p:spPr>
          <a:xfrm>
            <a:off x="9846114" y="4134421"/>
            <a:ext cx="1584174" cy="96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54" name="Google Shape;1754;p97"/>
          <p:cNvSpPr txBox="1">
            <a:spLocks noGrp="1"/>
          </p:cNvSpPr>
          <p:nvPr>
            <p:ph type="body" idx="17"/>
          </p:nvPr>
        </p:nvSpPr>
        <p:spPr>
          <a:xfrm>
            <a:off x="9284479" y="7404115"/>
            <a:ext cx="1584174" cy="96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55" name="Google Shape;1755;p97"/>
          <p:cNvSpPr txBox="1">
            <a:spLocks noGrp="1"/>
          </p:cNvSpPr>
          <p:nvPr>
            <p:ph type="body" idx="18"/>
          </p:nvPr>
        </p:nvSpPr>
        <p:spPr>
          <a:xfrm>
            <a:off x="13417726" y="5099859"/>
            <a:ext cx="1584174" cy="96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56" name="Google Shape;1756;p97"/>
          <p:cNvSpPr txBox="1">
            <a:spLocks noGrp="1"/>
          </p:cNvSpPr>
          <p:nvPr>
            <p:ph type="body" idx="19"/>
          </p:nvPr>
        </p:nvSpPr>
        <p:spPr>
          <a:xfrm>
            <a:off x="12884880" y="8188894"/>
            <a:ext cx="1584174" cy="96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WOT Analysis 4">
  <p:cSld name="SWOT Analysis 4"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p98"/>
          <p:cNvSpPr/>
          <p:nvPr/>
        </p:nvSpPr>
        <p:spPr>
          <a:xfrm>
            <a:off x="1824322" y="4194304"/>
            <a:ext cx="5400713" cy="5400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9" name="Google Shape;1759;p98"/>
          <p:cNvSpPr txBox="1">
            <a:spLocks noGrp="1"/>
          </p:cNvSpPr>
          <p:nvPr>
            <p:ph type="body" idx="1"/>
          </p:nvPr>
        </p:nvSpPr>
        <p:spPr>
          <a:xfrm>
            <a:off x="1531573" y="656888"/>
            <a:ext cx="21368889" cy="86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1" i="0" u="none" strike="noStrike" cap="none">
                <a:solidFill>
                  <a:schemeClr val="lt1"/>
                </a:solidFill>
                <a:latin typeface="Poppins Thin"/>
                <a:ea typeface="Poppins Thin"/>
                <a:cs typeface="Poppins Thin"/>
                <a:sym typeface="Poppins Thin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760" name="Google Shape;1760;p98"/>
          <p:cNvCxnSpPr/>
          <p:nvPr/>
        </p:nvCxnSpPr>
        <p:spPr>
          <a:xfrm rot="10800000">
            <a:off x="10329801" y="1745432"/>
            <a:ext cx="3735996" cy="0"/>
          </a:xfrm>
          <a:prstGeom prst="straightConnector1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61" name="Google Shape;1761;p98"/>
          <p:cNvSpPr txBox="1">
            <a:spLocks noGrp="1"/>
          </p:cNvSpPr>
          <p:nvPr>
            <p:ph type="body" idx="2"/>
          </p:nvPr>
        </p:nvSpPr>
        <p:spPr>
          <a:xfrm>
            <a:off x="1531573" y="2008613"/>
            <a:ext cx="21368889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62" name="Google Shape;1762;p98"/>
          <p:cNvSpPr txBox="1">
            <a:spLocks noGrp="1"/>
          </p:cNvSpPr>
          <p:nvPr>
            <p:ph type="body" idx="3"/>
          </p:nvPr>
        </p:nvSpPr>
        <p:spPr>
          <a:xfrm>
            <a:off x="3944944" y="5232652"/>
            <a:ext cx="1222967" cy="90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63" name="Google Shape;1763;p98"/>
          <p:cNvSpPr txBox="1">
            <a:spLocks noGrp="1"/>
          </p:cNvSpPr>
          <p:nvPr>
            <p:ph type="body" idx="4"/>
          </p:nvPr>
        </p:nvSpPr>
        <p:spPr>
          <a:xfrm>
            <a:off x="2400499" y="6282536"/>
            <a:ext cx="4320000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222A3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64" name="Google Shape;1764;p98"/>
          <p:cNvSpPr txBox="1">
            <a:spLocks noGrp="1"/>
          </p:cNvSpPr>
          <p:nvPr>
            <p:ph type="body" idx="5"/>
          </p:nvPr>
        </p:nvSpPr>
        <p:spPr>
          <a:xfrm>
            <a:off x="2400499" y="7012356"/>
            <a:ext cx="4320000" cy="144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65" name="Google Shape;1765;p98"/>
          <p:cNvSpPr txBox="1">
            <a:spLocks noGrp="1"/>
          </p:cNvSpPr>
          <p:nvPr>
            <p:ph type="body" idx="6"/>
          </p:nvPr>
        </p:nvSpPr>
        <p:spPr>
          <a:xfrm>
            <a:off x="1531574" y="11322496"/>
            <a:ext cx="21380440" cy="18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66" name="Google Shape;1766;p98"/>
          <p:cNvSpPr txBox="1">
            <a:spLocks noGrp="1"/>
          </p:cNvSpPr>
          <p:nvPr>
            <p:ph type="body" idx="7"/>
          </p:nvPr>
        </p:nvSpPr>
        <p:spPr>
          <a:xfrm>
            <a:off x="1531573" y="10674425"/>
            <a:ext cx="21368889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67" name="Google Shape;1767;p98"/>
          <p:cNvSpPr/>
          <p:nvPr/>
        </p:nvSpPr>
        <p:spPr>
          <a:xfrm>
            <a:off x="7008928" y="4194304"/>
            <a:ext cx="5400713" cy="540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8" name="Google Shape;1768;p98"/>
          <p:cNvSpPr txBox="1">
            <a:spLocks noGrp="1"/>
          </p:cNvSpPr>
          <p:nvPr>
            <p:ph type="body" idx="8"/>
          </p:nvPr>
        </p:nvSpPr>
        <p:spPr>
          <a:xfrm>
            <a:off x="9129550" y="5232652"/>
            <a:ext cx="1222967" cy="90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69" name="Google Shape;1769;p98"/>
          <p:cNvSpPr txBox="1">
            <a:spLocks noGrp="1"/>
          </p:cNvSpPr>
          <p:nvPr>
            <p:ph type="body" idx="9"/>
          </p:nvPr>
        </p:nvSpPr>
        <p:spPr>
          <a:xfrm>
            <a:off x="7585555" y="6282536"/>
            <a:ext cx="4320000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4358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94358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70" name="Google Shape;1770;p98"/>
          <p:cNvSpPr txBox="1">
            <a:spLocks noGrp="1"/>
          </p:cNvSpPr>
          <p:nvPr>
            <p:ph type="body" idx="13"/>
          </p:nvPr>
        </p:nvSpPr>
        <p:spPr>
          <a:xfrm>
            <a:off x="7585555" y="7012356"/>
            <a:ext cx="4320000" cy="144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71" name="Google Shape;1771;p98"/>
          <p:cNvSpPr/>
          <p:nvPr/>
        </p:nvSpPr>
        <p:spPr>
          <a:xfrm>
            <a:off x="12049490" y="4194304"/>
            <a:ext cx="5400713" cy="5400000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2" name="Google Shape;1772;p98"/>
          <p:cNvSpPr txBox="1">
            <a:spLocks noGrp="1"/>
          </p:cNvSpPr>
          <p:nvPr>
            <p:ph type="body" idx="14"/>
          </p:nvPr>
        </p:nvSpPr>
        <p:spPr>
          <a:xfrm>
            <a:off x="14170112" y="5232652"/>
            <a:ext cx="1222967" cy="90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73" name="Google Shape;1773;p98"/>
          <p:cNvSpPr txBox="1">
            <a:spLocks noGrp="1"/>
          </p:cNvSpPr>
          <p:nvPr>
            <p:ph type="body" idx="15"/>
          </p:nvPr>
        </p:nvSpPr>
        <p:spPr>
          <a:xfrm>
            <a:off x="12697643" y="6282536"/>
            <a:ext cx="4320000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5F4D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215F4D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74" name="Google Shape;1774;p98"/>
          <p:cNvSpPr txBox="1">
            <a:spLocks noGrp="1"/>
          </p:cNvSpPr>
          <p:nvPr>
            <p:ph type="body" idx="16"/>
          </p:nvPr>
        </p:nvSpPr>
        <p:spPr>
          <a:xfrm>
            <a:off x="12697643" y="7012356"/>
            <a:ext cx="4320000" cy="144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75" name="Google Shape;1775;p98"/>
          <p:cNvSpPr/>
          <p:nvPr/>
        </p:nvSpPr>
        <p:spPr>
          <a:xfrm>
            <a:off x="17090018" y="4194304"/>
            <a:ext cx="5400713" cy="54000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6" name="Google Shape;1776;p98"/>
          <p:cNvSpPr txBox="1">
            <a:spLocks noGrp="1"/>
          </p:cNvSpPr>
          <p:nvPr>
            <p:ph type="body" idx="17"/>
          </p:nvPr>
        </p:nvSpPr>
        <p:spPr>
          <a:xfrm>
            <a:off x="19210640" y="5232652"/>
            <a:ext cx="1222967" cy="90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77" name="Google Shape;1777;p98"/>
          <p:cNvSpPr txBox="1">
            <a:spLocks noGrp="1"/>
          </p:cNvSpPr>
          <p:nvPr>
            <p:ph type="body" idx="18"/>
          </p:nvPr>
        </p:nvSpPr>
        <p:spPr>
          <a:xfrm>
            <a:off x="17810211" y="6282536"/>
            <a:ext cx="4320000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2011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6A201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78" name="Google Shape;1778;p98"/>
          <p:cNvSpPr txBox="1">
            <a:spLocks noGrp="1"/>
          </p:cNvSpPr>
          <p:nvPr>
            <p:ph type="body" idx="19"/>
          </p:nvPr>
        </p:nvSpPr>
        <p:spPr>
          <a:xfrm>
            <a:off x="17810211" y="7012356"/>
            <a:ext cx="4320000" cy="144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WOT Analysis 5">
  <p:cSld name="SWOT Analysis 5">
    <p:spTree>
      <p:nvGrpSpPr>
        <p:cNvPr id="1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" name="Google Shape;1780;p99"/>
          <p:cNvSpPr/>
          <p:nvPr/>
        </p:nvSpPr>
        <p:spPr>
          <a:xfrm>
            <a:off x="2544856" y="4132372"/>
            <a:ext cx="3528278" cy="352781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1" name="Google Shape;1781;p99"/>
          <p:cNvSpPr txBox="1">
            <a:spLocks noGrp="1"/>
          </p:cNvSpPr>
          <p:nvPr>
            <p:ph type="body" idx="1"/>
          </p:nvPr>
        </p:nvSpPr>
        <p:spPr>
          <a:xfrm>
            <a:off x="1531573" y="656888"/>
            <a:ext cx="21368889" cy="86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1" i="0" u="none" strike="noStrike" cap="none">
                <a:solidFill>
                  <a:schemeClr val="lt1"/>
                </a:solidFill>
                <a:latin typeface="Poppins Thin"/>
                <a:ea typeface="Poppins Thin"/>
                <a:cs typeface="Poppins Thin"/>
                <a:sym typeface="Poppins Thin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782" name="Google Shape;1782;p99"/>
          <p:cNvCxnSpPr/>
          <p:nvPr/>
        </p:nvCxnSpPr>
        <p:spPr>
          <a:xfrm rot="10800000">
            <a:off x="10329801" y="1745432"/>
            <a:ext cx="3735996" cy="0"/>
          </a:xfrm>
          <a:prstGeom prst="straightConnector1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83" name="Google Shape;1783;p99"/>
          <p:cNvSpPr txBox="1">
            <a:spLocks noGrp="1"/>
          </p:cNvSpPr>
          <p:nvPr>
            <p:ph type="body" idx="2"/>
          </p:nvPr>
        </p:nvSpPr>
        <p:spPr>
          <a:xfrm>
            <a:off x="1531573" y="2008613"/>
            <a:ext cx="21368889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84" name="Google Shape;1784;p99"/>
          <p:cNvSpPr txBox="1">
            <a:spLocks noGrp="1"/>
          </p:cNvSpPr>
          <p:nvPr>
            <p:ph type="body" idx="3"/>
          </p:nvPr>
        </p:nvSpPr>
        <p:spPr>
          <a:xfrm>
            <a:off x="2184815" y="10458400"/>
            <a:ext cx="4320000" cy="144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85" name="Google Shape;1785;p99"/>
          <p:cNvSpPr/>
          <p:nvPr/>
        </p:nvSpPr>
        <p:spPr>
          <a:xfrm>
            <a:off x="2307421" y="3905672"/>
            <a:ext cx="3981738" cy="3981212"/>
          </a:xfrm>
          <a:prstGeom prst="roundRect">
            <a:avLst>
              <a:gd name="adj" fmla="val 50000"/>
            </a:avLst>
          </a:prstGeom>
          <a:noFill/>
          <a:ln w="3810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6" name="Google Shape;1786;p99"/>
          <p:cNvSpPr txBox="1">
            <a:spLocks noGrp="1"/>
          </p:cNvSpPr>
          <p:nvPr>
            <p:ph type="body" idx="4"/>
          </p:nvPr>
        </p:nvSpPr>
        <p:spPr>
          <a:xfrm>
            <a:off x="3729260" y="4990410"/>
            <a:ext cx="1222967" cy="90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sz="5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87" name="Google Shape;1787;p99"/>
          <p:cNvSpPr txBox="1">
            <a:spLocks noGrp="1"/>
          </p:cNvSpPr>
          <p:nvPr>
            <p:ph type="body" idx="5"/>
          </p:nvPr>
        </p:nvSpPr>
        <p:spPr>
          <a:xfrm>
            <a:off x="2904528" y="6040294"/>
            <a:ext cx="2880574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222A3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788" name="Google Shape;1788;p99"/>
          <p:cNvCxnSpPr>
            <a:stCxn id="1785" idx="2"/>
          </p:cNvCxnSpPr>
          <p:nvPr/>
        </p:nvCxnSpPr>
        <p:spPr>
          <a:xfrm flipH="1">
            <a:off x="4272790" y="7886884"/>
            <a:ext cx="25500" cy="16353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89" name="Google Shape;1789;p99"/>
          <p:cNvSpPr/>
          <p:nvPr/>
        </p:nvSpPr>
        <p:spPr>
          <a:xfrm>
            <a:off x="3948955" y="9450288"/>
            <a:ext cx="647958" cy="64787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0" name="Google Shape;1790;p99"/>
          <p:cNvSpPr/>
          <p:nvPr/>
        </p:nvSpPr>
        <p:spPr>
          <a:xfrm>
            <a:off x="7729572" y="4132372"/>
            <a:ext cx="3528278" cy="352781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1" name="Google Shape;1791;p99"/>
          <p:cNvSpPr txBox="1">
            <a:spLocks noGrp="1"/>
          </p:cNvSpPr>
          <p:nvPr>
            <p:ph type="body" idx="6"/>
          </p:nvPr>
        </p:nvSpPr>
        <p:spPr>
          <a:xfrm>
            <a:off x="7369531" y="10458400"/>
            <a:ext cx="4320000" cy="144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92" name="Google Shape;1792;p99"/>
          <p:cNvSpPr/>
          <p:nvPr/>
        </p:nvSpPr>
        <p:spPr>
          <a:xfrm>
            <a:off x="7492137" y="3905672"/>
            <a:ext cx="3981738" cy="3981212"/>
          </a:xfrm>
          <a:prstGeom prst="roundRect">
            <a:avLst>
              <a:gd name="adj" fmla="val 50000"/>
            </a:avLst>
          </a:prstGeom>
          <a:noFill/>
          <a:ln w="38100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3" name="Google Shape;1793;p99"/>
          <p:cNvSpPr txBox="1">
            <a:spLocks noGrp="1"/>
          </p:cNvSpPr>
          <p:nvPr>
            <p:ph type="body" idx="7"/>
          </p:nvPr>
        </p:nvSpPr>
        <p:spPr>
          <a:xfrm>
            <a:off x="8913976" y="4990410"/>
            <a:ext cx="1222967" cy="90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sz="5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94" name="Google Shape;1794;p99"/>
          <p:cNvSpPr txBox="1">
            <a:spLocks noGrp="1"/>
          </p:cNvSpPr>
          <p:nvPr>
            <p:ph type="body" idx="8"/>
          </p:nvPr>
        </p:nvSpPr>
        <p:spPr>
          <a:xfrm>
            <a:off x="8089244" y="6040294"/>
            <a:ext cx="2880574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4358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94358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795" name="Google Shape;1795;p99"/>
          <p:cNvCxnSpPr>
            <a:stCxn id="1792" idx="2"/>
          </p:cNvCxnSpPr>
          <p:nvPr/>
        </p:nvCxnSpPr>
        <p:spPr>
          <a:xfrm flipH="1">
            <a:off x="9457506" y="7886884"/>
            <a:ext cx="25500" cy="16353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96" name="Google Shape;1796;p99"/>
          <p:cNvSpPr/>
          <p:nvPr/>
        </p:nvSpPr>
        <p:spPr>
          <a:xfrm>
            <a:off x="9133671" y="9450288"/>
            <a:ext cx="647958" cy="64787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7" name="Google Shape;1797;p99"/>
          <p:cNvSpPr/>
          <p:nvPr/>
        </p:nvSpPr>
        <p:spPr>
          <a:xfrm>
            <a:off x="12914148" y="4132372"/>
            <a:ext cx="3528278" cy="3527812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8" name="Google Shape;1798;p99"/>
          <p:cNvSpPr txBox="1">
            <a:spLocks noGrp="1"/>
          </p:cNvSpPr>
          <p:nvPr>
            <p:ph type="body" idx="9"/>
          </p:nvPr>
        </p:nvSpPr>
        <p:spPr>
          <a:xfrm>
            <a:off x="12554107" y="10458400"/>
            <a:ext cx="4320000" cy="144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99" name="Google Shape;1799;p99"/>
          <p:cNvSpPr/>
          <p:nvPr/>
        </p:nvSpPr>
        <p:spPr>
          <a:xfrm>
            <a:off x="12676713" y="3905672"/>
            <a:ext cx="3981738" cy="3981212"/>
          </a:xfrm>
          <a:prstGeom prst="roundRect">
            <a:avLst>
              <a:gd name="adj" fmla="val 50000"/>
            </a:avLst>
          </a:prstGeom>
          <a:noFill/>
          <a:ln w="38100" cap="flat" cmpd="sng">
            <a:solidFill>
              <a:srgbClr val="00B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0" name="Google Shape;1800;p99"/>
          <p:cNvSpPr txBox="1">
            <a:spLocks noGrp="1"/>
          </p:cNvSpPr>
          <p:nvPr>
            <p:ph type="body" idx="13"/>
          </p:nvPr>
        </p:nvSpPr>
        <p:spPr>
          <a:xfrm>
            <a:off x="14098552" y="4990410"/>
            <a:ext cx="1222967" cy="90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sz="5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01" name="Google Shape;1801;p99"/>
          <p:cNvSpPr txBox="1">
            <a:spLocks noGrp="1"/>
          </p:cNvSpPr>
          <p:nvPr>
            <p:ph type="body" idx="14"/>
          </p:nvPr>
        </p:nvSpPr>
        <p:spPr>
          <a:xfrm>
            <a:off x="13273820" y="6040294"/>
            <a:ext cx="2880574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5F4D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215F4D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802" name="Google Shape;1802;p99"/>
          <p:cNvCxnSpPr>
            <a:stCxn id="1799" idx="2"/>
          </p:cNvCxnSpPr>
          <p:nvPr/>
        </p:nvCxnSpPr>
        <p:spPr>
          <a:xfrm flipH="1">
            <a:off x="14642082" y="7886884"/>
            <a:ext cx="25500" cy="1635300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03" name="Google Shape;1803;p99"/>
          <p:cNvSpPr/>
          <p:nvPr/>
        </p:nvSpPr>
        <p:spPr>
          <a:xfrm>
            <a:off x="14318247" y="9450288"/>
            <a:ext cx="647958" cy="64787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4" name="Google Shape;1804;p99"/>
          <p:cNvSpPr/>
          <p:nvPr/>
        </p:nvSpPr>
        <p:spPr>
          <a:xfrm>
            <a:off x="18098724" y="4132372"/>
            <a:ext cx="3528278" cy="352781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5" name="Google Shape;1805;p99"/>
          <p:cNvSpPr txBox="1">
            <a:spLocks noGrp="1"/>
          </p:cNvSpPr>
          <p:nvPr>
            <p:ph type="body" idx="15"/>
          </p:nvPr>
        </p:nvSpPr>
        <p:spPr>
          <a:xfrm>
            <a:off x="17738683" y="10458400"/>
            <a:ext cx="4320000" cy="144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06" name="Google Shape;1806;p99"/>
          <p:cNvSpPr/>
          <p:nvPr/>
        </p:nvSpPr>
        <p:spPr>
          <a:xfrm>
            <a:off x="17861289" y="3905672"/>
            <a:ext cx="3981738" cy="3981212"/>
          </a:xfrm>
          <a:prstGeom prst="roundRect">
            <a:avLst>
              <a:gd name="adj" fmla="val 50000"/>
            </a:avLst>
          </a:prstGeom>
          <a:noFill/>
          <a:ln w="38100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7" name="Google Shape;1807;p99"/>
          <p:cNvSpPr txBox="1">
            <a:spLocks noGrp="1"/>
          </p:cNvSpPr>
          <p:nvPr>
            <p:ph type="body" idx="16"/>
          </p:nvPr>
        </p:nvSpPr>
        <p:spPr>
          <a:xfrm>
            <a:off x="19283128" y="4990410"/>
            <a:ext cx="1222967" cy="90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sz="5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08" name="Google Shape;1808;p99"/>
          <p:cNvSpPr txBox="1">
            <a:spLocks noGrp="1"/>
          </p:cNvSpPr>
          <p:nvPr>
            <p:ph type="body" idx="17"/>
          </p:nvPr>
        </p:nvSpPr>
        <p:spPr>
          <a:xfrm>
            <a:off x="18458396" y="6040294"/>
            <a:ext cx="2880574" cy="67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2011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6A201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809" name="Google Shape;1809;p99"/>
          <p:cNvCxnSpPr>
            <a:stCxn id="1806" idx="2"/>
          </p:cNvCxnSpPr>
          <p:nvPr/>
        </p:nvCxnSpPr>
        <p:spPr>
          <a:xfrm flipH="1">
            <a:off x="19826658" y="7886884"/>
            <a:ext cx="25500" cy="163530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10" name="Google Shape;1810;p99"/>
          <p:cNvSpPr/>
          <p:nvPr/>
        </p:nvSpPr>
        <p:spPr>
          <a:xfrm>
            <a:off x="19502823" y="9450288"/>
            <a:ext cx="647958" cy="6478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side bullets information">
  <p:cSld name="Two side bullets information">
    <p:spTree>
      <p:nvGrpSpPr>
        <p:cNvPr id="1" name="Shape 1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" name="Google Shape;1812;p100"/>
          <p:cNvSpPr txBox="1">
            <a:spLocks noGrp="1"/>
          </p:cNvSpPr>
          <p:nvPr>
            <p:ph type="body" idx="1"/>
          </p:nvPr>
        </p:nvSpPr>
        <p:spPr>
          <a:xfrm>
            <a:off x="1531573" y="656888"/>
            <a:ext cx="21368889" cy="86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1" i="0" u="none" strike="noStrike" cap="none">
                <a:solidFill>
                  <a:schemeClr val="lt1"/>
                </a:solidFill>
                <a:latin typeface="Poppins Thin"/>
                <a:ea typeface="Poppins Thin"/>
                <a:cs typeface="Poppins Thin"/>
                <a:sym typeface="Poppins Thin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813" name="Google Shape;1813;p100"/>
          <p:cNvCxnSpPr/>
          <p:nvPr/>
        </p:nvCxnSpPr>
        <p:spPr>
          <a:xfrm rot="10800000">
            <a:off x="10329801" y="1745432"/>
            <a:ext cx="3735996" cy="0"/>
          </a:xfrm>
          <a:prstGeom prst="straightConnector1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14" name="Google Shape;1814;p100"/>
          <p:cNvSpPr txBox="1">
            <a:spLocks noGrp="1"/>
          </p:cNvSpPr>
          <p:nvPr>
            <p:ph type="body" idx="2"/>
          </p:nvPr>
        </p:nvSpPr>
        <p:spPr>
          <a:xfrm>
            <a:off x="1531573" y="2008613"/>
            <a:ext cx="21368889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15" name="Google Shape;1815;p100"/>
          <p:cNvSpPr/>
          <p:nvPr/>
        </p:nvSpPr>
        <p:spPr>
          <a:xfrm rot="10800000" flipH="1">
            <a:off x="6740403" y="6698836"/>
            <a:ext cx="516324" cy="516324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6" name="Google Shape;1816;p100"/>
          <p:cNvSpPr/>
          <p:nvPr/>
        </p:nvSpPr>
        <p:spPr>
          <a:xfrm rot="10800000" flipH="1">
            <a:off x="6740403" y="7504254"/>
            <a:ext cx="516324" cy="516324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7" name="Google Shape;1817;p100"/>
          <p:cNvSpPr/>
          <p:nvPr/>
        </p:nvSpPr>
        <p:spPr>
          <a:xfrm rot="10800000" flipH="1">
            <a:off x="6740403" y="8382276"/>
            <a:ext cx="516324" cy="516324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8" name="Google Shape;1818;p100"/>
          <p:cNvSpPr/>
          <p:nvPr/>
        </p:nvSpPr>
        <p:spPr>
          <a:xfrm rot="10800000" flipH="1">
            <a:off x="17181277" y="6698836"/>
            <a:ext cx="516324" cy="516324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9" name="Google Shape;1819;p100"/>
          <p:cNvSpPr/>
          <p:nvPr/>
        </p:nvSpPr>
        <p:spPr>
          <a:xfrm rot="10800000" flipH="1">
            <a:off x="17181277" y="7504254"/>
            <a:ext cx="516324" cy="516324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0" name="Google Shape;1820;p100"/>
          <p:cNvSpPr/>
          <p:nvPr/>
        </p:nvSpPr>
        <p:spPr>
          <a:xfrm rot="10800000" flipH="1">
            <a:off x="17181277" y="8382276"/>
            <a:ext cx="516324" cy="516324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1" name="Google Shape;1821;p100"/>
          <p:cNvSpPr/>
          <p:nvPr/>
        </p:nvSpPr>
        <p:spPr>
          <a:xfrm>
            <a:off x="2927819" y="5361662"/>
            <a:ext cx="3931684" cy="1595336"/>
          </a:xfrm>
          <a:custGeom>
            <a:avLst/>
            <a:gdLst/>
            <a:ahLst/>
            <a:cxnLst/>
            <a:rect l="l" t="t" r="r" b="b"/>
            <a:pathLst>
              <a:path w="18364" h="21369" extrusionOk="0">
                <a:moveTo>
                  <a:pt x="18364" y="21342"/>
                </a:moveTo>
                <a:cubicBezTo>
                  <a:pt x="13569" y="21257"/>
                  <a:pt x="12010" y="21430"/>
                  <a:pt x="7215" y="21345"/>
                </a:cubicBezTo>
                <a:cubicBezTo>
                  <a:pt x="7050" y="21379"/>
                  <a:pt x="6892" y="21206"/>
                  <a:pt x="6777" y="20887"/>
                </a:cubicBezTo>
                <a:cubicBezTo>
                  <a:pt x="6638" y="20501"/>
                  <a:pt x="6574" y="19942"/>
                  <a:pt x="6557" y="19360"/>
                </a:cubicBezTo>
                <a:cubicBezTo>
                  <a:pt x="6551" y="19150"/>
                  <a:pt x="6551" y="18938"/>
                  <a:pt x="6557" y="18728"/>
                </a:cubicBezTo>
                <a:lnTo>
                  <a:pt x="6557" y="2632"/>
                </a:lnTo>
                <a:cubicBezTo>
                  <a:pt x="6555" y="2431"/>
                  <a:pt x="6553" y="2235"/>
                  <a:pt x="6549" y="2041"/>
                </a:cubicBezTo>
                <a:cubicBezTo>
                  <a:pt x="6545" y="1821"/>
                  <a:pt x="6540" y="1600"/>
                  <a:pt x="6514" y="1393"/>
                </a:cubicBezTo>
                <a:cubicBezTo>
                  <a:pt x="6425" y="668"/>
                  <a:pt x="6150" y="330"/>
                  <a:pt x="5863" y="273"/>
                </a:cubicBezTo>
                <a:cubicBezTo>
                  <a:pt x="5796" y="260"/>
                  <a:pt x="5730" y="260"/>
                  <a:pt x="5663" y="273"/>
                </a:cubicBez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2" name="Google Shape;1822;p100"/>
          <p:cNvSpPr/>
          <p:nvPr/>
        </p:nvSpPr>
        <p:spPr>
          <a:xfrm rot="10800000" flipH="1">
            <a:off x="2927819" y="8640441"/>
            <a:ext cx="3941799" cy="1593781"/>
          </a:xfrm>
          <a:custGeom>
            <a:avLst/>
            <a:gdLst/>
            <a:ahLst/>
            <a:cxnLst/>
            <a:rect l="l" t="t" r="r" b="b"/>
            <a:pathLst>
              <a:path w="29927" h="21569" extrusionOk="0">
                <a:moveTo>
                  <a:pt x="29927" y="21565"/>
                </a:moveTo>
                <a:lnTo>
                  <a:pt x="11728" y="21565"/>
                </a:lnTo>
                <a:cubicBezTo>
                  <a:pt x="11460" y="21600"/>
                  <a:pt x="11203" y="21425"/>
                  <a:pt x="11016" y="21103"/>
                </a:cubicBezTo>
                <a:cubicBezTo>
                  <a:pt x="10790" y="20713"/>
                  <a:pt x="10686" y="20148"/>
                  <a:pt x="10658" y="19560"/>
                </a:cubicBezTo>
                <a:cubicBezTo>
                  <a:pt x="10648" y="19347"/>
                  <a:pt x="10648" y="19134"/>
                  <a:pt x="10658" y="18922"/>
                </a:cubicBezTo>
                <a:lnTo>
                  <a:pt x="10658" y="2659"/>
                </a:lnTo>
                <a:cubicBezTo>
                  <a:pt x="10655" y="2457"/>
                  <a:pt x="10651" y="2258"/>
                  <a:pt x="10646" y="2062"/>
                </a:cubicBezTo>
                <a:cubicBezTo>
                  <a:pt x="10639" y="1840"/>
                  <a:pt x="10630" y="1617"/>
                  <a:pt x="10589" y="1407"/>
                </a:cubicBezTo>
                <a:cubicBezTo>
                  <a:pt x="10444" y="675"/>
                  <a:pt x="9996" y="334"/>
                  <a:pt x="9529" y="276"/>
                </a:cubicBezTo>
                <a:cubicBezTo>
                  <a:pt x="9422" y="262"/>
                  <a:pt x="9313" y="263"/>
                  <a:pt x="9205" y="276"/>
                </a:cubicBez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00B050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23" name="Google Shape;1823;p100"/>
          <p:cNvCxnSpPr/>
          <p:nvPr/>
        </p:nvCxnSpPr>
        <p:spPr>
          <a:xfrm>
            <a:off x="2868861" y="7762415"/>
            <a:ext cx="4039570" cy="1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824" name="Google Shape;1824;p100"/>
          <p:cNvSpPr/>
          <p:nvPr/>
        </p:nvSpPr>
        <p:spPr>
          <a:xfrm flipH="1">
            <a:off x="17439439" y="5361662"/>
            <a:ext cx="3969637" cy="1595336"/>
          </a:xfrm>
          <a:custGeom>
            <a:avLst/>
            <a:gdLst/>
            <a:ahLst/>
            <a:cxnLst/>
            <a:rect l="l" t="t" r="r" b="b"/>
            <a:pathLst>
              <a:path w="18364" h="21369" extrusionOk="0">
                <a:moveTo>
                  <a:pt x="18364" y="21342"/>
                </a:moveTo>
                <a:cubicBezTo>
                  <a:pt x="13569" y="21257"/>
                  <a:pt x="12010" y="21430"/>
                  <a:pt x="7215" y="21345"/>
                </a:cubicBezTo>
                <a:cubicBezTo>
                  <a:pt x="7050" y="21379"/>
                  <a:pt x="6892" y="21206"/>
                  <a:pt x="6777" y="20887"/>
                </a:cubicBezTo>
                <a:cubicBezTo>
                  <a:pt x="6638" y="20501"/>
                  <a:pt x="6574" y="19942"/>
                  <a:pt x="6557" y="19360"/>
                </a:cubicBezTo>
                <a:cubicBezTo>
                  <a:pt x="6551" y="19150"/>
                  <a:pt x="6551" y="18938"/>
                  <a:pt x="6557" y="18728"/>
                </a:cubicBezTo>
                <a:lnTo>
                  <a:pt x="6557" y="2632"/>
                </a:lnTo>
                <a:cubicBezTo>
                  <a:pt x="6555" y="2431"/>
                  <a:pt x="6553" y="2235"/>
                  <a:pt x="6549" y="2041"/>
                </a:cubicBezTo>
                <a:cubicBezTo>
                  <a:pt x="6545" y="1821"/>
                  <a:pt x="6540" y="1600"/>
                  <a:pt x="6514" y="1393"/>
                </a:cubicBezTo>
                <a:cubicBezTo>
                  <a:pt x="6425" y="668"/>
                  <a:pt x="6150" y="330"/>
                  <a:pt x="5863" y="273"/>
                </a:cubicBezTo>
                <a:cubicBezTo>
                  <a:pt x="5796" y="260"/>
                  <a:pt x="5730" y="260"/>
                  <a:pt x="5663" y="273"/>
                </a:cubicBez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chemeClr val="accent4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5" name="Google Shape;1825;p100"/>
          <p:cNvSpPr/>
          <p:nvPr/>
        </p:nvSpPr>
        <p:spPr>
          <a:xfrm rot="10800000">
            <a:off x="17429228" y="8640438"/>
            <a:ext cx="3979849" cy="1593781"/>
          </a:xfrm>
          <a:custGeom>
            <a:avLst/>
            <a:gdLst/>
            <a:ahLst/>
            <a:cxnLst/>
            <a:rect l="l" t="t" r="r" b="b"/>
            <a:pathLst>
              <a:path w="29927" h="21569" extrusionOk="0">
                <a:moveTo>
                  <a:pt x="29927" y="21565"/>
                </a:moveTo>
                <a:lnTo>
                  <a:pt x="11728" y="21565"/>
                </a:lnTo>
                <a:cubicBezTo>
                  <a:pt x="11460" y="21600"/>
                  <a:pt x="11203" y="21425"/>
                  <a:pt x="11016" y="21103"/>
                </a:cubicBezTo>
                <a:cubicBezTo>
                  <a:pt x="10790" y="20713"/>
                  <a:pt x="10686" y="20148"/>
                  <a:pt x="10658" y="19560"/>
                </a:cubicBezTo>
                <a:cubicBezTo>
                  <a:pt x="10648" y="19347"/>
                  <a:pt x="10648" y="19134"/>
                  <a:pt x="10658" y="18922"/>
                </a:cubicBezTo>
                <a:lnTo>
                  <a:pt x="10658" y="2659"/>
                </a:lnTo>
                <a:cubicBezTo>
                  <a:pt x="10655" y="2457"/>
                  <a:pt x="10651" y="2258"/>
                  <a:pt x="10646" y="2062"/>
                </a:cubicBezTo>
                <a:cubicBezTo>
                  <a:pt x="10639" y="1840"/>
                  <a:pt x="10630" y="1617"/>
                  <a:pt x="10589" y="1407"/>
                </a:cubicBezTo>
                <a:cubicBezTo>
                  <a:pt x="10444" y="675"/>
                  <a:pt x="9996" y="334"/>
                  <a:pt x="9529" y="276"/>
                </a:cubicBezTo>
                <a:cubicBezTo>
                  <a:pt x="9422" y="262"/>
                  <a:pt x="9313" y="263"/>
                  <a:pt x="9205" y="276"/>
                </a:cubicBez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chemeClr val="accent6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26" name="Google Shape;1826;p100"/>
          <p:cNvCxnSpPr/>
          <p:nvPr/>
        </p:nvCxnSpPr>
        <p:spPr>
          <a:xfrm flipH="1">
            <a:off x="17392683" y="7762415"/>
            <a:ext cx="4078564" cy="1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827" name="Google Shape;1827;p100"/>
          <p:cNvSpPr/>
          <p:nvPr/>
        </p:nvSpPr>
        <p:spPr>
          <a:xfrm>
            <a:off x="1619800" y="4697760"/>
            <a:ext cx="1339041" cy="1339041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8" name="Google Shape;1828;p100"/>
          <p:cNvSpPr/>
          <p:nvPr/>
        </p:nvSpPr>
        <p:spPr>
          <a:xfrm>
            <a:off x="1619800" y="7078582"/>
            <a:ext cx="1339041" cy="1339041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9" name="Google Shape;1829;p100"/>
          <p:cNvSpPr/>
          <p:nvPr/>
        </p:nvSpPr>
        <p:spPr>
          <a:xfrm>
            <a:off x="1619800" y="9459404"/>
            <a:ext cx="1339041" cy="1339041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0" name="Google Shape;1830;p100"/>
          <p:cNvSpPr txBox="1">
            <a:spLocks noGrp="1"/>
          </p:cNvSpPr>
          <p:nvPr>
            <p:ph type="body" idx="3"/>
          </p:nvPr>
        </p:nvSpPr>
        <p:spPr>
          <a:xfrm>
            <a:off x="1739424" y="4883915"/>
            <a:ext cx="1052806" cy="955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31" name="Google Shape;1831;p100"/>
          <p:cNvSpPr txBox="1">
            <a:spLocks noGrp="1"/>
          </p:cNvSpPr>
          <p:nvPr>
            <p:ph type="body" idx="4"/>
          </p:nvPr>
        </p:nvSpPr>
        <p:spPr>
          <a:xfrm>
            <a:off x="1739424" y="7284668"/>
            <a:ext cx="1052806" cy="955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32" name="Google Shape;1832;p100"/>
          <p:cNvSpPr txBox="1">
            <a:spLocks noGrp="1"/>
          </p:cNvSpPr>
          <p:nvPr>
            <p:ph type="body" idx="5"/>
          </p:nvPr>
        </p:nvSpPr>
        <p:spPr>
          <a:xfrm>
            <a:off x="1739424" y="9587701"/>
            <a:ext cx="1052806" cy="955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33" name="Google Shape;1833;p100"/>
          <p:cNvSpPr/>
          <p:nvPr/>
        </p:nvSpPr>
        <p:spPr>
          <a:xfrm flipH="1">
            <a:off x="21436367" y="4697760"/>
            <a:ext cx="1351967" cy="1339041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4" name="Google Shape;1834;p100"/>
          <p:cNvSpPr/>
          <p:nvPr/>
        </p:nvSpPr>
        <p:spPr>
          <a:xfrm flipH="1">
            <a:off x="21436367" y="7078582"/>
            <a:ext cx="1351967" cy="1339041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5" name="Google Shape;1835;p100"/>
          <p:cNvSpPr/>
          <p:nvPr/>
        </p:nvSpPr>
        <p:spPr>
          <a:xfrm flipH="1">
            <a:off x="21436367" y="9459404"/>
            <a:ext cx="1351967" cy="1339041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6" name="Google Shape;1836;p100"/>
          <p:cNvSpPr txBox="1">
            <a:spLocks noGrp="1"/>
          </p:cNvSpPr>
          <p:nvPr>
            <p:ph type="body" idx="6"/>
          </p:nvPr>
        </p:nvSpPr>
        <p:spPr>
          <a:xfrm>
            <a:off x="21591512" y="4883915"/>
            <a:ext cx="1052806" cy="955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37" name="Google Shape;1837;p100"/>
          <p:cNvSpPr txBox="1">
            <a:spLocks noGrp="1"/>
          </p:cNvSpPr>
          <p:nvPr>
            <p:ph type="body" idx="7"/>
          </p:nvPr>
        </p:nvSpPr>
        <p:spPr>
          <a:xfrm>
            <a:off x="21591512" y="7264055"/>
            <a:ext cx="1052806" cy="955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38" name="Google Shape;1838;p100"/>
          <p:cNvSpPr txBox="1">
            <a:spLocks noGrp="1"/>
          </p:cNvSpPr>
          <p:nvPr>
            <p:ph type="body" idx="8"/>
          </p:nvPr>
        </p:nvSpPr>
        <p:spPr>
          <a:xfrm>
            <a:off x="21591512" y="9640319"/>
            <a:ext cx="1052806" cy="955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side bullets 2">
  <p:cSld name="Two side bullets 2">
    <p:spTree>
      <p:nvGrpSpPr>
        <p:cNvPr id="1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0" name="Google Shape;1840;p101"/>
          <p:cNvSpPr txBox="1">
            <a:spLocks noGrp="1"/>
          </p:cNvSpPr>
          <p:nvPr>
            <p:ph type="body" idx="1"/>
          </p:nvPr>
        </p:nvSpPr>
        <p:spPr>
          <a:xfrm>
            <a:off x="1531573" y="656888"/>
            <a:ext cx="21368889" cy="86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1" i="0" u="none" strike="noStrike" cap="none">
                <a:solidFill>
                  <a:schemeClr val="lt1"/>
                </a:solidFill>
                <a:latin typeface="Poppins Thin"/>
                <a:ea typeface="Poppins Thin"/>
                <a:cs typeface="Poppins Thin"/>
                <a:sym typeface="Poppins Thin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841" name="Google Shape;1841;p101"/>
          <p:cNvCxnSpPr/>
          <p:nvPr/>
        </p:nvCxnSpPr>
        <p:spPr>
          <a:xfrm rot="10800000">
            <a:off x="10329801" y="1745432"/>
            <a:ext cx="3735996" cy="0"/>
          </a:xfrm>
          <a:prstGeom prst="straightConnector1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42" name="Google Shape;1842;p101"/>
          <p:cNvSpPr txBox="1">
            <a:spLocks noGrp="1"/>
          </p:cNvSpPr>
          <p:nvPr>
            <p:ph type="body" idx="2"/>
          </p:nvPr>
        </p:nvSpPr>
        <p:spPr>
          <a:xfrm>
            <a:off x="1531573" y="2008613"/>
            <a:ext cx="21368889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43" name="Google Shape;1843;p101"/>
          <p:cNvSpPr/>
          <p:nvPr/>
        </p:nvSpPr>
        <p:spPr>
          <a:xfrm rot="10800000" flipH="1">
            <a:off x="6740403" y="5762732"/>
            <a:ext cx="516324" cy="516324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4" name="Google Shape;1844;p101"/>
          <p:cNvSpPr/>
          <p:nvPr/>
        </p:nvSpPr>
        <p:spPr>
          <a:xfrm rot="10800000" flipH="1">
            <a:off x="6740403" y="6568150"/>
            <a:ext cx="516324" cy="516324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5" name="Google Shape;1845;p101"/>
          <p:cNvSpPr/>
          <p:nvPr/>
        </p:nvSpPr>
        <p:spPr>
          <a:xfrm rot="10800000" flipH="1">
            <a:off x="6740403" y="7446172"/>
            <a:ext cx="516324" cy="516324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6" name="Google Shape;1846;p101"/>
          <p:cNvSpPr/>
          <p:nvPr/>
        </p:nvSpPr>
        <p:spPr>
          <a:xfrm rot="10800000" flipH="1">
            <a:off x="17181277" y="5762732"/>
            <a:ext cx="516324" cy="516324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7" name="Google Shape;1847;p101"/>
          <p:cNvSpPr/>
          <p:nvPr/>
        </p:nvSpPr>
        <p:spPr>
          <a:xfrm rot="10800000" flipH="1">
            <a:off x="17181277" y="6568150"/>
            <a:ext cx="516324" cy="516324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8" name="Google Shape;1848;p101"/>
          <p:cNvSpPr/>
          <p:nvPr/>
        </p:nvSpPr>
        <p:spPr>
          <a:xfrm rot="10800000" flipH="1">
            <a:off x="17181277" y="7446172"/>
            <a:ext cx="516324" cy="516324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9" name="Google Shape;1849;p101"/>
          <p:cNvSpPr/>
          <p:nvPr/>
        </p:nvSpPr>
        <p:spPr>
          <a:xfrm>
            <a:off x="2927819" y="4425558"/>
            <a:ext cx="3931684" cy="1595336"/>
          </a:xfrm>
          <a:custGeom>
            <a:avLst/>
            <a:gdLst/>
            <a:ahLst/>
            <a:cxnLst/>
            <a:rect l="l" t="t" r="r" b="b"/>
            <a:pathLst>
              <a:path w="18364" h="21369" extrusionOk="0">
                <a:moveTo>
                  <a:pt x="18364" y="21342"/>
                </a:moveTo>
                <a:cubicBezTo>
                  <a:pt x="13569" y="21257"/>
                  <a:pt x="12010" y="21430"/>
                  <a:pt x="7215" y="21345"/>
                </a:cubicBezTo>
                <a:cubicBezTo>
                  <a:pt x="7050" y="21379"/>
                  <a:pt x="6892" y="21206"/>
                  <a:pt x="6777" y="20887"/>
                </a:cubicBezTo>
                <a:cubicBezTo>
                  <a:pt x="6638" y="20501"/>
                  <a:pt x="6574" y="19942"/>
                  <a:pt x="6557" y="19360"/>
                </a:cubicBezTo>
                <a:cubicBezTo>
                  <a:pt x="6551" y="19150"/>
                  <a:pt x="6551" y="18938"/>
                  <a:pt x="6557" y="18728"/>
                </a:cubicBezTo>
                <a:lnTo>
                  <a:pt x="6557" y="2632"/>
                </a:lnTo>
                <a:cubicBezTo>
                  <a:pt x="6555" y="2431"/>
                  <a:pt x="6553" y="2235"/>
                  <a:pt x="6549" y="2041"/>
                </a:cubicBezTo>
                <a:cubicBezTo>
                  <a:pt x="6545" y="1821"/>
                  <a:pt x="6540" y="1600"/>
                  <a:pt x="6514" y="1393"/>
                </a:cubicBezTo>
                <a:cubicBezTo>
                  <a:pt x="6425" y="668"/>
                  <a:pt x="6150" y="330"/>
                  <a:pt x="5863" y="273"/>
                </a:cubicBezTo>
                <a:cubicBezTo>
                  <a:pt x="5796" y="260"/>
                  <a:pt x="5730" y="260"/>
                  <a:pt x="5663" y="273"/>
                </a:cubicBez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0" name="Google Shape;1850;p101"/>
          <p:cNvSpPr/>
          <p:nvPr/>
        </p:nvSpPr>
        <p:spPr>
          <a:xfrm rot="10800000" flipH="1">
            <a:off x="2927819" y="7704337"/>
            <a:ext cx="3941799" cy="1593781"/>
          </a:xfrm>
          <a:custGeom>
            <a:avLst/>
            <a:gdLst/>
            <a:ahLst/>
            <a:cxnLst/>
            <a:rect l="l" t="t" r="r" b="b"/>
            <a:pathLst>
              <a:path w="29927" h="21569" extrusionOk="0">
                <a:moveTo>
                  <a:pt x="29927" y="21565"/>
                </a:moveTo>
                <a:lnTo>
                  <a:pt x="11728" y="21565"/>
                </a:lnTo>
                <a:cubicBezTo>
                  <a:pt x="11460" y="21600"/>
                  <a:pt x="11203" y="21425"/>
                  <a:pt x="11016" y="21103"/>
                </a:cubicBezTo>
                <a:cubicBezTo>
                  <a:pt x="10790" y="20713"/>
                  <a:pt x="10686" y="20148"/>
                  <a:pt x="10658" y="19560"/>
                </a:cubicBezTo>
                <a:cubicBezTo>
                  <a:pt x="10648" y="19347"/>
                  <a:pt x="10648" y="19134"/>
                  <a:pt x="10658" y="18922"/>
                </a:cubicBezTo>
                <a:lnTo>
                  <a:pt x="10658" y="2659"/>
                </a:lnTo>
                <a:cubicBezTo>
                  <a:pt x="10655" y="2457"/>
                  <a:pt x="10651" y="2258"/>
                  <a:pt x="10646" y="2062"/>
                </a:cubicBezTo>
                <a:cubicBezTo>
                  <a:pt x="10639" y="1840"/>
                  <a:pt x="10630" y="1617"/>
                  <a:pt x="10589" y="1407"/>
                </a:cubicBezTo>
                <a:cubicBezTo>
                  <a:pt x="10444" y="675"/>
                  <a:pt x="9996" y="334"/>
                  <a:pt x="9529" y="276"/>
                </a:cubicBezTo>
                <a:cubicBezTo>
                  <a:pt x="9422" y="262"/>
                  <a:pt x="9313" y="263"/>
                  <a:pt x="9205" y="276"/>
                </a:cubicBez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00B050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51" name="Google Shape;1851;p101"/>
          <p:cNvCxnSpPr/>
          <p:nvPr/>
        </p:nvCxnSpPr>
        <p:spPr>
          <a:xfrm>
            <a:off x="2868861" y="6826311"/>
            <a:ext cx="4039570" cy="1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852" name="Google Shape;1852;p101"/>
          <p:cNvSpPr/>
          <p:nvPr/>
        </p:nvSpPr>
        <p:spPr>
          <a:xfrm flipH="1">
            <a:off x="17439439" y="4425558"/>
            <a:ext cx="3969637" cy="1595336"/>
          </a:xfrm>
          <a:custGeom>
            <a:avLst/>
            <a:gdLst/>
            <a:ahLst/>
            <a:cxnLst/>
            <a:rect l="l" t="t" r="r" b="b"/>
            <a:pathLst>
              <a:path w="18364" h="21369" extrusionOk="0">
                <a:moveTo>
                  <a:pt x="18364" y="21342"/>
                </a:moveTo>
                <a:cubicBezTo>
                  <a:pt x="13569" y="21257"/>
                  <a:pt x="12010" y="21430"/>
                  <a:pt x="7215" y="21345"/>
                </a:cubicBezTo>
                <a:cubicBezTo>
                  <a:pt x="7050" y="21379"/>
                  <a:pt x="6892" y="21206"/>
                  <a:pt x="6777" y="20887"/>
                </a:cubicBezTo>
                <a:cubicBezTo>
                  <a:pt x="6638" y="20501"/>
                  <a:pt x="6574" y="19942"/>
                  <a:pt x="6557" y="19360"/>
                </a:cubicBezTo>
                <a:cubicBezTo>
                  <a:pt x="6551" y="19150"/>
                  <a:pt x="6551" y="18938"/>
                  <a:pt x="6557" y="18728"/>
                </a:cubicBezTo>
                <a:lnTo>
                  <a:pt x="6557" y="2632"/>
                </a:lnTo>
                <a:cubicBezTo>
                  <a:pt x="6555" y="2431"/>
                  <a:pt x="6553" y="2235"/>
                  <a:pt x="6549" y="2041"/>
                </a:cubicBezTo>
                <a:cubicBezTo>
                  <a:pt x="6545" y="1821"/>
                  <a:pt x="6540" y="1600"/>
                  <a:pt x="6514" y="1393"/>
                </a:cubicBezTo>
                <a:cubicBezTo>
                  <a:pt x="6425" y="668"/>
                  <a:pt x="6150" y="330"/>
                  <a:pt x="5863" y="273"/>
                </a:cubicBezTo>
                <a:cubicBezTo>
                  <a:pt x="5796" y="260"/>
                  <a:pt x="5730" y="260"/>
                  <a:pt x="5663" y="273"/>
                </a:cubicBez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chemeClr val="accent4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3" name="Google Shape;1853;p101"/>
          <p:cNvSpPr/>
          <p:nvPr/>
        </p:nvSpPr>
        <p:spPr>
          <a:xfrm rot="10800000">
            <a:off x="17429228" y="7704334"/>
            <a:ext cx="3979849" cy="1593781"/>
          </a:xfrm>
          <a:custGeom>
            <a:avLst/>
            <a:gdLst/>
            <a:ahLst/>
            <a:cxnLst/>
            <a:rect l="l" t="t" r="r" b="b"/>
            <a:pathLst>
              <a:path w="29927" h="21569" extrusionOk="0">
                <a:moveTo>
                  <a:pt x="29927" y="21565"/>
                </a:moveTo>
                <a:lnTo>
                  <a:pt x="11728" y="21565"/>
                </a:lnTo>
                <a:cubicBezTo>
                  <a:pt x="11460" y="21600"/>
                  <a:pt x="11203" y="21425"/>
                  <a:pt x="11016" y="21103"/>
                </a:cubicBezTo>
                <a:cubicBezTo>
                  <a:pt x="10790" y="20713"/>
                  <a:pt x="10686" y="20148"/>
                  <a:pt x="10658" y="19560"/>
                </a:cubicBezTo>
                <a:cubicBezTo>
                  <a:pt x="10648" y="19347"/>
                  <a:pt x="10648" y="19134"/>
                  <a:pt x="10658" y="18922"/>
                </a:cubicBezTo>
                <a:lnTo>
                  <a:pt x="10658" y="2659"/>
                </a:lnTo>
                <a:cubicBezTo>
                  <a:pt x="10655" y="2457"/>
                  <a:pt x="10651" y="2258"/>
                  <a:pt x="10646" y="2062"/>
                </a:cubicBezTo>
                <a:cubicBezTo>
                  <a:pt x="10639" y="1840"/>
                  <a:pt x="10630" y="1617"/>
                  <a:pt x="10589" y="1407"/>
                </a:cubicBezTo>
                <a:cubicBezTo>
                  <a:pt x="10444" y="675"/>
                  <a:pt x="9996" y="334"/>
                  <a:pt x="9529" y="276"/>
                </a:cubicBezTo>
                <a:cubicBezTo>
                  <a:pt x="9422" y="262"/>
                  <a:pt x="9313" y="263"/>
                  <a:pt x="9205" y="276"/>
                </a:cubicBez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chemeClr val="accent6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54" name="Google Shape;1854;p101"/>
          <p:cNvCxnSpPr/>
          <p:nvPr/>
        </p:nvCxnSpPr>
        <p:spPr>
          <a:xfrm flipH="1">
            <a:off x="17392683" y="6826311"/>
            <a:ext cx="4078564" cy="1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855" name="Google Shape;1855;p101"/>
          <p:cNvSpPr/>
          <p:nvPr/>
        </p:nvSpPr>
        <p:spPr>
          <a:xfrm>
            <a:off x="1619800" y="3761656"/>
            <a:ext cx="1339041" cy="1339041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6" name="Google Shape;1856;p101"/>
          <p:cNvSpPr/>
          <p:nvPr/>
        </p:nvSpPr>
        <p:spPr>
          <a:xfrm>
            <a:off x="1619800" y="6142478"/>
            <a:ext cx="1339041" cy="1339041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7" name="Google Shape;1857;p101"/>
          <p:cNvSpPr/>
          <p:nvPr/>
        </p:nvSpPr>
        <p:spPr>
          <a:xfrm>
            <a:off x="1619800" y="8523300"/>
            <a:ext cx="1339041" cy="1339041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8" name="Google Shape;1858;p101"/>
          <p:cNvSpPr txBox="1">
            <a:spLocks noGrp="1"/>
          </p:cNvSpPr>
          <p:nvPr>
            <p:ph type="body" idx="3"/>
          </p:nvPr>
        </p:nvSpPr>
        <p:spPr>
          <a:xfrm>
            <a:off x="1739424" y="3947811"/>
            <a:ext cx="1052806" cy="955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59" name="Google Shape;1859;p101"/>
          <p:cNvSpPr txBox="1">
            <a:spLocks noGrp="1"/>
          </p:cNvSpPr>
          <p:nvPr>
            <p:ph type="body" idx="4"/>
          </p:nvPr>
        </p:nvSpPr>
        <p:spPr>
          <a:xfrm>
            <a:off x="1739424" y="6348564"/>
            <a:ext cx="1052806" cy="955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60" name="Google Shape;1860;p101"/>
          <p:cNvSpPr txBox="1">
            <a:spLocks noGrp="1"/>
          </p:cNvSpPr>
          <p:nvPr>
            <p:ph type="body" idx="5"/>
          </p:nvPr>
        </p:nvSpPr>
        <p:spPr>
          <a:xfrm>
            <a:off x="1739424" y="8651597"/>
            <a:ext cx="1052806" cy="955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61" name="Google Shape;1861;p101"/>
          <p:cNvSpPr/>
          <p:nvPr/>
        </p:nvSpPr>
        <p:spPr>
          <a:xfrm flipH="1">
            <a:off x="21436367" y="3761656"/>
            <a:ext cx="1351967" cy="1339041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2" name="Google Shape;1862;p101"/>
          <p:cNvSpPr/>
          <p:nvPr/>
        </p:nvSpPr>
        <p:spPr>
          <a:xfrm flipH="1">
            <a:off x="21436367" y="6142478"/>
            <a:ext cx="1351967" cy="1339041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3" name="Google Shape;1863;p101"/>
          <p:cNvSpPr/>
          <p:nvPr/>
        </p:nvSpPr>
        <p:spPr>
          <a:xfrm flipH="1">
            <a:off x="21436367" y="8523300"/>
            <a:ext cx="1351967" cy="1339041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4" name="Google Shape;1864;p101"/>
          <p:cNvSpPr txBox="1">
            <a:spLocks noGrp="1"/>
          </p:cNvSpPr>
          <p:nvPr>
            <p:ph type="body" idx="6"/>
          </p:nvPr>
        </p:nvSpPr>
        <p:spPr>
          <a:xfrm>
            <a:off x="21591512" y="3947811"/>
            <a:ext cx="1052806" cy="955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65" name="Google Shape;1865;p101"/>
          <p:cNvSpPr txBox="1">
            <a:spLocks noGrp="1"/>
          </p:cNvSpPr>
          <p:nvPr>
            <p:ph type="body" idx="7"/>
          </p:nvPr>
        </p:nvSpPr>
        <p:spPr>
          <a:xfrm>
            <a:off x="21591512" y="6327951"/>
            <a:ext cx="1052806" cy="955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66" name="Google Shape;1866;p101"/>
          <p:cNvSpPr txBox="1">
            <a:spLocks noGrp="1"/>
          </p:cNvSpPr>
          <p:nvPr>
            <p:ph type="body" idx="8"/>
          </p:nvPr>
        </p:nvSpPr>
        <p:spPr>
          <a:xfrm>
            <a:off x="21591512" y="8704215"/>
            <a:ext cx="1052806" cy="955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67" name="Google Shape;1867;p101"/>
          <p:cNvSpPr txBox="1">
            <a:spLocks noGrp="1"/>
          </p:cNvSpPr>
          <p:nvPr>
            <p:ph type="body" idx="9"/>
          </p:nvPr>
        </p:nvSpPr>
        <p:spPr>
          <a:xfrm>
            <a:off x="7873107" y="10218403"/>
            <a:ext cx="3921706" cy="534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68" name="Google Shape;1868;p101"/>
          <p:cNvSpPr txBox="1">
            <a:spLocks noGrp="1"/>
          </p:cNvSpPr>
          <p:nvPr>
            <p:ph type="body" idx="13"/>
          </p:nvPr>
        </p:nvSpPr>
        <p:spPr>
          <a:xfrm>
            <a:off x="7873107" y="10746364"/>
            <a:ext cx="3921706" cy="230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69" name="Google Shape;1869;p101"/>
          <p:cNvSpPr txBox="1">
            <a:spLocks noGrp="1"/>
          </p:cNvSpPr>
          <p:nvPr>
            <p:ph type="body" idx="14"/>
          </p:nvPr>
        </p:nvSpPr>
        <p:spPr>
          <a:xfrm>
            <a:off x="12481619" y="10218403"/>
            <a:ext cx="3921706" cy="534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2F2F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70" name="Google Shape;1870;p101"/>
          <p:cNvSpPr txBox="1">
            <a:spLocks noGrp="1"/>
          </p:cNvSpPr>
          <p:nvPr>
            <p:ph type="body" idx="15"/>
          </p:nvPr>
        </p:nvSpPr>
        <p:spPr>
          <a:xfrm>
            <a:off x="12481619" y="10746364"/>
            <a:ext cx="3921706" cy="230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side bullets 3">
  <p:cSld name="Two side bullets 3">
    <p:spTree>
      <p:nvGrpSpPr>
        <p:cNvPr id="1" name="Shape 1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2" name="Google Shape;1872;p102"/>
          <p:cNvSpPr txBox="1">
            <a:spLocks noGrp="1"/>
          </p:cNvSpPr>
          <p:nvPr>
            <p:ph type="body" idx="1"/>
          </p:nvPr>
        </p:nvSpPr>
        <p:spPr>
          <a:xfrm>
            <a:off x="1531573" y="656888"/>
            <a:ext cx="21368889" cy="86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1" i="0" u="none" strike="noStrike" cap="none">
                <a:solidFill>
                  <a:schemeClr val="lt1"/>
                </a:solidFill>
                <a:latin typeface="Poppins Thin"/>
                <a:ea typeface="Poppins Thin"/>
                <a:cs typeface="Poppins Thin"/>
                <a:sym typeface="Poppins Thin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873" name="Google Shape;1873;p102"/>
          <p:cNvCxnSpPr/>
          <p:nvPr/>
        </p:nvCxnSpPr>
        <p:spPr>
          <a:xfrm rot="10800000">
            <a:off x="10329801" y="1745432"/>
            <a:ext cx="3735996" cy="0"/>
          </a:xfrm>
          <a:prstGeom prst="straightConnector1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74" name="Google Shape;1874;p102"/>
          <p:cNvSpPr txBox="1">
            <a:spLocks noGrp="1"/>
          </p:cNvSpPr>
          <p:nvPr>
            <p:ph type="body" idx="2"/>
          </p:nvPr>
        </p:nvSpPr>
        <p:spPr>
          <a:xfrm>
            <a:off x="1531573" y="2008613"/>
            <a:ext cx="21368889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75" name="Google Shape;1875;p102"/>
          <p:cNvSpPr/>
          <p:nvPr/>
        </p:nvSpPr>
        <p:spPr>
          <a:xfrm rot="10800000" flipH="1">
            <a:off x="6740403" y="8762311"/>
            <a:ext cx="516324" cy="516324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6" name="Google Shape;1876;p102"/>
          <p:cNvSpPr/>
          <p:nvPr/>
        </p:nvSpPr>
        <p:spPr>
          <a:xfrm rot="10800000" flipH="1">
            <a:off x="2927819" y="9020476"/>
            <a:ext cx="3941799" cy="1593781"/>
          </a:xfrm>
          <a:custGeom>
            <a:avLst/>
            <a:gdLst/>
            <a:ahLst/>
            <a:cxnLst/>
            <a:rect l="l" t="t" r="r" b="b"/>
            <a:pathLst>
              <a:path w="29927" h="21569" extrusionOk="0">
                <a:moveTo>
                  <a:pt x="29927" y="21565"/>
                </a:moveTo>
                <a:lnTo>
                  <a:pt x="11728" y="21565"/>
                </a:lnTo>
                <a:cubicBezTo>
                  <a:pt x="11460" y="21600"/>
                  <a:pt x="11203" y="21425"/>
                  <a:pt x="11016" y="21103"/>
                </a:cubicBezTo>
                <a:cubicBezTo>
                  <a:pt x="10790" y="20713"/>
                  <a:pt x="10686" y="20148"/>
                  <a:pt x="10658" y="19560"/>
                </a:cubicBezTo>
                <a:cubicBezTo>
                  <a:pt x="10648" y="19347"/>
                  <a:pt x="10648" y="19134"/>
                  <a:pt x="10658" y="18922"/>
                </a:cubicBezTo>
                <a:lnTo>
                  <a:pt x="10658" y="2659"/>
                </a:lnTo>
                <a:cubicBezTo>
                  <a:pt x="10655" y="2457"/>
                  <a:pt x="10651" y="2258"/>
                  <a:pt x="10646" y="2062"/>
                </a:cubicBezTo>
                <a:cubicBezTo>
                  <a:pt x="10639" y="1840"/>
                  <a:pt x="10630" y="1617"/>
                  <a:pt x="10589" y="1407"/>
                </a:cubicBezTo>
                <a:cubicBezTo>
                  <a:pt x="10444" y="675"/>
                  <a:pt x="9996" y="334"/>
                  <a:pt x="9529" y="276"/>
                </a:cubicBezTo>
                <a:cubicBezTo>
                  <a:pt x="9422" y="262"/>
                  <a:pt x="9313" y="263"/>
                  <a:pt x="9205" y="276"/>
                </a:cubicBez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7" name="Google Shape;1877;p102"/>
          <p:cNvSpPr/>
          <p:nvPr/>
        </p:nvSpPr>
        <p:spPr>
          <a:xfrm>
            <a:off x="1619800" y="9839439"/>
            <a:ext cx="1339041" cy="1339041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8" name="Google Shape;1878;p102"/>
          <p:cNvSpPr txBox="1">
            <a:spLocks noGrp="1"/>
          </p:cNvSpPr>
          <p:nvPr>
            <p:ph type="body" idx="3"/>
          </p:nvPr>
        </p:nvSpPr>
        <p:spPr>
          <a:xfrm>
            <a:off x="1739424" y="9967736"/>
            <a:ext cx="1052806" cy="955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79" name="Google Shape;1879;p102"/>
          <p:cNvSpPr/>
          <p:nvPr/>
        </p:nvSpPr>
        <p:spPr>
          <a:xfrm rot="10800000" flipH="1">
            <a:off x="6740403" y="7571548"/>
            <a:ext cx="516324" cy="516324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0" name="Google Shape;1880;p102"/>
          <p:cNvSpPr/>
          <p:nvPr/>
        </p:nvSpPr>
        <p:spPr>
          <a:xfrm>
            <a:off x="5107692" y="6930007"/>
            <a:ext cx="1761926" cy="899705"/>
          </a:xfrm>
          <a:custGeom>
            <a:avLst/>
            <a:gdLst/>
            <a:ahLst/>
            <a:cxnLst/>
            <a:rect l="l" t="t" r="r" b="b"/>
            <a:pathLst>
              <a:path w="29927" h="21569" extrusionOk="0">
                <a:moveTo>
                  <a:pt x="29927" y="21565"/>
                </a:moveTo>
                <a:lnTo>
                  <a:pt x="11728" y="21565"/>
                </a:lnTo>
                <a:cubicBezTo>
                  <a:pt x="11460" y="21600"/>
                  <a:pt x="11203" y="21425"/>
                  <a:pt x="11016" y="21103"/>
                </a:cubicBezTo>
                <a:cubicBezTo>
                  <a:pt x="10790" y="20713"/>
                  <a:pt x="10686" y="20148"/>
                  <a:pt x="10658" y="19560"/>
                </a:cubicBezTo>
                <a:cubicBezTo>
                  <a:pt x="10648" y="19347"/>
                  <a:pt x="10648" y="19134"/>
                  <a:pt x="10658" y="18922"/>
                </a:cubicBezTo>
                <a:lnTo>
                  <a:pt x="10658" y="2659"/>
                </a:lnTo>
                <a:cubicBezTo>
                  <a:pt x="10655" y="2457"/>
                  <a:pt x="10651" y="2258"/>
                  <a:pt x="10646" y="2062"/>
                </a:cubicBezTo>
                <a:cubicBezTo>
                  <a:pt x="10639" y="1840"/>
                  <a:pt x="10630" y="1617"/>
                  <a:pt x="10589" y="1407"/>
                </a:cubicBezTo>
                <a:cubicBezTo>
                  <a:pt x="10444" y="675"/>
                  <a:pt x="9996" y="334"/>
                  <a:pt x="9529" y="276"/>
                </a:cubicBezTo>
                <a:cubicBezTo>
                  <a:pt x="9422" y="262"/>
                  <a:pt x="9313" y="263"/>
                  <a:pt x="9205" y="276"/>
                </a:cubicBez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1" name="Google Shape;1881;p102"/>
          <p:cNvSpPr/>
          <p:nvPr/>
        </p:nvSpPr>
        <p:spPr>
          <a:xfrm>
            <a:off x="3768651" y="6232507"/>
            <a:ext cx="1339041" cy="1339041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2" name="Google Shape;1882;p102"/>
          <p:cNvSpPr txBox="1">
            <a:spLocks noGrp="1"/>
          </p:cNvSpPr>
          <p:nvPr>
            <p:ph type="body" idx="4"/>
          </p:nvPr>
        </p:nvSpPr>
        <p:spPr>
          <a:xfrm>
            <a:off x="3888275" y="6360804"/>
            <a:ext cx="1052806" cy="955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83" name="Google Shape;1883;p102"/>
          <p:cNvSpPr/>
          <p:nvPr/>
        </p:nvSpPr>
        <p:spPr>
          <a:xfrm rot="10800000" flipH="1">
            <a:off x="6740403" y="6232507"/>
            <a:ext cx="516324" cy="516324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4" name="Google Shape;1884;p102"/>
          <p:cNvSpPr/>
          <p:nvPr/>
        </p:nvSpPr>
        <p:spPr>
          <a:xfrm flipH="1">
            <a:off x="6869617" y="4625752"/>
            <a:ext cx="1435537" cy="1864919"/>
          </a:xfrm>
          <a:custGeom>
            <a:avLst/>
            <a:gdLst/>
            <a:ahLst/>
            <a:cxnLst/>
            <a:rect l="l" t="t" r="r" b="b"/>
            <a:pathLst>
              <a:path w="29927" h="21569" extrusionOk="0">
                <a:moveTo>
                  <a:pt x="29927" y="21565"/>
                </a:moveTo>
                <a:lnTo>
                  <a:pt x="11728" y="21565"/>
                </a:lnTo>
                <a:cubicBezTo>
                  <a:pt x="11460" y="21600"/>
                  <a:pt x="11203" y="21425"/>
                  <a:pt x="11016" y="21103"/>
                </a:cubicBezTo>
                <a:cubicBezTo>
                  <a:pt x="10790" y="20713"/>
                  <a:pt x="10686" y="20148"/>
                  <a:pt x="10658" y="19560"/>
                </a:cubicBezTo>
                <a:cubicBezTo>
                  <a:pt x="10648" y="19347"/>
                  <a:pt x="10648" y="19134"/>
                  <a:pt x="10658" y="18922"/>
                </a:cubicBezTo>
                <a:lnTo>
                  <a:pt x="10658" y="2659"/>
                </a:lnTo>
                <a:cubicBezTo>
                  <a:pt x="10655" y="2457"/>
                  <a:pt x="10651" y="2258"/>
                  <a:pt x="10646" y="2062"/>
                </a:cubicBezTo>
                <a:cubicBezTo>
                  <a:pt x="10639" y="1840"/>
                  <a:pt x="10630" y="1617"/>
                  <a:pt x="10589" y="1407"/>
                </a:cubicBezTo>
                <a:cubicBezTo>
                  <a:pt x="10444" y="675"/>
                  <a:pt x="9996" y="334"/>
                  <a:pt x="9529" y="276"/>
                </a:cubicBezTo>
                <a:cubicBezTo>
                  <a:pt x="9422" y="262"/>
                  <a:pt x="9313" y="263"/>
                  <a:pt x="9205" y="276"/>
                </a:cubicBez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00B050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5" name="Google Shape;1885;p102"/>
          <p:cNvSpPr/>
          <p:nvPr/>
        </p:nvSpPr>
        <p:spPr>
          <a:xfrm>
            <a:off x="8305155" y="3934783"/>
            <a:ext cx="1339041" cy="1339041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6" name="Google Shape;1886;p102"/>
          <p:cNvSpPr txBox="1">
            <a:spLocks noGrp="1"/>
          </p:cNvSpPr>
          <p:nvPr>
            <p:ph type="body" idx="5"/>
          </p:nvPr>
        </p:nvSpPr>
        <p:spPr>
          <a:xfrm>
            <a:off x="8424779" y="4063080"/>
            <a:ext cx="1052806" cy="955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87" name="Google Shape;1887;p102"/>
          <p:cNvSpPr/>
          <p:nvPr/>
        </p:nvSpPr>
        <p:spPr>
          <a:xfrm rot="10800000" flipH="1">
            <a:off x="17191250" y="8762311"/>
            <a:ext cx="516324" cy="516324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8" name="Google Shape;1888;p102"/>
          <p:cNvSpPr/>
          <p:nvPr/>
        </p:nvSpPr>
        <p:spPr>
          <a:xfrm rot="10800000">
            <a:off x="17551290" y="9020476"/>
            <a:ext cx="3744416" cy="1437924"/>
          </a:xfrm>
          <a:custGeom>
            <a:avLst/>
            <a:gdLst/>
            <a:ahLst/>
            <a:cxnLst/>
            <a:rect l="l" t="t" r="r" b="b"/>
            <a:pathLst>
              <a:path w="29927" h="21569" extrusionOk="0">
                <a:moveTo>
                  <a:pt x="29927" y="21565"/>
                </a:moveTo>
                <a:lnTo>
                  <a:pt x="11728" y="21565"/>
                </a:lnTo>
                <a:cubicBezTo>
                  <a:pt x="11460" y="21600"/>
                  <a:pt x="11203" y="21425"/>
                  <a:pt x="11016" y="21103"/>
                </a:cubicBezTo>
                <a:cubicBezTo>
                  <a:pt x="10790" y="20713"/>
                  <a:pt x="10686" y="20148"/>
                  <a:pt x="10658" y="19560"/>
                </a:cubicBezTo>
                <a:cubicBezTo>
                  <a:pt x="10648" y="19347"/>
                  <a:pt x="10648" y="19134"/>
                  <a:pt x="10658" y="18922"/>
                </a:cubicBezTo>
                <a:lnTo>
                  <a:pt x="10658" y="2659"/>
                </a:lnTo>
                <a:cubicBezTo>
                  <a:pt x="10655" y="2457"/>
                  <a:pt x="10651" y="2258"/>
                  <a:pt x="10646" y="2062"/>
                </a:cubicBezTo>
                <a:cubicBezTo>
                  <a:pt x="10639" y="1840"/>
                  <a:pt x="10630" y="1617"/>
                  <a:pt x="10589" y="1407"/>
                </a:cubicBezTo>
                <a:cubicBezTo>
                  <a:pt x="10444" y="675"/>
                  <a:pt x="9996" y="334"/>
                  <a:pt x="9529" y="276"/>
                </a:cubicBezTo>
                <a:cubicBezTo>
                  <a:pt x="9422" y="262"/>
                  <a:pt x="9313" y="263"/>
                  <a:pt x="9205" y="276"/>
                </a:cubicBez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chemeClr val="accent6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9" name="Google Shape;1889;p102"/>
          <p:cNvSpPr/>
          <p:nvPr/>
        </p:nvSpPr>
        <p:spPr>
          <a:xfrm>
            <a:off x="21295706" y="9839439"/>
            <a:ext cx="1339041" cy="1339041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0" name="Google Shape;1890;p102"/>
          <p:cNvSpPr txBox="1">
            <a:spLocks noGrp="1"/>
          </p:cNvSpPr>
          <p:nvPr>
            <p:ph type="body" idx="6"/>
          </p:nvPr>
        </p:nvSpPr>
        <p:spPr>
          <a:xfrm>
            <a:off x="21415330" y="9967736"/>
            <a:ext cx="1052806" cy="955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91" name="Google Shape;1891;p102"/>
          <p:cNvSpPr/>
          <p:nvPr/>
        </p:nvSpPr>
        <p:spPr>
          <a:xfrm rot="10800000" flipH="1">
            <a:off x="17191250" y="7571548"/>
            <a:ext cx="516324" cy="516324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2" name="Google Shape;1892;p102"/>
          <p:cNvSpPr/>
          <p:nvPr/>
        </p:nvSpPr>
        <p:spPr>
          <a:xfrm flipH="1">
            <a:off x="17320464" y="6930007"/>
            <a:ext cx="1959017" cy="899705"/>
          </a:xfrm>
          <a:custGeom>
            <a:avLst/>
            <a:gdLst/>
            <a:ahLst/>
            <a:cxnLst/>
            <a:rect l="l" t="t" r="r" b="b"/>
            <a:pathLst>
              <a:path w="29927" h="21569" extrusionOk="0">
                <a:moveTo>
                  <a:pt x="29927" y="21565"/>
                </a:moveTo>
                <a:lnTo>
                  <a:pt x="11728" y="21565"/>
                </a:lnTo>
                <a:cubicBezTo>
                  <a:pt x="11460" y="21600"/>
                  <a:pt x="11203" y="21425"/>
                  <a:pt x="11016" y="21103"/>
                </a:cubicBezTo>
                <a:cubicBezTo>
                  <a:pt x="10790" y="20713"/>
                  <a:pt x="10686" y="20148"/>
                  <a:pt x="10658" y="19560"/>
                </a:cubicBezTo>
                <a:cubicBezTo>
                  <a:pt x="10648" y="19347"/>
                  <a:pt x="10648" y="19134"/>
                  <a:pt x="10658" y="18922"/>
                </a:cubicBezTo>
                <a:lnTo>
                  <a:pt x="10658" y="2659"/>
                </a:lnTo>
                <a:cubicBezTo>
                  <a:pt x="10655" y="2457"/>
                  <a:pt x="10651" y="2258"/>
                  <a:pt x="10646" y="2062"/>
                </a:cubicBezTo>
                <a:cubicBezTo>
                  <a:pt x="10639" y="1840"/>
                  <a:pt x="10630" y="1617"/>
                  <a:pt x="10589" y="1407"/>
                </a:cubicBezTo>
                <a:cubicBezTo>
                  <a:pt x="10444" y="675"/>
                  <a:pt x="9996" y="334"/>
                  <a:pt x="9529" y="276"/>
                </a:cubicBezTo>
                <a:cubicBezTo>
                  <a:pt x="9422" y="262"/>
                  <a:pt x="9313" y="263"/>
                  <a:pt x="9205" y="276"/>
                </a:cubicBez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chemeClr val="accent5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3" name="Google Shape;1893;p102"/>
          <p:cNvSpPr/>
          <p:nvPr/>
        </p:nvSpPr>
        <p:spPr>
          <a:xfrm>
            <a:off x="19279482" y="6232507"/>
            <a:ext cx="1339041" cy="1339041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4" name="Google Shape;1894;p102"/>
          <p:cNvSpPr txBox="1">
            <a:spLocks noGrp="1"/>
          </p:cNvSpPr>
          <p:nvPr>
            <p:ph type="body" idx="7"/>
          </p:nvPr>
        </p:nvSpPr>
        <p:spPr>
          <a:xfrm>
            <a:off x="19399106" y="6360804"/>
            <a:ext cx="1052806" cy="955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95" name="Google Shape;1895;p102"/>
          <p:cNvSpPr/>
          <p:nvPr/>
        </p:nvSpPr>
        <p:spPr>
          <a:xfrm rot="10800000" flipH="1">
            <a:off x="17167318" y="6269668"/>
            <a:ext cx="516324" cy="516324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6" name="Google Shape;1896;p102"/>
          <p:cNvSpPr/>
          <p:nvPr/>
        </p:nvSpPr>
        <p:spPr>
          <a:xfrm>
            <a:off x="15865995" y="4662913"/>
            <a:ext cx="1430537" cy="1864919"/>
          </a:xfrm>
          <a:custGeom>
            <a:avLst/>
            <a:gdLst/>
            <a:ahLst/>
            <a:cxnLst/>
            <a:rect l="l" t="t" r="r" b="b"/>
            <a:pathLst>
              <a:path w="29927" h="21569" extrusionOk="0">
                <a:moveTo>
                  <a:pt x="29927" y="21565"/>
                </a:moveTo>
                <a:lnTo>
                  <a:pt x="11728" y="21565"/>
                </a:lnTo>
                <a:cubicBezTo>
                  <a:pt x="11460" y="21600"/>
                  <a:pt x="11203" y="21425"/>
                  <a:pt x="11016" y="21103"/>
                </a:cubicBezTo>
                <a:cubicBezTo>
                  <a:pt x="10790" y="20713"/>
                  <a:pt x="10686" y="20148"/>
                  <a:pt x="10658" y="19560"/>
                </a:cubicBezTo>
                <a:cubicBezTo>
                  <a:pt x="10648" y="19347"/>
                  <a:pt x="10648" y="19134"/>
                  <a:pt x="10658" y="18922"/>
                </a:cubicBezTo>
                <a:lnTo>
                  <a:pt x="10658" y="2659"/>
                </a:lnTo>
                <a:cubicBezTo>
                  <a:pt x="10655" y="2457"/>
                  <a:pt x="10651" y="2258"/>
                  <a:pt x="10646" y="2062"/>
                </a:cubicBezTo>
                <a:cubicBezTo>
                  <a:pt x="10639" y="1840"/>
                  <a:pt x="10630" y="1617"/>
                  <a:pt x="10589" y="1407"/>
                </a:cubicBezTo>
                <a:cubicBezTo>
                  <a:pt x="10444" y="675"/>
                  <a:pt x="9996" y="334"/>
                  <a:pt x="9529" y="276"/>
                </a:cubicBezTo>
                <a:cubicBezTo>
                  <a:pt x="9422" y="262"/>
                  <a:pt x="9313" y="263"/>
                  <a:pt x="9205" y="276"/>
                </a:cubicBez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chemeClr val="accent4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7" name="Google Shape;1897;p102"/>
          <p:cNvSpPr/>
          <p:nvPr/>
        </p:nvSpPr>
        <p:spPr>
          <a:xfrm>
            <a:off x="14526954" y="4006791"/>
            <a:ext cx="1339041" cy="1339041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8" name="Google Shape;1898;p102"/>
          <p:cNvSpPr txBox="1">
            <a:spLocks noGrp="1"/>
          </p:cNvSpPr>
          <p:nvPr>
            <p:ph type="body" idx="8"/>
          </p:nvPr>
        </p:nvSpPr>
        <p:spPr>
          <a:xfrm>
            <a:off x="14646578" y="4135088"/>
            <a:ext cx="1052806" cy="955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0" rIns="0" bIns="1038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99" name="Google Shape;1899;p102"/>
          <p:cNvSpPr txBox="1">
            <a:spLocks noGrp="1"/>
          </p:cNvSpPr>
          <p:nvPr>
            <p:ph type="body" idx="9"/>
          </p:nvPr>
        </p:nvSpPr>
        <p:spPr>
          <a:xfrm>
            <a:off x="5409241" y="11322496"/>
            <a:ext cx="13625106" cy="18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rgbClr val="A5A5A5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00" name="Google Shape;1900;p102"/>
          <p:cNvSpPr txBox="1">
            <a:spLocks noGrp="1"/>
          </p:cNvSpPr>
          <p:nvPr>
            <p:ph type="body" idx="13"/>
          </p:nvPr>
        </p:nvSpPr>
        <p:spPr>
          <a:xfrm>
            <a:off x="5407145" y="10674425"/>
            <a:ext cx="13617746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»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slideLayout" Target="../slideLayouts/slideLayout93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F7F7F"/>
            </a:gs>
            <a:gs pos="26000">
              <a:srgbClr val="595959"/>
            </a:gs>
            <a:gs pos="52656">
              <a:srgbClr val="3F3F3F"/>
            </a:gs>
            <a:gs pos="75000">
              <a:srgbClr val="262626"/>
            </a:gs>
            <a:gs pos="100000">
              <a:srgbClr val="0C0C0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/>
          <p:nvPr/>
        </p:nvSpPr>
        <p:spPr>
          <a:xfrm>
            <a:off x="23083145" y="593304"/>
            <a:ext cx="720000" cy="720000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243700" tIns="121850" rIns="243700" bIns="121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7"/>
          <p:cNvSpPr txBox="1"/>
          <p:nvPr/>
        </p:nvSpPr>
        <p:spPr>
          <a:xfrm flipH="1">
            <a:off x="23253187" y="632229"/>
            <a:ext cx="388824" cy="586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  <p:sldLayoutId id="2147483720" r:id="rId72"/>
    <p:sldLayoutId id="2147483721" r:id="rId73"/>
    <p:sldLayoutId id="2147483722" r:id="rId74"/>
    <p:sldLayoutId id="2147483723" r:id="rId75"/>
    <p:sldLayoutId id="2147483724" r:id="rId76"/>
    <p:sldLayoutId id="2147483725" r:id="rId77"/>
    <p:sldLayoutId id="2147483726" r:id="rId78"/>
    <p:sldLayoutId id="2147483727" r:id="rId79"/>
    <p:sldLayoutId id="2147483728" r:id="rId80"/>
    <p:sldLayoutId id="2147483729" r:id="rId81"/>
    <p:sldLayoutId id="2147483730" r:id="rId82"/>
    <p:sldLayoutId id="2147483731" r:id="rId83"/>
    <p:sldLayoutId id="2147483732" r:id="rId84"/>
    <p:sldLayoutId id="2147483733" r:id="rId85"/>
    <p:sldLayoutId id="2147483734" r:id="rId86"/>
    <p:sldLayoutId id="2147483735" r:id="rId87"/>
    <p:sldLayoutId id="2147483736" r:id="rId88"/>
    <p:sldLayoutId id="2147483737" r:id="rId89"/>
    <p:sldLayoutId id="2147483738" r:id="rId90"/>
    <p:sldLayoutId id="2147483739" r:id="rId91"/>
    <p:sldLayoutId id="2147483740" r:id="rId92"/>
    <p:sldLayoutId id="2147483741" r:id="rId93"/>
    <p:sldLayoutId id="2147483742" r:id="rId94"/>
    <p:sldLayoutId id="2147483743" r:id="rId9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Dash-Industry-Forum/dash.j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reference.dashif.org/dash.js/nightly/samples/dash-if-reference-player/index.html" TargetMode="External"/><Relationship Id="rId4" Type="http://schemas.openxmlformats.org/officeDocument/2006/relationships/hyperlink" Target="https://dashif.org/dash.j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ashif.org/dash.j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ithub.com/orgs/Dash-Industry-Forum/projects/12" TargetMode="External"/><Relationship Id="rId4" Type="http://schemas.openxmlformats.org/officeDocument/2006/relationships/hyperlink" Target="https://github.com/Dash-Industry-Forum/dash.js/milestone/59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eference.dashif.org/dash.js/nightly/samples/dash-if-reference-player/index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ithub.com/Dash-Industry-Forum/dash.js/pull/4868" TargetMode="External"/><Relationship Id="rId4" Type="http://schemas.openxmlformats.org/officeDocument/2006/relationships/hyperlink" Target="https://github.com/Dash-Industry-Forum/dash.js/pull/4816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Dash-Industry-Forum/dash.js" TargetMode="External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ws.fraunhofer.de/" TargetMode="External"/><Relationship Id="rId5" Type="http://schemas.openxmlformats.org/officeDocument/2006/relationships/hyperlink" Target="https://reference.dashif.org/dash.js/nightly/samples/dash-if-reference-player/index.html" TargetMode="External"/><Relationship Id="rId4" Type="http://schemas.openxmlformats.org/officeDocument/2006/relationships/hyperlink" Target="https://dashif-slack.azurewebsites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5" name="Google Shape;1905;p1"/>
          <p:cNvSpPr/>
          <p:nvPr/>
        </p:nvSpPr>
        <p:spPr>
          <a:xfrm>
            <a:off x="-47772" y="17239"/>
            <a:ext cx="24434948" cy="13681521"/>
          </a:xfrm>
          <a:prstGeom prst="rect">
            <a:avLst/>
          </a:prstGeom>
          <a:solidFill>
            <a:srgbClr val="222A35">
              <a:alpha val="9176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6" name="Google Shape;1906;p1"/>
          <p:cNvSpPr/>
          <p:nvPr/>
        </p:nvSpPr>
        <p:spPr>
          <a:xfrm>
            <a:off x="13531067" y="3528395"/>
            <a:ext cx="3075235" cy="6828342"/>
          </a:xfrm>
          <a:custGeom>
            <a:avLst/>
            <a:gdLst/>
            <a:ahLst/>
            <a:cxnLst/>
            <a:rect l="l" t="t" r="r" b="b"/>
            <a:pathLst>
              <a:path w="3075236" h="6828341" extrusionOk="0">
                <a:moveTo>
                  <a:pt x="0" y="0"/>
                </a:moveTo>
                <a:lnTo>
                  <a:pt x="1368152" y="0"/>
                </a:lnTo>
                <a:lnTo>
                  <a:pt x="3075236" y="3414171"/>
                </a:lnTo>
                <a:lnTo>
                  <a:pt x="1368152" y="6828341"/>
                </a:lnTo>
                <a:lnTo>
                  <a:pt x="0" y="6828341"/>
                </a:lnTo>
                <a:lnTo>
                  <a:pt x="1707084" y="3414171"/>
                </a:lnTo>
                <a:close/>
              </a:path>
            </a:pathLst>
          </a:custGeom>
          <a:solidFill>
            <a:srgbClr val="00B050">
              <a:alpha val="5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7" name="Google Shape;1907;p1"/>
          <p:cNvSpPr/>
          <p:nvPr/>
        </p:nvSpPr>
        <p:spPr>
          <a:xfrm>
            <a:off x="8686302" y="3528395"/>
            <a:ext cx="6531621" cy="6828342"/>
          </a:xfrm>
          <a:custGeom>
            <a:avLst/>
            <a:gdLst/>
            <a:ahLst/>
            <a:cxnLst/>
            <a:rect l="l" t="t" r="r" b="b"/>
            <a:pathLst>
              <a:path w="6531622" h="6828341" extrusionOk="0">
                <a:moveTo>
                  <a:pt x="0" y="0"/>
                </a:moveTo>
                <a:lnTo>
                  <a:pt x="4824536" y="0"/>
                </a:lnTo>
                <a:lnTo>
                  <a:pt x="6531622" y="3414171"/>
                </a:lnTo>
                <a:lnTo>
                  <a:pt x="4824536" y="6828341"/>
                </a:lnTo>
                <a:lnTo>
                  <a:pt x="0" y="6828341"/>
                </a:lnTo>
                <a:lnTo>
                  <a:pt x="1707086" y="3414171"/>
                </a:lnTo>
                <a:close/>
              </a:path>
            </a:pathLst>
          </a:custGeom>
          <a:solidFill>
            <a:schemeClr val="accent5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8" name="Google Shape;1908;p1"/>
          <p:cNvSpPr/>
          <p:nvPr/>
        </p:nvSpPr>
        <p:spPr>
          <a:xfrm>
            <a:off x="-102679" y="3528395"/>
            <a:ext cx="11977562" cy="6828342"/>
          </a:xfrm>
          <a:custGeom>
            <a:avLst/>
            <a:gdLst/>
            <a:ahLst/>
            <a:cxnLst/>
            <a:rect l="l" t="t" r="r" b="b"/>
            <a:pathLst>
              <a:path w="11977563" h="6828341" extrusionOk="0">
                <a:moveTo>
                  <a:pt x="0" y="0"/>
                </a:moveTo>
                <a:lnTo>
                  <a:pt x="10270477" y="0"/>
                </a:lnTo>
                <a:lnTo>
                  <a:pt x="11977563" y="3414171"/>
                </a:lnTo>
                <a:lnTo>
                  <a:pt x="10270477" y="6828341"/>
                </a:lnTo>
                <a:lnTo>
                  <a:pt x="0" y="6828341"/>
                </a:lnTo>
                <a:close/>
              </a:path>
            </a:pathLst>
          </a:custGeom>
          <a:solidFill>
            <a:srgbClr val="46556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9" name="Google Shape;1909;p1"/>
          <p:cNvSpPr txBox="1"/>
          <p:nvPr/>
        </p:nvSpPr>
        <p:spPr>
          <a:xfrm>
            <a:off x="1505727" y="5400602"/>
            <a:ext cx="6984776" cy="86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None/>
            </a:pPr>
            <a:r>
              <a:rPr lang="en-US" sz="6400" b="1" i="0" u="none" strike="noStrike" cap="none">
                <a:solidFill>
                  <a:schemeClr val="lt1"/>
                </a:solidFill>
                <a:latin typeface="Poppins ExtraLight"/>
                <a:ea typeface="Poppins ExtraLight"/>
                <a:cs typeface="Poppins ExtraLight"/>
                <a:sym typeface="Poppins ExtraLight"/>
              </a:rPr>
              <a:t>dash.js WG - Update</a:t>
            </a:r>
            <a:endParaRPr sz="6400" b="1" i="0" u="none" strike="noStrike" cap="none">
              <a:solidFill>
                <a:schemeClr val="lt1"/>
              </a:solidFill>
              <a:latin typeface="Poppins ExtraLight"/>
              <a:ea typeface="Poppins ExtraLight"/>
              <a:cs typeface="Poppins ExtraLight"/>
              <a:sym typeface="Poppins ExtraLight"/>
            </a:endParaRPr>
          </a:p>
        </p:txBody>
      </p:sp>
      <p:sp>
        <p:nvSpPr>
          <p:cNvPr id="1910" name="Google Shape;1910;p1"/>
          <p:cNvSpPr txBox="1"/>
          <p:nvPr/>
        </p:nvSpPr>
        <p:spPr>
          <a:xfrm>
            <a:off x="1505727" y="6858000"/>
            <a:ext cx="6984776" cy="1872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SVTA Face to Face Meeting Marc</a:t>
            </a:r>
            <a:r>
              <a:rPr lang="en-US" sz="28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h</a:t>
            </a:r>
            <a:r>
              <a:rPr lang="en-US" sz="28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 202</a:t>
            </a:r>
            <a:r>
              <a:rPr lang="en-US" sz="28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6</a:t>
            </a:r>
            <a:r>
              <a:rPr lang="en-US" sz="28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 Daniel Silhavy (Fraunhofer FOKUS)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cxnSp>
        <p:nvCxnSpPr>
          <p:cNvPr id="1911" name="Google Shape;1911;p1"/>
          <p:cNvCxnSpPr/>
          <p:nvPr/>
        </p:nvCxnSpPr>
        <p:spPr>
          <a:xfrm rot="10800000">
            <a:off x="1505729" y="6659752"/>
            <a:ext cx="3735996" cy="0"/>
          </a:xfrm>
          <a:prstGeom prst="straightConnector1">
            <a:avLst/>
          </a:prstGeom>
          <a:noFill/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12" name="Google Shape;1912;p1"/>
          <p:cNvSpPr/>
          <p:nvPr/>
        </p:nvSpPr>
        <p:spPr>
          <a:xfrm>
            <a:off x="8805049" y="3528395"/>
            <a:ext cx="3075235" cy="6828342"/>
          </a:xfrm>
          <a:custGeom>
            <a:avLst/>
            <a:gdLst/>
            <a:ahLst/>
            <a:cxnLst/>
            <a:rect l="l" t="t" r="r" b="b"/>
            <a:pathLst>
              <a:path w="3075236" h="6828341" extrusionOk="0">
                <a:moveTo>
                  <a:pt x="0" y="0"/>
                </a:moveTo>
                <a:lnTo>
                  <a:pt x="1368152" y="0"/>
                </a:lnTo>
                <a:lnTo>
                  <a:pt x="3075236" y="3414171"/>
                </a:lnTo>
                <a:lnTo>
                  <a:pt x="1368152" y="6828341"/>
                </a:lnTo>
                <a:lnTo>
                  <a:pt x="0" y="6828341"/>
                </a:lnTo>
                <a:lnTo>
                  <a:pt x="1707084" y="3414171"/>
                </a:lnTo>
                <a:close/>
              </a:path>
            </a:pathLst>
          </a:custGeom>
          <a:solidFill>
            <a:schemeClr val="accent2">
              <a:alpha val="5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3" name="Google Shape;191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6283" y="499245"/>
            <a:ext cx="1767179" cy="6085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8" name="Google Shape;1918;p2"/>
          <p:cNvSpPr txBox="1">
            <a:spLocks noGrp="1"/>
          </p:cNvSpPr>
          <p:nvPr>
            <p:ph type="body" idx="1"/>
          </p:nvPr>
        </p:nvSpPr>
        <p:spPr>
          <a:xfrm>
            <a:off x="1531573" y="656888"/>
            <a:ext cx="21368889" cy="86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</a:pPr>
            <a:r>
              <a:rPr lang="en-US"/>
              <a:t>Description </a:t>
            </a:r>
            <a:endParaRPr/>
          </a:p>
        </p:txBody>
      </p:sp>
      <p:sp>
        <p:nvSpPr>
          <p:cNvPr id="1919" name="Google Shape;1919;p2"/>
          <p:cNvSpPr txBox="1">
            <a:spLocks noGrp="1"/>
          </p:cNvSpPr>
          <p:nvPr>
            <p:ph type="body" idx="2"/>
          </p:nvPr>
        </p:nvSpPr>
        <p:spPr>
          <a:xfrm>
            <a:off x="1531573" y="2008613"/>
            <a:ext cx="21368889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600"/>
              <a:buNone/>
            </a:pPr>
            <a:r>
              <a:rPr lang="en-US"/>
              <a:t>dash.js WG</a:t>
            </a:r>
            <a:endParaRPr/>
          </a:p>
        </p:txBody>
      </p:sp>
      <p:sp>
        <p:nvSpPr>
          <p:cNvPr id="1920" name="Google Shape;1920;p2"/>
          <p:cNvSpPr txBox="1">
            <a:spLocks noGrp="1"/>
          </p:cNvSpPr>
          <p:nvPr>
            <p:ph type="body" idx="3"/>
          </p:nvPr>
        </p:nvSpPr>
        <p:spPr>
          <a:xfrm>
            <a:off x="1531575" y="3401625"/>
            <a:ext cx="13419300" cy="100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/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FFFF00"/>
                </a:solidFill>
              </a:rPr>
              <a:t>Description</a:t>
            </a:r>
            <a:r>
              <a:rPr lang="en-US" sz="3200">
                <a:solidFill>
                  <a:schemeClr val="lt1"/>
                </a:solidFill>
              </a:rPr>
              <a:t>: dash.js is the official reference player by the SVTA DASH-IF WG for playback of MPEG-DASH content</a:t>
            </a:r>
            <a:endParaRPr/>
          </a:p>
          <a:p>
            <a:pPr marL="457200" lvl="0" indent="-45720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FFFF00"/>
                </a:solidFill>
              </a:rPr>
              <a:t>Application Areas: </a:t>
            </a:r>
            <a:r>
              <a:rPr lang="en-US" sz="3200">
                <a:solidFill>
                  <a:schemeClr val="lt1"/>
                </a:solidFill>
              </a:rPr>
              <a:t>Used by SDOs as reference client, by the industry as foundation for commercial grade players and by the research community as baseline for research purposes</a:t>
            </a:r>
            <a:endParaRPr/>
          </a:p>
          <a:p>
            <a:pPr marL="457200" lvl="0" indent="-45720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FFFF00"/>
                </a:solidFill>
              </a:rPr>
              <a:t>Output: </a:t>
            </a:r>
            <a:r>
              <a:rPr lang="en-US" sz="3200">
                <a:solidFill>
                  <a:schemeClr val="lt1"/>
                </a:solidFill>
              </a:rPr>
              <a:t>Open-source project on GitHub, last released version 5.1.1 </a:t>
            </a:r>
            <a:endParaRPr/>
          </a:p>
          <a:p>
            <a:pPr marL="457200" lvl="0" indent="-45720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FFFF00"/>
                </a:solidFill>
              </a:rPr>
              <a:t>Synergies</a:t>
            </a:r>
            <a:r>
              <a:rPr lang="en-US" sz="3200">
                <a:solidFill>
                  <a:schemeClr val="lt1"/>
                </a:solidFill>
              </a:rPr>
              <a:t>: DASH-IF WG, Players &amp; Playback WG, Measurement/QoE WG, Low Latency Streaming WG</a:t>
            </a:r>
            <a:endParaRPr/>
          </a:p>
          <a:p>
            <a:pPr marL="457200" lvl="0" indent="-45720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FFFF00"/>
                </a:solidFill>
              </a:rPr>
              <a:t>More Information</a:t>
            </a:r>
            <a:r>
              <a:rPr lang="en-US" sz="3200">
                <a:solidFill>
                  <a:schemeClr val="lt1"/>
                </a:solidFill>
              </a:rPr>
              <a:t>: </a:t>
            </a:r>
            <a:r>
              <a:rPr lang="en-US" sz="3200" u="sng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https://github.com/Dash-Industry-Forum/dash.js/</a:t>
            </a:r>
            <a:r>
              <a:rPr lang="en-US" sz="3200">
                <a:solidFill>
                  <a:schemeClr val="lt1"/>
                </a:solidFill>
              </a:rPr>
              <a:t> </a:t>
            </a:r>
            <a:endParaRPr/>
          </a:p>
          <a:p>
            <a:pPr marL="457200" lvl="0" indent="-45720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FFFF00"/>
                </a:solidFill>
              </a:rPr>
              <a:t>Documentation</a:t>
            </a:r>
            <a:r>
              <a:rPr lang="en-US" sz="3200">
                <a:solidFill>
                  <a:schemeClr val="lt1"/>
                </a:solidFill>
              </a:rPr>
              <a:t>: </a:t>
            </a:r>
            <a:r>
              <a:rPr lang="en-US" sz="3200" u="sng">
                <a:solidFill>
                  <a:schemeClr val="l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https://dashif.org/dash.js/</a:t>
            </a:r>
            <a:r>
              <a:rPr lang="en-US" sz="3200">
                <a:solidFill>
                  <a:schemeClr val="lt1"/>
                </a:solidFill>
              </a:rPr>
              <a:t>   </a:t>
            </a:r>
            <a:endParaRPr/>
          </a:p>
          <a:p>
            <a:pPr marL="457200" lvl="0" indent="-45720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FFFF00"/>
                </a:solidFill>
              </a:rPr>
              <a:t>Main Contact</a:t>
            </a:r>
            <a:r>
              <a:rPr lang="en-US" sz="3200">
                <a:solidFill>
                  <a:schemeClr val="lt1"/>
                </a:solidFill>
              </a:rPr>
              <a:t>: Daniel Silhavy (Fraunhofer FOKUS)</a:t>
            </a:r>
            <a:endParaRPr/>
          </a:p>
          <a:p>
            <a:pPr marL="457200" lvl="0" indent="-450850" algn="just" rtl="0">
              <a:lnSpc>
                <a:spcPct val="150000"/>
              </a:lnSpc>
              <a:spcBef>
                <a:spcPts val="20"/>
              </a:spcBef>
              <a:spcAft>
                <a:spcPts val="0"/>
              </a:spcAft>
              <a:buClr>
                <a:srgbClr val="A5A5A5"/>
              </a:buClr>
              <a:buSzPts val="100"/>
              <a:buFont typeface="Arial"/>
              <a:buNone/>
            </a:pPr>
            <a:endParaRPr sz="100">
              <a:solidFill>
                <a:schemeClr val="lt1"/>
              </a:solidFill>
            </a:endParaRPr>
          </a:p>
          <a:p>
            <a:pPr marL="457200" lvl="0" indent="-25400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rgbClr val="A5A5A5"/>
              </a:buClr>
              <a:buSzPts val="3200"/>
              <a:buFont typeface="Arial"/>
              <a:buNone/>
            </a:pPr>
            <a:endParaRPr sz="3200">
              <a:solidFill>
                <a:srgbClr val="FFFF00"/>
              </a:solidFill>
            </a:endParaRPr>
          </a:p>
          <a:p>
            <a:pPr marL="2144621" lvl="1" indent="0" algn="l" rtl="0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Font typeface="Arial"/>
              <a:buNone/>
            </a:pPr>
            <a:endParaRPr sz="7700">
              <a:solidFill>
                <a:schemeClr val="lt1"/>
              </a:solidFill>
            </a:endParaRPr>
          </a:p>
        </p:txBody>
      </p:sp>
      <p:sp>
        <p:nvSpPr>
          <p:cNvPr id="1921" name="Google Shape;1921;p2"/>
          <p:cNvSpPr txBox="1"/>
          <p:nvPr/>
        </p:nvSpPr>
        <p:spPr>
          <a:xfrm>
            <a:off x="15145926" y="9594300"/>
            <a:ext cx="88497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u="sng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https://reference.dashif.org/dash.js/nightly/samples/dash-if-reference-player/index.html</a:t>
            </a:r>
            <a:r>
              <a:rPr lang="en-US" sz="2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22" name="Google Shape;1922;p2" title="Screenshot 2026-03-05 at 09.16.56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02213" y="3271850"/>
            <a:ext cx="8737126" cy="6322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7" name="Google Shape;1927;g39c1bb2c277_0_0"/>
          <p:cNvSpPr txBox="1">
            <a:spLocks noGrp="1"/>
          </p:cNvSpPr>
          <p:nvPr>
            <p:ph type="body" idx="1"/>
          </p:nvPr>
        </p:nvSpPr>
        <p:spPr>
          <a:xfrm>
            <a:off x="1531573" y="656888"/>
            <a:ext cx="21369000" cy="8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</a:pPr>
            <a:r>
              <a:rPr lang="en-US"/>
              <a:t>Numbers - GitHub + NPM </a:t>
            </a:r>
            <a:endParaRPr/>
          </a:p>
        </p:txBody>
      </p:sp>
      <p:sp>
        <p:nvSpPr>
          <p:cNvPr id="1928" name="Google Shape;1928;g39c1bb2c277_0_0"/>
          <p:cNvSpPr txBox="1">
            <a:spLocks noGrp="1"/>
          </p:cNvSpPr>
          <p:nvPr>
            <p:ph type="body" idx="2"/>
          </p:nvPr>
        </p:nvSpPr>
        <p:spPr>
          <a:xfrm>
            <a:off x="1531573" y="2008613"/>
            <a:ext cx="213690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600"/>
              <a:buNone/>
            </a:pPr>
            <a:r>
              <a:rPr lang="en-US"/>
              <a:t>dash.js WG</a:t>
            </a:r>
            <a:endParaRPr/>
          </a:p>
        </p:txBody>
      </p:sp>
      <p:sp>
        <p:nvSpPr>
          <p:cNvPr id="1929" name="Google Shape;1929;g39c1bb2c277_0_0"/>
          <p:cNvSpPr txBox="1"/>
          <p:nvPr/>
        </p:nvSpPr>
        <p:spPr>
          <a:xfrm>
            <a:off x="8484725" y="4448353"/>
            <a:ext cx="12880500" cy="8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FFFF00"/>
                </a:solidFill>
                <a:latin typeface="Poppins"/>
                <a:ea typeface="Poppins"/>
                <a:cs typeface="Poppins"/>
                <a:sym typeface="Poppins"/>
              </a:rPr>
              <a:t>NPM downloads per month</a:t>
            </a:r>
            <a:endParaRPr sz="3200" b="0" i="0" u="none" strike="noStrike" cap="none">
              <a:solidFill>
                <a:srgbClr val="FFFF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30" name="Google Shape;1930;g39c1bb2c277_0_0"/>
          <p:cNvSpPr txBox="1"/>
          <p:nvPr/>
        </p:nvSpPr>
        <p:spPr>
          <a:xfrm>
            <a:off x="969350" y="4403200"/>
            <a:ext cx="7988400" cy="44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FFFF00"/>
                </a:solidFill>
                <a:latin typeface="Poppins"/>
                <a:ea typeface="Poppins"/>
                <a:cs typeface="Poppins"/>
                <a:sym typeface="Poppins"/>
              </a:rPr>
              <a:t>GitHub Numbers</a:t>
            </a:r>
            <a:endParaRPr sz="3200" b="0" i="0" u="none" strike="noStrike" cap="none">
              <a:solidFill>
                <a:srgbClr val="FFFF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oppins"/>
              <a:buChar char="➢"/>
            </a:pPr>
            <a:r>
              <a:rPr lang="en-US" sz="32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Over 1.7k forks</a:t>
            </a:r>
            <a:endParaRPr sz="3200" b="0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oppins"/>
              <a:buChar char="➢"/>
            </a:pPr>
            <a:r>
              <a:rPr lang="en-US" sz="32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Over 5.</a:t>
            </a:r>
            <a:r>
              <a:rPr lang="en-US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5</a:t>
            </a:r>
            <a:r>
              <a:rPr lang="en-US" sz="32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k stars</a:t>
            </a:r>
            <a:endParaRPr sz="3200" b="0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oppins"/>
              <a:buChar char="➢"/>
            </a:pPr>
            <a:r>
              <a:rPr lang="en-US" sz="32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Dependents: Over 7600 GitHub projects</a:t>
            </a:r>
            <a:endParaRPr sz="3200" b="0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oppins"/>
              <a:buChar char="➢"/>
            </a:pPr>
            <a:r>
              <a:rPr lang="en-US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61</a:t>
            </a:r>
            <a:r>
              <a:rPr lang="en-US" sz="32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releases</a:t>
            </a:r>
            <a:endParaRPr sz="3200" b="0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oppins"/>
              <a:buChar char="➢"/>
            </a:pPr>
            <a:r>
              <a:rPr lang="en-US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200</a:t>
            </a:r>
            <a:r>
              <a:rPr lang="en-US" sz="32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contributors</a:t>
            </a:r>
            <a:endParaRPr sz="3200" b="0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931" name="Google Shape;1931;g39c1bb2c277_0_0" title="Screenshot 2026-03-05 at 09.18.44.png"/>
          <p:cNvPicPr preferRelativeResize="0"/>
          <p:nvPr/>
        </p:nvPicPr>
        <p:blipFill>
          <a:blip r:embed="rId3">
            <a:alphaModFix/>
          </a:blip>
          <a:srcRect r="484"/>
          <a:stretch>
            <a:fillRect/>
          </a:stretch>
        </p:blipFill>
        <p:spPr>
          <a:xfrm>
            <a:off x="8366326" y="5312053"/>
            <a:ext cx="15051500" cy="6624408"/>
          </a:xfrm>
          <a:prstGeom prst="rect">
            <a:avLst/>
          </a:prstGeom>
          <a:noFill/>
          <a:ln>
            <a:noFill/>
          </a:ln>
        </p:spPr>
      </p:pic>
      <p:sp>
        <p:nvSpPr>
          <p:cNvPr id="1932" name="Google Shape;1932;g39c1bb2c277_0_0"/>
          <p:cNvSpPr txBox="1"/>
          <p:nvPr/>
        </p:nvSpPr>
        <p:spPr>
          <a:xfrm>
            <a:off x="8271250" y="12049850"/>
            <a:ext cx="8568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</a:rPr>
              <a:t>1.742.928 downloads in Feb 2026 </a:t>
            </a:r>
            <a:endParaRPr sz="2800">
              <a:solidFill>
                <a:schemeClr val="lt1"/>
              </a:solidFill>
            </a:endParaRPr>
          </a:p>
        </p:txBody>
      </p:sp>
      <p:sp>
        <p:nvSpPr>
          <p:cNvPr id="2" name="Down Arrow 1">
            <a:extLst>
              <a:ext uri="{FF2B5EF4-FFF2-40B4-BE49-F238E27FC236}">
                <a16:creationId xmlns:a16="http://schemas.microsoft.com/office/drawing/2014/main" id="{8CEB3124-7C62-4B89-9742-A264BCF981E4}"/>
              </a:ext>
            </a:extLst>
          </p:cNvPr>
          <p:cNvSpPr/>
          <p:nvPr/>
        </p:nvSpPr>
        <p:spPr>
          <a:xfrm rot="1592047">
            <a:off x="10740771" y="8197923"/>
            <a:ext cx="869285" cy="2277824"/>
          </a:xfrm>
          <a:prstGeom prst="down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3A5C01-C19D-33E5-1359-7076B1BBC548}"/>
              </a:ext>
            </a:extLst>
          </p:cNvPr>
          <p:cNvSpPr txBox="1"/>
          <p:nvPr/>
        </p:nvSpPr>
        <p:spPr>
          <a:xfrm>
            <a:off x="11071149" y="7748719"/>
            <a:ext cx="1795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C00000"/>
                </a:solidFill>
              </a:rPr>
              <a:t>v5.0.0 rel.</a:t>
            </a:r>
            <a:endParaRPr lang="en-DE" sz="2800" dirty="0">
              <a:solidFill>
                <a:srgbClr val="C00000"/>
              </a:solidFill>
            </a:endParaRPr>
          </a:p>
        </p:txBody>
      </p:sp>
      <p:sp>
        <p:nvSpPr>
          <p:cNvPr id="4" name="Down Arrow 3">
            <a:extLst>
              <a:ext uri="{FF2B5EF4-FFF2-40B4-BE49-F238E27FC236}">
                <a16:creationId xmlns:a16="http://schemas.microsoft.com/office/drawing/2014/main" id="{1BD0947B-78AF-23E0-1D80-BDC84FAE487E}"/>
              </a:ext>
            </a:extLst>
          </p:cNvPr>
          <p:cNvSpPr/>
          <p:nvPr/>
        </p:nvSpPr>
        <p:spPr>
          <a:xfrm rot="1592047">
            <a:off x="20345074" y="6235647"/>
            <a:ext cx="869285" cy="2056537"/>
          </a:xfrm>
          <a:prstGeom prst="down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559B6E-D6C9-75B3-2E21-7D2B2F395541}"/>
              </a:ext>
            </a:extLst>
          </p:cNvPr>
          <p:cNvSpPr txBox="1"/>
          <p:nvPr/>
        </p:nvSpPr>
        <p:spPr>
          <a:xfrm>
            <a:off x="20667375" y="5787474"/>
            <a:ext cx="1795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C00000"/>
                </a:solidFill>
              </a:rPr>
              <a:t>v5.1.0 rel.</a:t>
            </a:r>
            <a:endParaRPr lang="en-DE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8" name="Google Shape;1938;p4"/>
          <p:cNvSpPr txBox="1">
            <a:spLocks noGrp="1"/>
          </p:cNvSpPr>
          <p:nvPr>
            <p:ph type="body" idx="1"/>
          </p:nvPr>
        </p:nvSpPr>
        <p:spPr>
          <a:xfrm>
            <a:off x="1531573" y="737320"/>
            <a:ext cx="21368889" cy="86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</a:pPr>
            <a:r>
              <a:rPr lang="en-US"/>
              <a:t>Latest (main) changes in v5.1.0 </a:t>
            </a:r>
            <a:endParaRPr/>
          </a:p>
        </p:txBody>
      </p:sp>
      <p:sp>
        <p:nvSpPr>
          <p:cNvPr id="1939" name="Google Shape;1939;p4"/>
          <p:cNvSpPr txBox="1">
            <a:spLocks noGrp="1"/>
          </p:cNvSpPr>
          <p:nvPr>
            <p:ph type="body" idx="2"/>
          </p:nvPr>
        </p:nvSpPr>
        <p:spPr>
          <a:xfrm>
            <a:off x="1531573" y="2008613"/>
            <a:ext cx="21368889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600"/>
              <a:buNone/>
            </a:pPr>
            <a:r>
              <a:rPr lang="en-US"/>
              <a:t>dash.js WG</a:t>
            </a:r>
            <a:endParaRPr/>
          </a:p>
        </p:txBody>
      </p:sp>
      <p:sp>
        <p:nvSpPr>
          <p:cNvPr id="1940" name="Google Shape;1940;p4"/>
          <p:cNvSpPr txBox="1">
            <a:spLocks noGrp="1"/>
          </p:cNvSpPr>
          <p:nvPr>
            <p:ph type="body" idx="3"/>
          </p:nvPr>
        </p:nvSpPr>
        <p:spPr>
          <a:xfrm>
            <a:off x="1531575" y="3401627"/>
            <a:ext cx="19981200" cy="102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/>
          <a:p>
            <a:pPr marL="457200" lvl="0" indent="-431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Poppins"/>
              <a:buChar char="●"/>
            </a:pPr>
            <a:r>
              <a:rPr lang="en-US" sz="2800">
                <a:solidFill>
                  <a:srgbClr val="FFFF00"/>
                </a:solidFill>
              </a:rPr>
              <a:t>L3D DASH: </a:t>
            </a:r>
            <a:r>
              <a:rPr lang="en-US" sz="2800">
                <a:solidFill>
                  <a:schemeClr val="lt1"/>
                </a:solidFill>
              </a:rPr>
              <a:t>Initial support for SSR, partial segments and Segment Sequence Properties</a:t>
            </a:r>
            <a:endParaRPr sz="2800">
              <a:solidFill>
                <a:schemeClr val="lt1"/>
              </a:solidFill>
            </a:endParaRPr>
          </a:p>
          <a:p>
            <a:pPr marL="457200" lvl="0" indent="-431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Poppins"/>
              <a:buChar char="●"/>
            </a:pPr>
            <a:r>
              <a:rPr lang="en-US" sz="2800">
                <a:solidFill>
                  <a:srgbClr val="FFFF00"/>
                </a:solidFill>
              </a:rPr>
              <a:t>LCEVC support:  </a:t>
            </a:r>
            <a:r>
              <a:rPr lang="en-US" sz="2800">
                <a:solidFill>
                  <a:schemeClr val="lt1"/>
                </a:solidFill>
              </a:rPr>
              <a:t>Adds MPEG-5 LCEVC scalable support into dash.js to enable playback of ABR profiles generated by LCEVC enhancement via a separate adaptation set</a:t>
            </a:r>
            <a:endParaRPr sz="2800">
              <a:solidFill>
                <a:schemeClr val="lt1"/>
              </a:solidFill>
            </a:endParaRPr>
          </a:p>
          <a:p>
            <a:pPr marL="457200" lvl="0" indent="-431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Poppins"/>
              <a:buChar char="●"/>
            </a:pPr>
            <a:r>
              <a:rPr lang="en-US" sz="2800">
                <a:solidFill>
                  <a:srgbClr val="FFFF00"/>
                </a:solidFill>
              </a:rPr>
              <a:t>External Subtitle Files</a:t>
            </a:r>
            <a:r>
              <a:rPr lang="en-US" sz="2800">
                <a:solidFill>
                  <a:schemeClr val="lt1"/>
                </a:solidFill>
              </a:rPr>
              <a:t>: Adds an API to specify external subtitles that are then added to the internal manifest representation of dash.js right after parsing</a:t>
            </a:r>
            <a:endParaRPr sz="2800"/>
          </a:p>
          <a:p>
            <a:pPr marL="457200" lvl="0" indent="-431800" algn="just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Poppins"/>
              <a:buChar char="●"/>
            </a:pPr>
            <a:r>
              <a:rPr lang="en-US" sz="2800">
                <a:solidFill>
                  <a:srgbClr val="FFFF00"/>
                </a:solidFill>
              </a:rPr>
              <a:t>CML XML Parser</a:t>
            </a:r>
            <a:r>
              <a:rPr lang="en-US" sz="2800">
                <a:solidFill>
                  <a:schemeClr val="lt1"/>
                </a:solidFill>
              </a:rPr>
              <a:t>: Replace tXml with CML's parseXml function</a:t>
            </a:r>
            <a:endParaRPr sz="2800"/>
          </a:p>
          <a:p>
            <a:pPr marL="457200" lvl="0" indent="-431800" algn="just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Poppins"/>
              <a:buChar char="●"/>
            </a:pPr>
            <a:r>
              <a:rPr lang="en-US" sz="2800">
                <a:solidFill>
                  <a:srgbClr val="FFFF00"/>
                </a:solidFill>
              </a:rPr>
              <a:t>DRM Key Session Handling</a:t>
            </a:r>
            <a:r>
              <a:rPr lang="en-US" sz="2800">
                <a:solidFill>
                  <a:schemeClr val="lt1"/>
                </a:solidFill>
              </a:rPr>
              <a:t>: Configure maximum number of open key sessions</a:t>
            </a:r>
            <a:endParaRPr sz="2800"/>
          </a:p>
          <a:p>
            <a:pPr marL="457200" lvl="0" indent="-431800" algn="just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Poppins"/>
              <a:buChar char="●"/>
            </a:pPr>
            <a:r>
              <a:rPr lang="en-US" sz="2800">
                <a:solidFill>
                  <a:srgbClr val="FFFF00"/>
                </a:solidFill>
              </a:rPr>
              <a:t>Cue Interval Tree</a:t>
            </a:r>
            <a:r>
              <a:rPr lang="en-US" sz="2800">
                <a:solidFill>
                  <a:schemeClr val="lt1"/>
                </a:solidFill>
              </a:rPr>
              <a:t>: Prevents browser from hanging during certain operations, when handling very large VTT files</a:t>
            </a:r>
            <a:endParaRPr sz="2800"/>
          </a:p>
          <a:p>
            <a:pPr marL="457200" lvl="0" indent="-431800" algn="just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Poppins"/>
              <a:buChar char="●"/>
            </a:pPr>
            <a:r>
              <a:rPr lang="en-US" sz="2800">
                <a:solidFill>
                  <a:srgbClr val="FFFF00"/>
                </a:solidFill>
              </a:rPr>
              <a:t>Support for Preselection Elements</a:t>
            </a:r>
            <a:r>
              <a:rPr lang="en-US" sz="2800">
                <a:solidFill>
                  <a:schemeClr val="lt1"/>
                </a:solidFill>
              </a:rPr>
              <a:t>: Support for parsing Preselection elements into MediaInfo</a:t>
            </a:r>
            <a:endParaRPr sz="2800"/>
          </a:p>
          <a:p>
            <a:pPr marL="457200" lvl="0" indent="-431800" algn="just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Poppins"/>
              <a:buChar char="●"/>
            </a:pPr>
            <a:r>
              <a:rPr lang="en-US" sz="2800">
                <a:solidFill>
                  <a:srgbClr val="FFFF00"/>
                </a:solidFill>
              </a:rPr>
              <a:t>Documentation Updates: </a:t>
            </a:r>
            <a:r>
              <a:rPr lang="en-US" sz="2800" u="sng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https://dashif.org/dash.js/</a:t>
            </a:r>
            <a:r>
              <a:rPr lang="en-US" sz="2800">
                <a:solidFill>
                  <a:schemeClr val="lt1"/>
                </a:solidFill>
              </a:rPr>
              <a:t> </a:t>
            </a:r>
            <a:endParaRPr sz="2800">
              <a:solidFill>
                <a:schemeClr val="lt1"/>
              </a:solidFill>
            </a:endParaRPr>
          </a:p>
          <a:p>
            <a:pPr marL="457200" lvl="0" indent="-431800" algn="just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Poppins"/>
              <a:buChar char="●"/>
            </a:pPr>
            <a:r>
              <a:rPr lang="en-US" sz="2800">
                <a:solidFill>
                  <a:srgbClr val="FFFF00"/>
                </a:solidFill>
              </a:rPr>
              <a:t>Various Bugfixes and Improvements</a:t>
            </a:r>
            <a:endParaRPr sz="2800">
              <a:solidFill>
                <a:srgbClr val="FFFF00"/>
              </a:solidFill>
            </a:endParaRPr>
          </a:p>
          <a:p>
            <a:pPr marL="1687421" lvl="1" indent="-420405" algn="just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Poppins"/>
              <a:buChar char="○"/>
            </a:pPr>
            <a:r>
              <a:rPr lang="en-US" sz="2800">
                <a:solidFill>
                  <a:srgbClr val="FFFF00"/>
                </a:solidFill>
                <a:latin typeface="Poppins"/>
                <a:ea typeface="Poppins"/>
                <a:cs typeface="Poppins"/>
                <a:sym typeface="Poppins"/>
              </a:rPr>
              <a:t>Milestone: </a:t>
            </a:r>
            <a:r>
              <a:rPr lang="en-US" sz="2800" u="sng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https://github.com/Dash-Industry-Forum/dash.js/milestone/59</a:t>
            </a:r>
            <a:r>
              <a:rPr lang="en-US" sz="2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sz="2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687421" lvl="1" indent="-420405" algn="just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Poppins"/>
              <a:buChar char="○"/>
            </a:pPr>
            <a:r>
              <a:rPr lang="en-US" sz="2800">
                <a:solidFill>
                  <a:srgbClr val="FFFF00"/>
                </a:solidFill>
                <a:latin typeface="Poppins"/>
                <a:ea typeface="Poppins"/>
                <a:cs typeface="Poppins"/>
                <a:sym typeface="Poppins"/>
              </a:rPr>
              <a:t>Project Board: </a:t>
            </a:r>
            <a:r>
              <a:rPr lang="en-US" sz="2800" u="sng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https://github.com/orgs/Dash-Industry-Forum/projects/12</a:t>
            </a:r>
            <a:r>
              <a:rPr lang="en-US" sz="2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sz="2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Google Shape;1946;g3cd2d7780eb_0_4"/>
          <p:cNvSpPr txBox="1">
            <a:spLocks noGrp="1"/>
          </p:cNvSpPr>
          <p:nvPr>
            <p:ph type="body" idx="1"/>
          </p:nvPr>
        </p:nvSpPr>
        <p:spPr>
          <a:xfrm>
            <a:off x="1531573" y="737320"/>
            <a:ext cx="21369000" cy="8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</a:pPr>
            <a:r>
              <a:rPr lang="en-US"/>
              <a:t>Latest and planned (main) changes for v5.2.0 </a:t>
            </a:r>
            <a:endParaRPr/>
          </a:p>
        </p:txBody>
      </p:sp>
      <p:sp>
        <p:nvSpPr>
          <p:cNvPr id="1947" name="Google Shape;1947;g3cd2d7780eb_0_4"/>
          <p:cNvSpPr txBox="1">
            <a:spLocks noGrp="1"/>
          </p:cNvSpPr>
          <p:nvPr>
            <p:ph type="body" idx="2"/>
          </p:nvPr>
        </p:nvSpPr>
        <p:spPr>
          <a:xfrm>
            <a:off x="1531573" y="2008613"/>
            <a:ext cx="213690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600"/>
              <a:buNone/>
            </a:pPr>
            <a:r>
              <a:rPr lang="en-US"/>
              <a:t>dash.js WG</a:t>
            </a:r>
            <a:endParaRPr/>
          </a:p>
        </p:txBody>
      </p:sp>
      <p:sp>
        <p:nvSpPr>
          <p:cNvPr id="1948" name="Google Shape;1948;g3cd2d7780eb_0_4"/>
          <p:cNvSpPr txBox="1">
            <a:spLocks noGrp="1"/>
          </p:cNvSpPr>
          <p:nvPr>
            <p:ph type="body" idx="3"/>
          </p:nvPr>
        </p:nvSpPr>
        <p:spPr>
          <a:xfrm>
            <a:off x="1531575" y="3401625"/>
            <a:ext cx="9923100" cy="102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/>
          <a:p>
            <a:pPr marL="457200" lvl="0" indent="-431800" algn="just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</a:pPr>
            <a:r>
              <a:rPr lang="en-US" sz="3200">
                <a:solidFill>
                  <a:schemeClr val="lt1"/>
                </a:solidFill>
              </a:rPr>
              <a:t>Support for </a:t>
            </a:r>
            <a:r>
              <a:rPr lang="en-US" sz="3200">
                <a:solidFill>
                  <a:srgbClr val="FFFF00"/>
                </a:solidFill>
              </a:rPr>
              <a:t>Certurl element</a:t>
            </a:r>
            <a:r>
              <a:rPr lang="en-US" sz="3200">
                <a:solidFill>
                  <a:schemeClr val="lt1"/>
                </a:solidFill>
              </a:rPr>
              <a:t> </a:t>
            </a:r>
            <a:endParaRPr sz="3200">
              <a:solidFill>
                <a:schemeClr val="lt1"/>
              </a:solidFill>
            </a:endParaRPr>
          </a:p>
          <a:p>
            <a:pPr marL="457200" lvl="0" indent="-431800" algn="just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</a:pPr>
            <a:r>
              <a:rPr lang="en-US" sz="3200">
                <a:solidFill>
                  <a:schemeClr val="lt1"/>
                </a:solidFill>
              </a:rPr>
              <a:t>DASH + </a:t>
            </a:r>
            <a:r>
              <a:rPr lang="en-US" sz="3200">
                <a:solidFill>
                  <a:srgbClr val="FFFF00"/>
                </a:solidFill>
              </a:rPr>
              <a:t>Fairplay DRM </a:t>
            </a:r>
            <a:r>
              <a:rPr lang="en-US" sz="3200">
                <a:solidFill>
                  <a:schemeClr val="lt2"/>
                </a:solidFill>
              </a:rPr>
              <a:t>Support</a:t>
            </a:r>
            <a:endParaRPr sz="3200">
              <a:solidFill>
                <a:schemeClr val="lt2"/>
              </a:solidFill>
            </a:endParaRPr>
          </a:p>
          <a:p>
            <a:pPr marL="914400" lvl="1" indent="-4318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3200"/>
              <a:buChar char="○"/>
            </a:pPr>
            <a:r>
              <a:rPr lang="en-US" sz="3200">
                <a:solidFill>
                  <a:schemeClr val="lt2"/>
                </a:solidFill>
              </a:rPr>
              <a:t>Contribution by Eyevinn</a:t>
            </a:r>
            <a:endParaRPr sz="3200">
              <a:solidFill>
                <a:schemeClr val="lt1"/>
              </a:solidFill>
            </a:endParaRPr>
          </a:p>
          <a:p>
            <a:pPr marL="457200" lvl="0" indent="-431800" algn="just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Char char="●"/>
            </a:pPr>
            <a:r>
              <a:rPr lang="en-US" sz="3200">
                <a:solidFill>
                  <a:srgbClr val="FFFF00"/>
                </a:solidFill>
              </a:rPr>
              <a:t>Low Latency improvements </a:t>
            </a:r>
            <a:r>
              <a:rPr lang="en-US" sz="3200">
                <a:solidFill>
                  <a:schemeClr val="lt1"/>
                </a:solidFill>
              </a:rPr>
              <a:t>including a step based catchup mechanism</a:t>
            </a:r>
            <a:endParaRPr sz="3200">
              <a:solidFill>
                <a:schemeClr val="lt1"/>
              </a:solidFill>
            </a:endParaRPr>
          </a:p>
          <a:p>
            <a:pPr marL="914400" lvl="1" indent="-431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</a:pPr>
            <a:r>
              <a:rPr lang="en-US" sz="3200">
                <a:solidFill>
                  <a:schemeClr val="lt1"/>
                </a:solidFill>
              </a:rPr>
              <a:t>Contribution by BBC</a:t>
            </a:r>
            <a:endParaRPr sz="3200">
              <a:solidFill>
                <a:schemeClr val="lt1"/>
              </a:solidFill>
            </a:endParaRPr>
          </a:p>
          <a:p>
            <a:pPr marL="457200" lvl="0" indent="-431800" algn="just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</a:pPr>
            <a:r>
              <a:rPr lang="en-US" sz="3200">
                <a:solidFill>
                  <a:schemeClr val="lt1"/>
                </a:solidFill>
              </a:rPr>
              <a:t>New </a:t>
            </a:r>
            <a:r>
              <a:rPr lang="en-US" sz="3200">
                <a:solidFill>
                  <a:srgbClr val="FFFF00"/>
                </a:solidFill>
              </a:rPr>
              <a:t>reference UI</a:t>
            </a:r>
            <a:endParaRPr sz="3200">
              <a:solidFill>
                <a:srgbClr val="FFFF00"/>
              </a:solidFill>
            </a:endParaRPr>
          </a:p>
          <a:p>
            <a:pPr marL="914400" lvl="1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</a:pPr>
            <a:r>
              <a:rPr lang="en-US" sz="3200" u="sng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https://reference.dashif.org/dash.js/nightly/samples/dash-if-reference-player/index.html</a:t>
            </a:r>
            <a:r>
              <a:rPr lang="en-US" sz="3200">
                <a:solidFill>
                  <a:schemeClr val="lt1"/>
                </a:solidFill>
              </a:rPr>
              <a:t> </a:t>
            </a:r>
            <a:endParaRPr sz="3200">
              <a:solidFill>
                <a:schemeClr val="lt1"/>
              </a:solidFill>
            </a:endParaRPr>
          </a:p>
          <a:p>
            <a:pPr marL="457200" lvl="0" indent="-4318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</a:pPr>
            <a:r>
              <a:rPr lang="en-US" sz="3200">
                <a:solidFill>
                  <a:schemeClr val="lt1"/>
                </a:solidFill>
              </a:rPr>
              <a:t>Various minor improvements to </a:t>
            </a:r>
            <a:r>
              <a:rPr lang="en-US" sz="3200">
                <a:solidFill>
                  <a:srgbClr val="FFFF00"/>
                </a:solidFill>
              </a:rPr>
              <a:t>reduce memory consumption</a:t>
            </a:r>
            <a:endParaRPr sz="3200">
              <a:solidFill>
                <a:srgbClr val="FFFF00"/>
              </a:solidFill>
            </a:endParaRPr>
          </a:p>
          <a:p>
            <a:pPr marL="914400" lvl="1" indent="-431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</a:pPr>
            <a:r>
              <a:rPr lang="en-US" sz="3200">
                <a:solidFill>
                  <a:schemeClr val="lt1"/>
                </a:solidFill>
              </a:rPr>
              <a:t>Contribution by ARTE</a:t>
            </a:r>
            <a:endParaRPr sz="3200">
              <a:solidFill>
                <a:schemeClr val="lt1"/>
              </a:solidFill>
            </a:endParaRPr>
          </a:p>
          <a:p>
            <a:pPr marL="457200" lvl="0" indent="-4318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</a:pPr>
            <a:r>
              <a:rPr lang="en-US" sz="3200">
                <a:solidFill>
                  <a:schemeClr val="lt1"/>
                </a:solidFill>
              </a:rPr>
              <a:t>Cleanup </a:t>
            </a:r>
            <a:r>
              <a:rPr lang="en-US" sz="3200">
                <a:solidFill>
                  <a:srgbClr val="FFFF00"/>
                </a:solidFill>
              </a:rPr>
              <a:t>GitHub actions</a:t>
            </a:r>
            <a:endParaRPr sz="3200">
              <a:solidFill>
                <a:srgbClr val="FFFF00"/>
              </a:solidFill>
            </a:endParaRPr>
          </a:p>
        </p:txBody>
      </p:sp>
      <p:sp>
        <p:nvSpPr>
          <p:cNvPr id="1949" name="Google Shape;1949;g3cd2d7780eb_0_4"/>
          <p:cNvSpPr txBox="1">
            <a:spLocks noGrp="1"/>
          </p:cNvSpPr>
          <p:nvPr>
            <p:ph type="body" idx="3"/>
          </p:nvPr>
        </p:nvSpPr>
        <p:spPr>
          <a:xfrm>
            <a:off x="12945375" y="3401625"/>
            <a:ext cx="9785700" cy="102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/>
          <a:p>
            <a:pPr marL="457200" lvl="0" indent="-4318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</a:pPr>
            <a:r>
              <a:rPr lang="en-US" sz="3200">
                <a:solidFill>
                  <a:srgbClr val="FFFF00"/>
                </a:solidFill>
              </a:rPr>
              <a:t>CMCD v2</a:t>
            </a:r>
            <a:r>
              <a:rPr lang="en-US" sz="3200">
                <a:solidFill>
                  <a:schemeClr val="lt1"/>
                </a:solidFill>
              </a:rPr>
              <a:t> support </a:t>
            </a:r>
            <a:endParaRPr sz="3200">
              <a:solidFill>
                <a:schemeClr val="lt1"/>
              </a:solidFill>
            </a:endParaRPr>
          </a:p>
          <a:p>
            <a:pPr marL="914400" lvl="1" indent="-431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</a:pPr>
            <a:r>
              <a:rPr lang="en-US" sz="3200">
                <a:solidFill>
                  <a:schemeClr val="lt1"/>
                </a:solidFill>
              </a:rPr>
              <a:t>Pending PR by Qualabs: </a:t>
            </a:r>
            <a:r>
              <a:rPr lang="en-US" sz="3200" u="sng">
                <a:solidFill>
                  <a:schemeClr val="l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https://github.com/Dash-Industry-Forum/dash.js/pull/4816</a:t>
            </a:r>
            <a:r>
              <a:rPr lang="en-US" sz="3200">
                <a:solidFill>
                  <a:schemeClr val="lt1"/>
                </a:solidFill>
              </a:rPr>
              <a:t> </a:t>
            </a:r>
            <a:endParaRPr sz="3200">
              <a:solidFill>
                <a:schemeClr val="lt1"/>
              </a:solidFill>
            </a:endParaRPr>
          </a:p>
          <a:p>
            <a:pPr marL="457200" lvl="0" indent="-431800" algn="just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Char char="●"/>
            </a:pPr>
            <a:r>
              <a:rPr lang="en-US" sz="3200">
                <a:solidFill>
                  <a:srgbClr val="FFFF00"/>
                </a:solidFill>
              </a:rPr>
              <a:t>Alternative Media Presentations </a:t>
            </a:r>
            <a:endParaRPr sz="3200">
              <a:solidFill>
                <a:srgbClr val="FFFF00"/>
              </a:solidFill>
            </a:endParaRPr>
          </a:p>
          <a:p>
            <a:pPr marL="914400" lvl="1" indent="-431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</a:pPr>
            <a:r>
              <a:rPr lang="en-US" sz="3200">
                <a:solidFill>
                  <a:schemeClr val="lt1"/>
                </a:solidFill>
              </a:rPr>
              <a:t>Pending PR by Qualabs: </a:t>
            </a:r>
            <a:r>
              <a:rPr lang="en-US" sz="3200" u="sng">
                <a:solidFill>
                  <a:schemeClr val="l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https://github.com/Dash-Industry-Forum/dash.js/pull/4868</a:t>
            </a:r>
            <a:r>
              <a:rPr lang="en-US" sz="3200">
                <a:solidFill>
                  <a:schemeClr val="lt1"/>
                </a:solidFill>
              </a:rPr>
              <a:t> </a:t>
            </a:r>
            <a:endParaRPr sz="3200">
              <a:solidFill>
                <a:schemeClr val="lt1"/>
              </a:solidFill>
            </a:endParaRPr>
          </a:p>
          <a:p>
            <a:pPr marL="457200" lvl="0" indent="-4318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</a:pPr>
            <a:r>
              <a:rPr lang="en-US" sz="3200">
                <a:solidFill>
                  <a:schemeClr val="lt1"/>
                </a:solidFill>
              </a:rPr>
              <a:t>Rework </a:t>
            </a:r>
            <a:r>
              <a:rPr lang="en-US" sz="3200">
                <a:solidFill>
                  <a:srgbClr val="FFFF00"/>
                </a:solidFill>
              </a:rPr>
              <a:t>sample section</a:t>
            </a:r>
            <a:endParaRPr sz="3200">
              <a:solidFill>
                <a:srgbClr val="FFFF00"/>
              </a:solidFill>
            </a:endParaRPr>
          </a:p>
          <a:p>
            <a:pPr marL="457200" lvl="0" indent="-4318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</a:pPr>
            <a:r>
              <a:rPr lang="en-US" sz="3200">
                <a:solidFill>
                  <a:schemeClr val="lt1"/>
                </a:solidFill>
              </a:rPr>
              <a:t>Optimize </a:t>
            </a:r>
            <a:r>
              <a:rPr lang="en-US" sz="3200">
                <a:solidFill>
                  <a:srgbClr val="FFFF00"/>
                </a:solidFill>
              </a:rPr>
              <a:t>build process </a:t>
            </a:r>
            <a:endParaRPr sz="3200">
              <a:solidFill>
                <a:srgbClr val="FFFF00"/>
              </a:solidFill>
            </a:endParaRPr>
          </a:p>
          <a:p>
            <a:pPr marL="457200" lvl="0" indent="-4318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</a:pPr>
            <a:r>
              <a:rPr lang="en-US" sz="3200">
                <a:solidFill>
                  <a:schemeClr val="lt1"/>
                </a:solidFill>
              </a:rPr>
              <a:t>Migrate </a:t>
            </a:r>
            <a:r>
              <a:rPr lang="en-US" sz="3200">
                <a:solidFill>
                  <a:srgbClr val="FFFF00"/>
                </a:solidFill>
              </a:rPr>
              <a:t>test suite </a:t>
            </a:r>
            <a:endParaRPr sz="3200">
              <a:solidFill>
                <a:srgbClr val="FFFF00"/>
              </a:solidFill>
            </a:endParaRPr>
          </a:p>
        </p:txBody>
      </p:sp>
      <p:sp>
        <p:nvSpPr>
          <p:cNvPr id="1950" name="Google Shape;1950;g3cd2d7780eb_0_4"/>
          <p:cNvSpPr txBox="1"/>
          <p:nvPr/>
        </p:nvSpPr>
        <p:spPr>
          <a:xfrm>
            <a:off x="1739875" y="2609800"/>
            <a:ext cx="7554000" cy="6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u="sng">
                <a:solidFill>
                  <a:schemeClr val="lt1"/>
                </a:solidFill>
              </a:rPr>
              <a:t>Added</a:t>
            </a:r>
            <a:endParaRPr sz="3500" b="1" u="sng">
              <a:solidFill>
                <a:schemeClr val="lt1"/>
              </a:solidFill>
            </a:endParaRPr>
          </a:p>
        </p:txBody>
      </p:sp>
      <p:sp>
        <p:nvSpPr>
          <p:cNvPr id="1951" name="Google Shape;1951;g3cd2d7780eb_0_4"/>
          <p:cNvSpPr txBox="1"/>
          <p:nvPr/>
        </p:nvSpPr>
        <p:spPr>
          <a:xfrm>
            <a:off x="12418500" y="2609800"/>
            <a:ext cx="7554000" cy="6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u="sng">
                <a:solidFill>
                  <a:schemeClr val="lt1"/>
                </a:solidFill>
              </a:rPr>
              <a:t>Ongoing</a:t>
            </a:r>
            <a:endParaRPr sz="3500" b="1" u="sng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7" name="Google Shape;1957;p5"/>
          <p:cNvSpPr txBox="1">
            <a:spLocks noGrp="1"/>
          </p:cNvSpPr>
          <p:nvPr>
            <p:ph type="body" idx="1"/>
          </p:nvPr>
        </p:nvSpPr>
        <p:spPr>
          <a:xfrm>
            <a:off x="1531573" y="656888"/>
            <a:ext cx="21368889" cy="86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</a:pPr>
            <a:r>
              <a:rPr lang="en-US"/>
              <a:t>Other topics</a:t>
            </a:r>
            <a:endParaRPr/>
          </a:p>
        </p:txBody>
      </p:sp>
      <p:sp>
        <p:nvSpPr>
          <p:cNvPr id="1958" name="Google Shape;1958;p5"/>
          <p:cNvSpPr txBox="1">
            <a:spLocks noGrp="1"/>
          </p:cNvSpPr>
          <p:nvPr>
            <p:ph type="body" idx="2"/>
          </p:nvPr>
        </p:nvSpPr>
        <p:spPr>
          <a:xfrm>
            <a:off x="1531573" y="2008613"/>
            <a:ext cx="21368889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600"/>
              <a:buNone/>
            </a:pPr>
            <a:r>
              <a:rPr lang="en-US"/>
              <a:t>dash.js WG</a:t>
            </a:r>
            <a:endParaRPr/>
          </a:p>
        </p:txBody>
      </p:sp>
      <p:sp>
        <p:nvSpPr>
          <p:cNvPr id="1959" name="Google Shape;1959;p5"/>
          <p:cNvSpPr txBox="1">
            <a:spLocks noGrp="1"/>
          </p:cNvSpPr>
          <p:nvPr>
            <p:ph type="body" idx="3"/>
          </p:nvPr>
        </p:nvSpPr>
        <p:spPr>
          <a:xfrm>
            <a:off x="1531573" y="3401616"/>
            <a:ext cx="19879037" cy="8496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/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FFFF00"/>
                </a:solidFill>
              </a:rPr>
              <a:t>Segment@Pattern: </a:t>
            </a:r>
            <a:r>
              <a:rPr lang="en-US" sz="3200">
                <a:solidFill>
                  <a:schemeClr val="lt1"/>
                </a:solidFill>
              </a:rPr>
              <a:t>Segment or Segment Sequence durations form a regular pattern</a:t>
            </a:r>
            <a:endParaRPr sz="3200">
              <a:solidFill>
                <a:schemeClr val="lt1"/>
              </a:solidFill>
            </a:endParaRPr>
          </a:p>
          <a:p>
            <a:pPr marL="457200" lvl="0" indent="-457200" algn="just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FFFF00"/>
                </a:solidFill>
              </a:rPr>
              <a:t>L3D DASH</a:t>
            </a:r>
            <a:r>
              <a:rPr lang="en-US" sz="3200">
                <a:solidFill>
                  <a:schemeClr val="lt1"/>
                </a:solidFill>
              </a:rPr>
              <a:t>: Additional improvements to enable quality switches on partial segment boundaries</a:t>
            </a:r>
            <a:endParaRPr/>
          </a:p>
          <a:p>
            <a:pPr marL="457200" lvl="0" indent="-457200" algn="just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FFFF00"/>
                </a:solidFill>
              </a:rPr>
              <a:t>Content Steering v1.0.0</a:t>
            </a:r>
            <a:r>
              <a:rPr lang="en-US" sz="3200">
                <a:solidFill>
                  <a:schemeClr val="lt1"/>
                </a:solidFill>
              </a:rPr>
              <a:t>: Update the Content Steering implementation to be compliant with v1.0.0 of the ETSI specification</a:t>
            </a:r>
            <a:endParaRPr/>
          </a:p>
          <a:p>
            <a:pPr marL="457200" lvl="0" indent="-457200" algn="just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FFFF00"/>
                </a:solidFill>
              </a:rPr>
              <a:t>C2PA</a:t>
            </a:r>
            <a:r>
              <a:rPr lang="en-US" sz="3200">
                <a:solidFill>
                  <a:schemeClr val="lt1"/>
                </a:solidFill>
              </a:rPr>
              <a:t>: Box parsing and dispatching of UUID information</a:t>
            </a:r>
            <a:endParaRPr sz="3200">
              <a:solidFill>
                <a:schemeClr val="lt1"/>
              </a:solidFill>
            </a:endParaRPr>
          </a:p>
          <a:p>
            <a:pPr marL="457200" lvl="0" indent="-457200" algn="just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rgbClr val="FFFF00"/>
              </a:buClr>
              <a:buSzPts val="3200"/>
              <a:buChar char="•"/>
            </a:pPr>
            <a:r>
              <a:rPr lang="en-US" sz="3200">
                <a:solidFill>
                  <a:srgbClr val="FFFF00"/>
                </a:solidFill>
              </a:rPr>
              <a:t>Common Player Error Codes: </a:t>
            </a:r>
            <a:r>
              <a:rPr lang="en-US" sz="3200">
                <a:solidFill>
                  <a:schemeClr val="lt1"/>
                </a:solidFill>
              </a:rPr>
              <a:t>Common Error Player Error Codes as defined in the SVTA QoE WG</a:t>
            </a:r>
            <a:endParaRPr sz="3200">
              <a:solidFill>
                <a:schemeClr val="lt1"/>
              </a:solidFill>
            </a:endParaRPr>
          </a:p>
          <a:p>
            <a:pPr marL="457200" lvl="0" indent="-254000" algn="just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rgbClr val="A5A5A5"/>
              </a:buClr>
              <a:buSzPts val="3200"/>
              <a:buFont typeface="Arial"/>
              <a:buNone/>
            </a:pPr>
            <a:endParaRPr sz="3200">
              <a:solidFill>
                <a:schemeClr val="lt1"/>
              </a:solidFill>
            </a:endParaRPr>
          </a:p>
          <a:p>
            <a:pPr marL="457200" lvl="0" indent="-254000" algn="just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rgbClr val="A5A5A5"/>
              </a:buClr>
              <a:buSzPts val="3200"/>
              <a:buFont typeface="Arial"/>
              <a:buNone/>
            </a:pPr>
            <a:endParaRPr sz="3200">
              <a:solidFill>
                <a:schemeClr val="lt1"/>
              </a:solidFill>
            </a:endParaRPr>
          </a:p>
          <a:p>
            <a:pPr marL="457200" lvl="0" indent="-254000" algn="just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rgbClr val="A5A5A5"/>
              </a:buClr>
              <a:buSzPts val="3200"/>
              <a:buFont typeface="Arial"/>
              <a:buNone/>
            </a:pPr>
            <a:endParaRPr sz="3200">
              <a:solidFill>
                <a:schemeClr val="lt1"/>
              </a:solidFill>
            </a:endParaRPr>
          </a:p>
          <a:p>
            <a:pPr marL="457200" lvl="0" indent="-254000" algn="just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rgbClr val="A5A5A5"/>
              </a:buClr>
              <a:buSzPts val="3200"/>
              <a:buFont typeface="Arial"/>
              <a:buNone/>
            </a:pPr>
            <a:endParaRPr sz="3200">
              <a:solidFill>
                <a:schemeClr val="lt1"/>
              </a:solidFill>
            </a:endParaRPr>
          </a:p>
          <a:p>
            <a:pPr marL="457200" lvl="0" indent="-254000" algn="just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rgbClr val="A5A5A5"/>
              </a:buClr>
              <a:buSzPts val="3200"/>
              <a:buFont typeface="Arial"/>
              <a:buNone/>
            </a:pPr>
            <a:endParaRPr sz="3200">
              <a:solidFill>
                <a:schemeClr val="lt1"/>
              </a:solidFill>
            </a:endParaRPr>
          </a:p>
          <a:p>
            <a:pPr marL="457200" lvl="0" indent="-254000" algn="just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rgbClr val="A5A5A5"/>
              </a:buClr>
              <a:buSzPts val="3200"/>
              <a:buFont typeface="Arial"/>
              <a:buNone/>
            </a:pPr>
            <a:endParaRPr sz="3200">
              <a:solidFill>
                <a:schemeClr val="lt1"/>
              </a:solidFill>
            </a:endParaRPr>
          </a:p>
          <a:p>
            <a:pPr marL="457200" lvl="0" indent="-254000" algn="just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rgbClr val="A5A5A5"/>
              </a:buClr>
              <a:buSzPts val="3200"/>
              <a:buFont typeface="Arial"/>
              <a:buNone/>
            </a:pPr>
            <a:endParaRPr sz="3200">
              <a:solidFill>
                <a:schemeClr val="lt1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rgbClr val="A5A5A5"/>
              </a:buClr>
              <a:buSzPts val="3200"/>
              <a:buNone/>
            </a:pPr>
            <a:endParaRPr sz="3200">
              <a:solidFill>
                <a:schemeClr val="lt1"/>
              </a:solidFill>
            </a:endParaRPr>
          </a:p>
          <a:p>
            <a:pPr marL="457200" lvl="0" indent="-254000" algn="just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rgbClr val="A5A5A5"/>
              </a:buClr>
              <a:buSzPts val="3200"/>
              <a:buFont typeface="Arial"/>
              <a:buNone/>
            </a:pPr>
            <a:endParaRPr sz="3200">
              <a:solidFill>
                <a:schemeClr val="lt1"/>
              </a:solidFill>
            </a:endParaRPr>
          </a:p>
          <a:p>
            <a:pPr marL="457200" lvl="0" indent="-254000" algn="just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rgbClr val="A5A5A5"/>
              </a:buClr>
              <a:buSzPts val="3200"/>
              <a:buFont typeface="Arial"/>
              <a:buNone/>
            </a:pPr>
            <a:endParaRPr sz="3200">
              <a:solidFill>
                <a:schemeClr val="lt1"/>
              </a:solidFill>
            </a:endParaRPr>
          </a:p>
          <a:p>
            <a:pPr marL="457200" lvl="0" indent="-254000" algn="just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rgbClr val="A5A5A5"/>
              </a:buClr>
              <a:buSzPts val="3200"/>
              <a:buFont typeface="Arial"/>
              <a:buNone/>
            </a:pPr>
            <a:endParaRPr sz="3200">
              <a:solidFill>
                <a:schemeClr val="lt1"/>
              </a:solidFill>
            </a:endParaRPr>
          </a:p>
          <a:p>
            <a:pPr marL="457200" lvl="0" indent="-254000" algn="just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rgbClr val="A5A5A5"/>
              </a:buClr>
              <a:buSzPts val="3200"/>
              <a:buFont typeface="Arial"/>
              <a:buNone/>
            </a:pPr>
            <a:endParaRPr sz="3200">
              <a:solidFill>
                <a:schemeClr val="lt1"/>
              </a:solidFill>
            </a:endParaRPr>
          </a:p>
          <a:p>
            <a:pPr marL="457200" lvl="0" indent="-254000" algn="just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rgbClr val="A5A5A5"/>
              </a:buClr>
              <a:buSzPts val="3200"/>
              <a:buFont typeface="Arial"/>
              <a:buNone/>
            </a:pPr>
            <a:endParaRPr sz="3200">
              <a:solidFill>
                <a:schemeClr val="lt1"/>
              </a:solidFill>
            </a:endParaRPr>
          </a:p>
          <a:p>
            <a:pPr marL="457200" lvl="0" indent="-254000" algn="just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rgbClr val="A5A5A5"/>
              </a:buClr>
              <a:buSzPts val="3200"/>
              <a:buFont typeface="Arial"/>
              <a:buNone/>
            </a:pPr>
            <a:endParaRPr sz="3200">
              <a:solidFill>
                <a:schemeClr val="lt1"/>
              </a:solidFill>
            </a:endParaRPr>
          </a:p>
          <a:p>
            <a:pPr marL="457200" lvl="0" indent="-254000" algn="just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rgbClr val="A5A5A5"/>
              </a:buClr>
              <a:buSzPts val="3200"/>
              <a:buFont typeface="Arial"/>
              <a:buNone/>
            </a:pPr>
            <a:endParaRPr sz="3200">
              <a:solidFill>
                <a:schemeClr val="lt1"/>
              </a:solidFill>
            </a:endParaRPr>
          </a:p>
          <a:p>
            <a:pPr marL="457200" lvl="0" indent="-254000" algn="just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rgbClr val="A5A5A5"/>
              </a:buClr>
              <a:buSzPts val="3200"/>
              <a:buFont typeface="Arial"/>
              <a:buNone/>
            </a:pPr>
            <a:endParaRPr sz="3200">
              <a:solidFill>
                <a:schemeClr val="lt1"/>
              </a:solidFill>
            </a:endParaRPr>
          </a:p>
          <a:p>
            <a:pPr marL="457200" lvl="0" indent="-254000" algn="just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rgbClr val="A5A5A5"/>
              </a:buClr>
              <a:buSzPts val="3200"/>
              <a:buFont typeface="Arial"/>
              <a:buNone/>
            </a:pPr>
            <a:endParaRPr sz="3200">
              <a:solidFill>
                <a:schemeClr val="lt1"/>
              </a:solidFill>
            </a:endParaRPr>
          </a:p>
          <a:p>
            <a:pPr marL="457200" lvl="0" indent="-254000" algn="just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rgbClr val="A5A5A5"/>
              </a:buClr>
              <a:buSzPts val="3200"/>
              <a:buFont typeface="Arial"/>
              <a:buNone/>
            </a:pPr>
            <a:endParaRPr sz="3200">
              <a:solidFill>
                <a:schemeClr val="lt1"/>
              </a:solidFill>
            </a:endParaRPr>
          </a:p>
          <a:p>
            <a:pPr marL="457200" lvl="0" indent="-254000" algn="just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rgbClr val="A5A5A5"/>
              </a:buClr>
              <a:buSzPts val="3200"/>
              <a:buFont typeface="Arial"/>
              <a:buNone/>
            </a:pPr>
            <a:endParaRPr sz="3200">
              <a:solidFill>
                <a:schemeClr val="lt1"/>
              </a:solidFill>
            </a:endParaRPr>
          </a:p>
          <a:p>
            <a:pPr marL="457200" lvl="0" indent="-254000" algn="just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rgbClr val="A5A5A5"/>
              </a:buClr>
              <a:buSzPts val="3200"/>
              <a:buFont typeface="Arial"/>
              <a:buNone/>
            </a:pPr>
            <a:endParaRPr sz="3200">
              <a:solidFill>
                <a:schemeClr val="lt1"/>
              </a:solidFill>
            </a:endParaRPr>
          </a:p>
          <a:p>
            <a:pPr marL="457200" lvl="0" indent="-254000" algn="just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rgbClr val="A5A5A5"/>
              </a:buClr>
              <a:buSzPts val="3200"/>
              <a:buFont typeface="Arial"/>
              <a:buNone/>
            </a:pPr>
            <a:endParaRPr sz="3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5" name="Google Shape;1965;p6"/>
          <p:cNvSpPr txBox="1">
            <a:spLocks noGrp="1"/>
          </p:cNvSpPr>
          <p:nvPr>
            <p:ph type="body" idx="1"/>
          </p:nvPr>
        </p:nvSpPr>
        <p:spPr>
          <a:xfrm>
            <a:off x="1531573" y="656888"/>
            <a:ext cx="21368889" cy="86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</a:pPr>
            <a:r>
              <a:rPr lang="en-US"/>
              <a:t>How to participate?</a:t>
            </a:r>
            <a:endParaRPr/>
          </a:p>
        </p:txBody>
      </p:sp>
      <p:sp>
        <p:nvSpPr>
          <p:cNvPr id="1966" name="Google Shape;1966;p6"/>
          <p:cNvSpPr txBox="1">
            <a:spLocks noGrp="1"/>
          </p:cNvSpPr>
          <p:nvPr>
            <p:ph type="body" idx="2"/>
          </p:nvPr>
        </p:nvSpPr>
        <p:spPr>
          <a:xfrm>
            <a:off x="1531573" y="2008613"/>
            <a:ext cx="21368889" cy="4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25" rIns="0" bIns="1038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600"/>
              <a:buNone/>
            </a:pPr>
            <a:r>
              <a:rPr lang="en-US"/>
              <a:t>dash.js WG</a:t>
            </a:r>
            <a:endParaRPr/>
          </a:p>
        </p:txBody>
      </p:sp>
      <p:sp>
        <p:nvSpPr>
          <p:cNvPr id="1967" name="Google Shape;1967;p6"/>
          <p:cNvSpPr txBox="1">
            <a:spLocks noGrp="1"/>
          </p:cNvSpPr>
          <p:nvPr>
            <p:ph type="body" idx="3"/>
          </p:nvPr>
        </p:nvSpPr>
        <p:spPr>
          <a:xfrm>
            <a:off x="1531575" y="3401623"/>
            <a:ext cx="8718300" cy="98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/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FFFF00"/>
                </a:solidFill>
              </a:rPr>
              <a:t>Github</a:t>
            </a:r>
            <a:r>
              <a:rPr lang="en-US" sz="3200">
                <a:solidFill>
                  <a:schemeClr val="lt1"/>
                </a:solidFill>
              </a:rPr>
              <a:t>: </a:t>
            </a:r>
            <a:r>
              <a:rPr lang="en-US" sz="3200" u="sng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https://github.com/Dash-Industry-Forum/dash.js</a:t>
            </a:r>
            <a:r>
              <a:rPr lang="en-US" sz="3200">
                <a:solidFill>
                  <a:schemeClr val="lt1"/>
                </a:solidFill>
              </a:rPr>
              <a:t> </a:t>
            </a:r>
            <a:endParaRPr/>
          </a:p>
          <a:p>
            <a:pPr marL="457200" lvl="0" indent="-45720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FFFF00"/>
                </a:solidFill>
              </a:rPr>
              <a:t>Slack</a:t>
            </a:r>
            <a:r>
              <a:rPr lang="en-US" sz="3200">
                <a:solidFill>
                  <a:schemeClr val="lt1"/>
                </a:solidFill>
              </a:rPr>
              <a:t>: </a:t>
            </a:r>
            <a:r>
              <a:rPr lang="en-US" sz="3200" u="sng">
                <a:solidFill>
                  <a:schemeClr val="l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https://dashif-slack.azurewebsites.net</a:t>
            </a:r>
            <a:r>
              <a:rPr lang="en-US" sz="3200">
                <a:solidFill>
                  <a:schemeClr val="lt1"/>
                </a:solidFill>
              </a:rPr>
              <a:t> </a:t>
            </a:r>
            <a:endParaRPr/>
          </a:p>
          <a:p>
            <a:pPr marL="457200" lvl="0" indent="-45720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FFFF00"/>
                </a:solidFill>
              </a:rPr>
              <a:t>Reference Client</a:t>
            </a:r>
            <a:r>
              <a:rPr lang="en-US" sz="3200">
                <a:solidFill>
                  <a:schemeClr val="lt1"/>
                </a:solidFill>
              </a:rPr>
              <a:t>: </a:t>
            </a:r>
            <a:r>
              <a:rPr lang="en-US" sz="3200" u="sng">
                <a:solidFill>
                  <a:schemeClr val="l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https://reference.dashif.org/dash.js/nightly/samples/dash-if-reference-player/index.html</a:t>
            </a:r>
            <a:r>
              <a:rPr lang="en-US" sz="3200">
                <a:solidFill>
                  <a:schemeClr val="lt1"/>
                </a:solidFill>
              </a:rPr>
              <a:t> </a:t>
            </a:r>
            <a:endParaRPr sz="3200">
              <a:solidFill>
                <a:schemeClr val="lt1"/>
              </a:solidFill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en-US" sz="3200">
                <a:solidFill>
                  <a:schemeClr val="lt1"/>
                </a:solidFill>
              </a:rPr>
              <a:t>Next </a:t>
            </a:r>
            <a:r>
              <a:rPr lang="en-US" sz="3200">
                <a:solidFill>
                  <a:srgbClr val="FFFF00"/>
                </a:solidFill>
              </a:rPr>
              <a:t>F2F</a:t>
            </a:r>
            <a:r>
              <a:rPr lang="en-US" sz="3200">
                <a:solidFill>
                  <a:schemeClr val="lt1"/>
                </a:solidFill>
              </a:rPr>
              <a:t> on June 15th co-located with MWS. More information: </a:t>
            </a:r>
            <a:r>
              <a:rPr lang="en-US" sz="3200" u="sng">
                <a:solidFill>
                  <a:schemeClr val="lt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https://mws.fraunhofer.de/</a:t>
            </a:r>
            <a:r>
              <a:rPr lang="en-US" sz="3200">
                <a:solidFill>
                  <a:schemeClr val="lt1"/>
                </a:solidFill>
              </a:rPr>
              <a:t>  </a:t>
            </a:r>
            <a:endParaRPr sz="3200">
              <a:solidFill>
                <a:schemeClr val="lt1"/>
              </a:solidFill>
            </a:endParaRPr>
          </a:p>
        </p:txBody>
      </p:sp>
      <p:pic>
        <p:nvPicPr>
          <p:cNvPr id="1968" name="Google Shape;1968;p6" title="2.jpe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480175" y="3133902"/>
            <a:ext cx="12128125" cy="909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ploy">
  <a:themeElements>
    <a:clrScheme name="Colored">
      <a:dk1>
        <a:srgbClr val="000000"/>
      </a:dk1>
      <a:lt1>
        <a:srgbClr val="FFFFFF"/>
      </a:lt1>
      <a:dk2>
        <a:srgbClr val="122C4D"/>
      </a:dk2>
      <a:lt2>
        <a:srgbClr val="FFFCFF"/>
      </a:lt2>
      <a:accent1>
        <a:srgbClr val="46556A"/>
      </a:accent1>
      <a:accent2>
        <a:srgbClr val="1487B1"/>
      </a:accent2>
      <a:accent3>
        <a:srgbClr val="44BE9B"/>
      </a:accent3>
      <a:accent4>
        <a:srgbClr val="9CB833"/>
      </a:accent4>
      <a:accent5>
        <a:srgbClr val="F98634"/>
      </a:accent5>
      <a:accent6>
        <a:srgbClr val="D44024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933</Words>
  <Application>Microsoft Macintosh PowerPoint</Application>
  <PresentationFormat>Custom</PresentationFormat>
  <Paragraphs>133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Poppins</vt:lpstr>
      <vt:lpstr>Helvetica Neue</vt:lpstr>
      <vt:lpstr>Lato Black</vt:lpstr>
      <vt:lpstr>Poppins Thin</vt:lpstr>
      <vt:lpstr>Poppins Light</vt:lpstr>
      <vt:lpstr>Arial</vt:lpstr>
      <vt:lpstr>Calibri</vt:lpstr>
      <vt:lpstr>Poppins ExtraLight</vt:lpstr>
      <vt:lpstr>Deploy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Olvin Rivera</dc:creator>
  <cp:lastModifiedBy>Bassbouss, Louay</cp:lastModifiedBy>
  <cp:revision>2</cp:revision>
  <dcterms:created xsi:type="dcterms:W3CDTF">2015-06-05T17:51:08Z</dcterms:created>
  <dcterms:modified xsi:type="dcterms:W3CDTF">2026-03-18T12:30:05Z</dcterms:modified>
</cp:coreProperties>
</file>